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91"/>
  </p:notesMasterIdLst>
  <p:handoutMasterIdLst>
    <p:handoutMasterId r:id="rId92"/>
  </p:handoutMasterIdLst>
  <p:sldIdLst>
    <p:sldId id="1857" r:id="rId2"/>
    <p:sldId id="1904" r:id="rId3"/>
    <p:sldId id="1920" r:id="rId4"/>
    <p:sldId id="1910" r:id="rId5"/>
    <p:sldId id="1911" r:id="rId6"/>
    <p:sldId id="1912" r:id="rId7"/>
    <p:sldId id="1913" r:id="rId8"/>
    <p:sldId id="1919" r:id="rId9"/>
    <p:sldId id="2074" r:id="rId10"/>
    <p:sldId id="1918" r:id="rId11"/>
    <p:sldId id="1915" r:id="rId12"/>
    <p:sldId id="1960" r:id="rId13"/>
    <p:sldId id="1917" r:id="rId14"/>
    <p:sldId id="1923" r:id="rId15"/>
    <p:sldId id="1922" r:id="rId16"/>
    <p:sldId id="1909" r:id="rId17"/>
    <p:sldId id="2037" r:id="rId18"/>
    <p:sldId id="1932" r:id="rId19"/>
    <p:sldId id="1961" r:id="rId20"/>
    <p:sldId id="1924" r:id="rId21"/>
    <p:sldId id="1973" r:id="rId22"/>
    <p:sldId id="1974" r:id="rId23"/>
    <p:sldId id="1977" r:id="rId24"/>
    <p:sldId id="1995" r:id="rId25"/>
    <p:sldId id="1996" r:id="rId26"/>
    <p:sldId id="1997" r:id="rId27"/>
    <p:sldId id="1998" r:id="rId28"/>
    <p:sldId id="1999" r:id="rId29"/>
    <p:sldId id="2000" r:id="rId30"/>
    <p:sldId id="1933" r:id="rId31"/>
    <p:sldId id="2038" r:id="rId32"/>
    <p:sldId id="2039" r:id="rId33"/>
    <p:sldId id="2040" r:id="rId34"/>
    <p:sldId id="2041" r:id="rId35"/>
    <p:sldId id="2042" r:id="rId36"/>
    <p:sldId id="2043" r:id="rId37"/>
    <p:sldId id="2044" r:id="rId38"/>
    <p:sldId id="1947" r:id="rId39"/>
    <p:sldId id="2045" r:id="rId40"/>
    <p:sldId id="2046" r:id="rId41"/>
    <p:sldId id="2047" r:id="rId42"/>
    <p:sldId id="2048" r:id="rId43"/>
    <p:sldId id="2049" r:id="rId44"/>
    <p:sldId id="2050" r:id="rId45"/>
    <p:sldId id="2051" r:id="rId46"/>
    <p:sldId id="2052" r:id="rId47"/>
    <p:sldId id="2053" r:id="rId48"/>
    <p:sldId id="2054" r:id="rId49"/>
    <p:sldId id="1980" r:id="rId50"/>
    <p:sldId id="1981" r:id="rId51"/>
    <p:sldId id="2055" r:id="rId52"/>
    <p:sldId id="2056" r:id="rId53"/>
    <p:sldId id="2057" r:id="rId54"/>
    <p:sldId id="2058" r:id="rId55"/>
    <p:sldId id="2059" r:id="rId56"/>
    <p:sldId id="2060" r:id="rId57"/>
    <p:sldId id="2061" r:id="rId58"/>
    <p:sldId id="2062" r:id="rId59"/>
    <p:sldId id="2063" r:id="rId60"/>
    <p:sldId id="2064" r:id="rId61"/>
    <p:sldId id="1983" r:id="rId62"/>
    <p:sldId id="1984" r:id="rId63"/>
    <p:sldId id="2065" r:id="rId64"/>
    <p:sldId id="2066" r:id="rId65"/>
    <p:sldId id="2067" r:id="rId66"/>
    <p:sldId id="2068" r:id="rId67"/>
    <p:sldId id="2069" r:id="rId68"/>
    <p:sldId id="2070" r:id="rId69"/>
    <p:sldId id="2071" r:id="rId70"/>
    <p:sldId id="2072" r:id="rId71"/>
    <p:sldId id="2073" r:id="rId72"/>
    <p:sldId id="1986" r:id="rId73"/>
    <p:sldId id="1987" r:id="rId74"/>
    <p:sldId id="2001" r:id="rId75"/>
    <p:sldId id="2002" r:id="rId76"/>
    <p:sldId id="1927" r:id="rId77"/>
    <p:sldId id="2005" r:id="rId78"/>
    <p:sldId id="2007" r:id="rId79"/>
    <p:sldId id="2006" r:id="rId80"/>
    <p:sldId id="2008" r:id="rId81"/>
    <p:sldId id="2009" r:id="rId82"/>
    <p:sldId id="2010" r:id="rId83"/>
    <p:sldId id="2011" r:id="rId84"/>
    <p:sldId id="2012" r:id="rId85"/>
    <p:sldId id="2013" r:id="rId86"/>
    <p:sldId id="2014" r:id="rId87"/>
    <p:sldId id="2015" r:id="rId88"/>
    <p:sldId id="2016" r:id="rId89"/>
    <p:sldId id="1979" r:id="rId90"/>
  </p:sldIdLst>
  <p:sldSz cx="24385588" cy="13717588"/>
  <p:notesSz cx="6858000" cy="9144000"/>
  <p:defaultTextStyle>
    <a:defPPr>
      <a:defRPr lang="es-MX"/>
    </a:defPPr>
    <a:lvl1pPr marL="0" algn="l" defTabSz="2417470" rtl="0" eaLnBrk="1" latinLnBrk="0" hangingPunct="1">
      <a:defRPr sz="4800" kern="1200">
        <a:solidFill>
          <a:schemeClr val="tx1"/>
        </a:solidFill>
        <a:latin typeface="+mn-lt"/>
        <a:ea typeface="+mn-ea"/>
        <a:cs typeface="+mn-cs"/>
      </a:defRPr>
    </a:lvl1pPr>
    <a:lvl2pPr marL="1208727" algn="l" defTabSz="2417470" rtl="0" eaLnBrk="1" latinLnBrk="0" hangingPunct="1">
      <a:defRPr sz="4800" kern="1200">
        <a:solidFill>
          <a:schemeClr val="tx1"/>
        </a:solidFill>
        <a:latin typeface="+mn-lt"/>
        <a:ea typeface="+mn-ea"/>
        <a:cs typeface="+mn-cs"/>
      </a:defRPr>
    </a:lvl2pPr>
    <a:lvl3pPr marL="2417470" algn="l" defTabSz="2417470" rtl="0" eaLnBrk="1" latinLnBrk="0" hangingPunct="1">
      <a:defRPr sz="4800" kern="1200">
        <a:solidFill>
          <a:schemeClr val="tx1"/>
        </a:solidFill>
        <a:latin typeface="+mn-lt"/>
        <a:ea typeface="+mn-ea"/>
        <a:cs typeface="+mn-cs"/>
      </a:defRPr>
    </a:lvl3pPr>
    <a:lvl4pPr marL="3626213" algn="l" defTabSz="2417470" rtl="0" eaLnBrk="1" latinLnBrk="0" hangingPunct="1">
      <a:defRPr sz="4800" kern="1200">
        <a:solidFill>
          <a:schemeClr val="tx1"/>
        </a:solidFill>
        <a:latin typeface="+mn-lt"/>
        <a:ea typeface="+mn-ea"/>
        <a:cs typeface="+mn-cs"/>
      </a:defRPr>
    </a:lvl4pPr>
    <a:lvl5pPr marL="4834948" algn="l" defTabSz="2417470" rtl="0" eaLnBrk="1" latinLnBrk="0" hangingPunct="1">
      <a:defRPr sz="4800" kern="1200">
        <a:solidFill>
          <a:schemeClr val="tx1"/>
        </a:solidFill>
        <a:latin typeface="+mn-lt"/>
        <a:ea typeface="+mn-ea"/>
        <a:cs typeface="+mn-cs"/>
      </a:defRPr>
    </a:lvl5pPr>
    <a:lvl6pPr marL="6043689" algn="l" defTabSz="2417470" rtl="0" eaLnBrk="1" latinLnBrk="0" hangingPunct="1">
      <a:defRPr sz="4800" kern="1200">
        <a:solidFill>
          <a:schemeClr val="tx1"/>
        </a:solidFill>
        <a:latin typeface="+mn-lt"/>
        <a:ea typeface="+mn-ea"/>
        <a:cs typeface="+mn-cs"/>
      </a:defRPr>
    </a:lvl6pPr>
    <a:lvl7pPr marL="7252437" algn="l" defTabSz="2417470" rtl="0" eaLnBrk="1" latinLnBrk="0" hangingPunct="1">
      <a:defRPr sz="4800" kern="1200">
        <a:solidFill>
          <a:schemeClr val="tx1"/>
        </a:solidFill>
        <a:latin typeface="+mn-lt"/>
        <a:ea typeface="+mn-ea"/>
        <a:cs typeface="+mn-cs"/>
      </a:defRPr>
    </a:lvl7pPr>
    <a:lvl8pPr marL="8461164" algn="l" defTabSz="2417470" rtl="0" eaLnBrk="1" latinLnBrk="0" hangingPunct="1">
      <a:defRPr sz="4800" kern="1200">
        <a:solidFill>
          <a:schemeClr val="tx1"/>
        </a:solidFill>
        <a:latin typeface="+mn-lt"/>
        <a:ea typeface="+mn-ea"/>
        <a:cs typeface="+mn-cs"/>
      </a:defRPr>
    </a:lvl8pPr>
    <a:lvl9pPr marL="9669910" algn="l" defTabSz="2417470"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E5F0EA3-02FC-496B-80D2-5D82EF89C272}">
          <p14:sldIdLst>
            <p14:sldId id="1857"/>
            <p14:sldId id="1904"/>
          </p14:sldIdLst>
        </p14:section>
        <p14:section name="What is Serverless Computing" id="{C1F3BD62-D96F-4AE0-A8F7-D68034C467E3}">
          <p14:sldIdLst>
            <p14:sldId id="1920"/>
            <p14:sldId id="1910"/>
            <p14:sldId id="1911"/>
            <p14:sldId id="1912"/>
            <p14:sldId id="1913"/>
            <p14:sldId id="1919"/>
            <p14:sldId id="2074"/>
            <p14:sldId id="1918"/>
            <p14:sldId id="1915"/>
            <p14:sldId id="1960"/>
            <p14:sldId id="1917"/>
          </p14:sldIdLst>
        </p14:section>
        <p14:section name="Sevrerless Options" id="{ACCB82E5-420B-4051-8DD1-1DACF9376185}">
          <p14:sldIdLst>
            <p14:sldId id="1923"/>
            <p14:sldId id="1922"/>
            <p14:sldId id="1909"/>
            <p14:sldId id="2037"/>
          </p14:sldIdLst>
        </p14:section>
        <p14:section name="Azure Functions Overview" id="{6C57B331-3E68-4996-9F1E-27E7FFADB974}">
          <p14:sldIdLst>
            <p14:sldId id="1932"/>
            <p14:sldId id="1961"/>
            <p14:sldId id="1924"/>
            <p14:sldId id="1973"/>
            <p14:sldId id="1974"/>
            <p14:sldId id="1977"/>
            <p14:sldId id="1995"/>
            <p14:sldId id="1996"/>
            <p14:sldId id="1997"/>
            <p14:sldId id="1998"/>
            <p14:sldId id="1999"/>
            <p14:sldId id="2000"/>
            <p14:sldId id="1933"/>
            <p14:sldId id="2038"/>
            <p14:sldId id="2039"/>
            <p14:sldId id="2040"/>
            <p14:sldId id="2041"/>
            <p14:sldId id="2042"/>
            <p14:sldId id="2043"/>
            <p14:sldId id="2044"/>
            <p14:sldId id="1947"/>
            <p14:sldId id="2045"/>
            <p14:sldId id="2046"/>
            <p14:sldId id="2047"/>
            <p14:sldId id="2048"/>
            <p14:sldId id="2049"/>
            <p14:sldId id="2050"/>
            <p14:sldId id="2051"/>
            <p14:sldId id="2052"/>
            <p14:sldId id="2053"/>
            <p14:sldId id="2054"/>
            <p14:sldId id="1980"/>
            <p14:sldId id="1981"/>
            <p14:sldId id="2055"/>
            <p14:sldId id="2056"/>
            <p14:sldId id="2057"/>
            <p14:sldId id="2058"/>
            <p14:sldId id="2059"/>
            <p14:sldId id="2060"/>
            <p14:sldId id="2061"/>
            <p14:sldId id="2062"/>
            <p14:sldId id="2063"/>
            <p14:sldId id="2064"/>
            <p14:sldId id="1983"/>
            <p14:sldId id="1984"/>
            <p14:sldId id="2065"/>
            <p14:sldId id="2066"/>
            <p14:sldId id="2067"/>
            <p14:sldId id="2068"/>
            <p14:sldId id="2069"/>
            <p14:sldId id="2070"/>
            <p14:sldId id="2071"/>
            <p14:sldId id="2072"/>
            <p14:sldId id="2073"/>
            <p14:sldId id="1986"/>
            <p14:sldId id="1987"/>
          </p14:sldIdLst>
        </p14:section>
        <p14:section name="Pricing" id="{52322211-8789-46D9-9CB6-8FC09FFC6FAF}">
          <p14:sldIdLst>
            <p14:sldId id="2001"/>
            <p14:sldId id="2002"/>
            <p14:sldId id="1927"/>
            <p14:sldId id="2005"/>
          </p14:sldIdLst>
        </p14:section>
        <p14:section name="Best Practices" id="{8A9B032F-2C24-4DA7-BCA5-FC8B83D96417}">
          <p14:sldIdLst>
            <p14:sldId id="2007"/>
            <p14:sldId id="2006"/>
            <p14:sldId id="2008"/>
            <p14:sldId id="2009"/>
            <p14:sldId id="2010"/>
            <p14:sldId id="2011"/>
            <p14:sldId id="2012"/>
            <p14:sldId id="2013"/>
            <p14:sldId id="2014"/>
            <p14:sldId id="2015"/>
            <p14:sldId id="2016"/>
          </p14:sldIdLst>
        </p14:section>
        <p14:section name="Summary" id="{85B84597-0DBF-4BB4-87AD-CACC656A0956}">
          <p14:sldIdLst>
            <p14:sldId id="1979"/>
          </p14:sldIdLst>
        </p14:section>
        <p14:section name="Untitled Section" id="{7D15B0A7-4C24-4D6D-BFAF-B08931A0AF32}">
          <p14:sldIdLst/>
        </p14:section>
      </p14:sectionLst>
    </p:ext>
    <p:ext uri="{EFAFB233-063F-42B5-8137-9DF3F51BA10A}">
      <p15:sldGuideLst xmlns:p15="http://schemas.microsoft.com/office/powerpoint/2012/main">
        <p15:guide id="4" orient="horz" pos="2053" userDrawn="1">
          <p15:clr>
            <a:srgbClr val="A4A3A4"/>
          </p15:clr>
        </p15:guide>
        <p15:guide id="5" pos="7681">
          <p15:clr>
            <a:srgbClr val="A4A3A4"/>
          </p15:clr>
        </p15:guide>
        <p15:guide id="6" pos="7680" userDrawn="1">
          <p15:clr>
            <a:srgbClr val="A4A3A4"/>
          </p15:clr>
        </p15:guide>
        <p15:guide id="7" orient="horz" pos="4321" userDrawn="1">
          <p15:clr>
            <a:srgbClr val="A4A3A4"/>
          </p15:clr>
        </p15:guide>
        <p15:guide id="8" pos="14796" userDrawn="1">
          <p15:clr>
            <a:srgbClr val="A4A3A4"/>
          </p15:clr>
        </p15:guide>
        <p15:guide id="9" orient="horz" pos="6588">
          <p15:clr>
            <a:srgbClr val="A4A3A4"/>
          </p15:clr>
        </p15:guide>
        <p15:guide id="10" orient="horz" pos="2052">
          <p15:clr>
            <a:srgbClr val="A4A3A4"/>
          </p15:clr>
        </p15:guide>
        <p15:guide id="11" orient="horz" pos="4320">
          <p15:clr>
            <a:srgbClr val="A4A3A4"/>
          </p15:clr>
        </p15:guide>
        <p15:guide id="12" orient="horz" pos="2696">
          <p15:clr>
            <a:srgbClr val="A4A3A4"/>
          </p15:clr>
        </p15:guide>
        <p15:guide id="14" pos="11536">
          <p15:clr>
            <a:srgbClr val="A4A3A4"/>
          </p15:clr>
        </p15:guide>
        <p15:guide id="15" pos="515">
          <p15:clr>
            <a:srgbClr val="A4A3A4"/>
          </p15:clr>
        </p15:guide>
        <p15:guide id="16" orient="horz" pos="6587">
          <p15:clr>
            <a:srgbClr val="A4A3A4"/>
          </p15:clr>
        </p15:guide>
        <p15:guide id="17" orient="horz" pos="2051">
          <p15:clr>
            <a:srgbClr val="A4A3A4"/>
          </p15:clr>
        </p15:guide>
        <p15:guide id="19" pos="11529">
          <p15:clr>
            <a:srgbClr val="A4A3A4"/>
          </p15:clr>
        </p15:guide>
        <p15:guide id="21" pos="3853">
          <p15:clr>
            <a:srgbClr val="A4A3A4"/>
          </p15:clr>
        </p15:guide>
        <p15:guide id="22" orient="horz" pos="2054">
          <p15:clr>
            <a:srgbClr val="A4A3A4"/>
          </p15:clr>
        </p15:guide>
        <p15:guide id="24" pos="11537">
          <p15:clr>
            <a:srgbClr val="A4A3A4"/>
          </p15:clr>
        </p15:guide>
        <p15:guide id="25" pos="3854">
          <p15:clr>
            <a:srgbClr val="A4A3A4"/>
          </p15:clr>
        </p15:guide>
        <p15:guide id="27" orient="horz" pos="8232">
          <p15:clr>
            <a:srgbClr val="A4A3A4"/>
          </p15:clr>
        </p15:guide>
        <p15:guide id="28" orient="horz" pos="68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595959"/>
    <a:srgbClr val="02779C"/>
    <a:srgbClr val="FF803F"/>
    <a:srgbClr val="1B1B1B"/>
    <a:srgbClr val="FD6F06"/>
    <a:srgbClr val="808080"/>
    <a:srgbClr val="7FB6CF"/>
    <a:srgbClr val="C2DEEA"/>
    <a:srgbClr val="63A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5" autoAdjust="0"/>
    <p:restoredTop sz="85267" autoAdjust="0"/>
  </p:normalViewPr>
  <p:slideViewPr>
    <p:cSldViewPr>
      <p:cViewPr varScale="1">
        <p:scale>
          <a:sx n="44" d="100"/>
          <a:sy n="44" d="100"/>
        </p:scale>
        <p:origin x="318" y="45"/>
      </p:cViewPr>
      <p:guideLst>
        <p:guide orient="horz" pos="2053"/>
        <p:guide pos="7681"/>
        <p:guide pos="7680"/>
        <p:guide orient="horz" pos="4321"/>
        <p:guide pos="14796"/>
        <p:guide orient="horz" pos="6588"/>
        <p:guide orient="horz" pos="2052"/>
        <p:guide orient="horz" pos="4320"/>
        <p:guide orient="horz" pos="2696"/>
        <p:guide pos="11536"/>
        <p:guide pos="515"/>
        <p:guide orient="horz" pos="6587"/>
        <p:guide orient="horz" pos="2051"/>
        <p:guide pos="11529"/>
        <p:guide pos="3853"/>
        <p:guide orient="horz" pos="2054"/>
        <p:guide pos="11537"/>
        <p:guide pos="3854"/>
        <p:guide orient="horz" pos="8232"/>
        <p:guide orient="horz" pos="6843"/>
      </p:guideLst>
    </p:cSldViewPr>
  </p:slideViewPr>
  <p:outlineViewPr>
    <p:cViewPr>
      <p:scale>
        <a:sx n="33" d="100"/>
        <a:sy n="33" d="100"/>
      </p:scale>
      <p:origin x="0" y="-52926"/>
    </p:cViewPr>
  </p:outlineViewPr>
  <p:notesTextViewPr>
    <p:cViewPr>
      <p:scale>
        <a:sx n="100" d="100"/>
        <a:sy n="100" d="100"/>
      </p:scale>
      <p:origin x="0" y="0"/>
    </p:cViewPr>
  </p:notesTextViewPr>
  <p:sorterViewPr>
    <p:cViewPr>
      <p:scale>
        <a:sx n="33" d="100"/>
        <a:sy n="33" d="100"/>
      </p:scale>
      <p:origin x="0" y="-19478"/>
    </p:cViewPr>
  </p:sorterViewPr>
  <p:notesViewPr>
    <p:cSldViewPr>
      <p:cViewPr varScale="1">
        <p:scale>
          <a:sx n="81" d="100"/>
          <a:sy n="81" d="100"/>
        </p:scale>
        <p:origin x="3894" y="84"/>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 Green" userId="facc6e1673449575" providerId="LiveId" clId="{4D3E0F0F-BBB3-4F4E-9624-D28DD76D162B}"/>
    <pc:docChg chg="modSld">
      <pc:chgData name="Chad Green" userId="facc6e1673449575" providerId="LiveId" clId="{4D3E0F0F-BBB3-4F4E-9624-D28DD76D162B}" dt="2018-10-04T14:37:01.492" v="19" actId="20577"/>
      <pc:docMkLst>
        <pc:docMk/>
      </pc:docMkLst>
      <pc:sldChg chg="modSp">
        <pc:chgData name="Chad Green" userId="facc6e1673449575" providerId="LiveId" clId="{4D3E0F0F-BBB3-4F4E-9624-D28DD76D162B}" dt="2018-10-04T14:35:56.605" v="18" actId="20577"/>
        <pc:sldMkLst>
          <pc:docMk/>
          <pc:sldMk cId="3272205801" sldId="1857"/>
        </pc:sldMkLst>
        <pc:spChg chg="mod">
          <ac:chgData name="Chad Green" userId="facc6e1673449575" providerId="LiveId" clId="{4D3E0F0F-BBB3-4F4E-9624-D28DD76D162B}" dt="2018-10-04T14:35:56.605" v="18" actId="20577"/>
          <ac:spMkLst>
            <pc:docMk/>
            <pc:sldMk cId="3272205801" sldId="1857"/>
            <ac:spMk id="28" creationId="{00000000-0000-0000-0000-000000000000}"/>
          </ac:spMkLst>
        </pc:spChg>
      </pc:sldChg>
      <pc:sldChg chg="modSp">
        <pc:chgData name="Chad Green" userId="facc6e1673449575" providerId="LiveId" clId="{4D3E0F0F-BBB3-4F4E-9624-D28DD76D162B}" dt="2018-10-04T14:37:01.492" v="19" actId="20577"/>
        <pc:sldMkLst>
          <pc:docMk/>
          <pc:sldMk cId="3375705466" sldId="1977"/>
        </pc:sldMkLst>
        <pc:spChg chg="mod">
          <ac:chgData name="Chad Green" userId="facc6e1673449575" providerId="LiveId" clId="{4D3E0F0F-BBB3-4F4E-9624-D28DD76D162B}" dt="2018-10-04T14:37:01.492" v="19" actId="20577"/>
          <ac:spMkLst>
            <pc:docMk/>
            <pc:sldMk cId="3375705466" sldId="1977"/>
            <ac:spMk id="7" creationId="{8B1EF6B4-B4DE-4AEE-9669-B847AA09AE09}"/>
          </ac:spMkLst>
        </pc:spChg>
      </pc:sldChg>
    </pc:docChg>
  </pc:docChgLst>
  <pc:docChgLst>
    <pc:chgData name="Chad Green" userId="facc6e1673449575" providerId="LiveId" clId="{08D91029-5663-40C4-98F7-C72E3680E1A0}"/>
  </pc:docChgLst>
  <pc:docChgLst>
    <pc:chgData name="Chad Green" userId="facc6e1673449575" providerId="LiveId" clId="{F9B32174-B531-455B-88F0-8989C059DFAE}"/>
    <pc:docChg chg="undo delSld modSld sldOrd delSection modSection">
      <pc:chgData name="Chad Green" userId="facc6e1673449575" providerId="LiveId" clId="{F9B32174-B531-455B-88F0-8989C059DFAE}" dt="2018-08-31T12:07:04.291" v="102" actId="403"/>
      <pc:docMkLst>
        <pc:docMk/>
      </pc:docMkLst>
      <pc:sldChg chg="modSp">
        <pc:chgData name="Chad Green" userId="facc6e1673449575" providerId="LiveId" clId="{F9B32174-B531-455B-88F0-8989C059DFAE}" dt="2018-08-31T12:07:04.291" v="102" actId="403"/>
        <pc:sldMkLst>
          <pc:docMk/>
          <pc:sldMk cId="1425825989" sldId="1904"/>
        </pc:sldMkLst>
        <pc:spChg chg="mod">
          <ac:chgData name="Chad Green" userId="facc6e1673449575" providerId="LiveId" clId="{F9B32174-B531-455B-88F0-8989C059DFAE}" dt="2018-08-31T12:07:04.291" v="102" actId="403"/>
          <ac:spMkLst>
            <pc:docMk/>
            <pc:sldMk cId="1425825989" sldId="1904"/>
            <ac:spMk id="18" creationId="{568B5C9B-7FF2-49F9-A712-54CB4CD72106}"/>
          </ac:spMkLst>
        </pc:spChg>
      </pc:sldChg>
      <pc:sldChg chg="ord">
        <pc:chgData name="Chad Green" userId="facc6e1673449575" providerId="LiveId" clId="{F9B32174-B531-455B-88F0-8989C059DFAE}" dt="2018-08-31T12:06:25.525" v="95"/>
        <pc:sldMkLst>
          <pc:docMk/>
          <pc:sldMk cId="3500805117" sldId="1927"/>
        </pc:sldMkLst>
      </pc:sldChg>
      <pc:sldChg chg="modSp modNotesTx">
        <pc:chgData name="Chad Green" userId="facc6e1673449575" providerId="LiveId" clId="{F9B32174-B531-455B-88F0-8989C059DFAE}" dt="2018-08-28T04:49:45.264" v="3" actId="20577"/>
        <pc:sldMkLst>
          <pc:docMk/>
          <pc:sldMk cId="3375705466" sldId="1977"/>
        </pc:sldMkLst>
        <pc:spChg chg="mod">
          <ac:chgData name="Chad Green" userId="facc6e1673449575" providerId="LiveId" clId="{F9B32174-B531-455B-88F0-8989C059DFAE}" dt="2018-08-28T04:49:11.980" v="1" actId="20577"/>
          <ac:spMkLst>
            <pc:docMk/>
            <pc:sldMk cId="3375705466" sldId="1977"/>
            <ac:spMk id="8" creationId="{E9301D0F-26F7-4268-90E5-1B262F8F3189}"/>
          </ac:spMkLst>
        </pc:spChg>
      </pc:sldChg>
      <pc:sldChg chg="modSp">
        <pc:chgData name="Chad Green" userId="facc6e1673449575" providerId="LiveId" clId="{F9B32174-B531-455B-88F0-8989C059DFAE}" dt="2018-08-28T05:08:03.311" v="88" actId="20577"/>
        <pc:sldMkLst>
          <pc:docMk/>
          <pc:sldMk cId="630211709" sldId="1979"/>
        </pc:sldMkLst>
        <pc:spChg chg="mod">
          <ac:chgData name="Chad Green" userId="facc6e1673449575" providerId="LiveId" clId="{F9B32174-B531-455B-88F0-8989C059DFAE}" dt="2018-08-28T05:08:03.311" v="88" actId="20577"/>
          <ac:spMkLst>
            <pc:docMk/>
            <pc:sldMk cId="630211709" sldId="1979"/>
            <ac:spMk id="18" creationId="{568B5C9B-7FF2-49F9-A712-54CB4CD72106}"/>
          </ac:spMkLst>
        </pc:spChg>
      </pc:sldChg>
      <pc:sldChg chg="modSp">
        <pc:chgData name="Chad Green" userId="facc6e1673449575" providerId="LiveId" clId="{F9B32174-B531-455B-88F0-8989C059DFAE}" dt="2018-08-28T05:01:04.043" v="24" actId="20577"/>
        <pc:sldMkLst>
          <pc:docMk/>
          <pc:sldMk cId="3609984487" sldId="1983"/>
        </pc:sldMkLst>
        <pc:spChg chg="mod">
          <ac:chgData name="Chad Green" userId="facc6e1673449575" providerId="LiveId" clId="{F9B32174-B531-455B-88F0-8989C059DFAE}" dt="2018-08-28T05:01:04.043" v="24" actId="20577"/>
          <ac:spMkLst>
            <pc:docMk/>
            <pc:sldMk cId="3609984487" sldId="1983"/>
            <ac:spMk id="5" creationId="{E0387AC2-4F86-4089-88FE-E45CC36F0611}"/>
          </ac:spMkLst>
        </pc:spChg>
      </pc:sldChg>
      <pc:sldChg chg="ord">
        <pc:chgData name="Chad Green" userId="facc6e1673449575" providerId="LiveId" clId="{F9B32174-B531-455B-88F0-8989C059DFAE}" dt="2018-08-28T04:51:08.583" v="6"/>
        <pc:sldMkLst>
          <pc:docMk/>
          <pc:sldMk cId="3474541813" sldId="1995"/>
        </pc:sldMkLst>
      </pc:sldChg>
      <pc:sldChg chg="modSp ord">
        <pc:chgData name="Chad Green" userId="facc6e1673449575" providerId="LiveId" clId="{F9B32174-B531-455B-88F0-8989C059DFAE}" dt="2018-08-28T04:52:21.340" v="17" actId="20577"/>
        <pc:sldMkLst>
          <pc:docMk/>
          <pc:sldMk cId="610730731" sldId="1996"/>
        </pc:sldMkLst>
        <pc:spChg chg="mod">
          <ac:chgData name="Chad Green" userId="facc6e1673449575" providerId="LiveId" clId="{F9B32174-B531-455B-88F0-8989C059DFAE}" dt="2018-08-28T04:52:21.340" v="17" actId="20577"/>
          <ac:spMkLst>
            <pc:docMk/>
            <pc:sldMk cId="610730731" sldId="1996"/>
            <ac:spMk id="2" creationId="{7BDEAF46-C8AF-4A14-969E-AA5CF2D95DD3}"/>
          </ac:spMkLst>
        </pc:spChg>
      </pc:sldChg>
      <pc:sldChg chg="ord">
        <pc:chgData name="Chad Green" userId="facc6e1673449575" providerId="LiveId" clId="{F9B32174-B531-455B-88F0-8989C059DFAE}" dt="2018-08-28T04:51:08.583" v="6"/>
        <pc:sldMkLst>
          <pc:docMk/>
          <pc:sldMk cId="4248637308" sldId="1997"/>
        </pc:sldMkLst>
      </pc:sldChg>
      <pc:sldChg chg="ord">
        <pc:chgData name="Chad Green" userId="facc6e1673449575" providerId="LiveId" clId="{F9B32174-B531-455B-88F0-8989C059DFAE}" dt="2018-08-28T04:51:08.583" v="6"/>
        <pc:sldMkLst>
          <pc:docMk/>
          <pc:sldMk cId="2152742691" sldId="1998"/>
        </pc:sldMkLst>
      </pc:sldChg>
      <pc:sldChg chg="ord">
        <pc:chgData name="Chad Green" userId="facc6e1673449575" providerId="LiveId" clId="{F9B32174-B531-455B-88F0-8989C059DFAE}" dt="2018-08-28T04:51:08.583" v="6"/>
        <pc:sldMkLst>
          <pc:docMk/>
          <pc:sldMk cId="3910397287" sldId="1999"/>
        </pc:sldMkLst>
      </pc:sldChg>
      <pc:sldChg chg="ord">
        <pc:chgData name="Chad Green" userId="facc6e1673449575" providerId="LiveId" clId="{F9B32174-B531-455B-88F0-8989C059DFAE}" dt="2018-08-28T04:51:08.583" v="6"/>
        <pc:sldMkLst>
          <pc:docMk/>
          <pc:sldMk cId="3563474621" sldId="2000"/>
        </pc:sldMkLst>
      </pc:sldChg>
      <pc:sldChg chg="ord">
        <pc:chgData name="Chad Green" userId="facc6e1673449575" providerId="LiveId" clId="{F9B32174-B531-455B-88F0-8989C059DFAE}" dt="2018-08-31T12:06:25.525" v="95"/>
        <pc:sldMkLst>
          <pc:docMk/>
          <pc:sldMk cId="3678974867" sldId="2001"/>
        </pc:sldMkLst>
      </pc:sldChg>
      <pc:sldChg chg="ord">
        <pc:chgData name="Chad Green" userId="facc6e1673449575" providerId="LiveId" clId="{F9B32174-B531-455B-88F0-8989C059DFAE}" dt="2018-08-31T12:06:25.525" v="95"/>
        <pc:sldMkLst>
          <pc:docMk/>
          <pc:sldMk cId="3472095972" sldId="2002"/>
        </pc:sldMkLst>
      </pc:sldChg>
      <pc:sldChg chg="ord modAnim modNotesTx">
        <pc:chgData name="Chad Green" userId="facc6e1673449575" providerId="LiveId" clId="{F9B32174-B531-455B-88F0-8989C059DFAE}" dt="2018-08-31T12:06:25.525" v="95"/>
        <pc:sldMkLst>
          <pc:docMk/>
          <pc:sldMk cId="2665133941" sldId="2005"/>
        </pc:sldMkLst>
      </pc:sldChg>
      <pc:sldChg chg="modSp">
        <pc:chgData name="Chad Green" userId="facc6e1673449575" providerId="LiveId" clId="{F9B32174-B531-455B-88F0-8989C059DFAE}" dt="2018-08-28T05:06:27.031" v="64" actId="20577"/>
        <pc:sldMkLst>
          <pc:docMk/>
          <pc:sldMk cId="3797610599" sldId="2006"/>
        </pc:sldMkLst>
        <pc:spChg chg="mod">
          <ac:chgData name="Chad Green" userId="facc6e1673449575" providerId="LiveId" clId="{F9B32174-B531-455B-88F0-8989C059DFAE}" dt="2018-08-28T05:06:27.031" v="64" actId="20577"/>
          <ac:spMkLst>
            <pc:docMk/>
            <pc:sldMk cId="3797610599" sldId="2006"/>
            <ac:spMk id="2" creationId="{7BDEAF46-C8AF-4A14-969E-AA5CF2D95DD3}"/>
          </ac:spMkLst>
        </pc:spChg>
      </pc:sldChg>
      <pc:sldChg chg="modNotesTx">
        <pc:chgData name="Chad Green" userId="facc6e1673449575" providerId="LiveId" clId="{F9B32174-B531-455B-88F0-8989C059DFAE}" dt="2018-08-28T05:06:38.762" v="65" actId="6549"/>
        <pc:sldMkLst>
          <pc:docMk/>
          <pc:sldMk cId="3485123166" sldId="2008"/>
        </pc:sldMkLst>
      </pc:sldChg>
      <pc:sldChg chg="modNotesTx">
        <pc:chgData name="Chad Green" userId="facc6e1673449575" providerId="LiveId" clId="{F9B32174-B531-455B-88F0-8989C059DFAE}" dt="2018-08-28T05:07:21.285" v="72" actId="20577"/>
        <pc:sldMkLst>
          <pc:docMk/>
          <pc:sldMk cId="2578696147" sldId="2011"/>
        </pc:sldMkLst>
      </pc:sldChg>
      <pc:sldChg chg="modSp">
        <pc:chgData name="Chad Green" userId="facc6e1673449575" providerId="LiveId" clId="{F9B32174-B531-455B-88F0-8989C059DFAE}" dt="2018-08-31T12:06:24.973" v="94" actId="1036"/>
        <pc:sldMkLst>
          <pc:docMk/>
          <pc:sldMk cId="2691316199" sldId="2067"/>
        </pc:sldMkLst>
        <pc:picChg chg="mod">
          <ac:chgData name="Chad Green" userId="facc6e1673449575" providerId="LiveId" clId="{F9B32174-B531-455B-88F0-8989C059DFAE}" dt="2018-08-31T12:06:24.973" v="94" actId="1036"/>
          <ac:picMkLst>
            <pc:docMk/>
            <pc:sldMk cId="2691316199" sldId="2067"/>
            <ac:picMk id="2" creationId="{593E41F9-35FA-4106-B309-59A9B2804E81}"/>
          </ac:picMkLst>
        </pc:picChg>
      </pc:sldChg>
    </pc:docChg>
  </pc:docChgLst>
  <pc:docChgLst>
    <pc:chgData userId="facc6e1673449575" providerId="LiveId" clId="{61EBC79B-352C-4433-AD8E-B1B030685F85}"/>
  </pc:docChgLst>
  <pc:docChgLst>
    <pc:chgData name="Chad Green" userId="facc6e1673449575" providerId="LiveId" clId="{71E269AA-23FE-4C1C-9EAC-57489E03F702}"/>
  </pc:docChgLst>
  <pc:docChgLst>
    <pc:chgData userId="facc6e1673449575" providerId="LiveId" clId="{AB9065B4-5FE8-4722-B302-1C206E3DF099}"/>
    <pc:docChg chg="undo custSel addSld delSld modSld sldOrd modSection">
      <pc:chgData name="" userId="facc6e1673449575" providerId="LiveId" clId="{AB9065B4-5FE8-4722-B302-1C206E3DF099}" dt="2018-08-27T01:00:52.559" v="767"/>
      <pc:docMkLst>
        <pc:docMk/>
      </pc:docMkLst>
      <pc:sldChg chg="modSp">
        <pc:chgData name="" userId="facc6e1673449575" providerId="LiveId" clId="{AB9065B4-5FE8-4722-B302-1C206E3DF099}" dt="2018-08-26T23:56:44.611" v="19" actId="20577"/>
        <pc:sldMkLst>
          <pc:docMk/>
          <pc:sldMk cId="3272205801" sldId="1857"/>
        </pc:sldMkLst>
        <pc:spChg chg="mod">
          <ac:chgData name="" userId="facc6e1673449575" providerId="LiveId" clId="{AB9065B4-5FE8-4722-B302-1C206E3DF099}" dt="2018-08-26T23:56:44.611" v="19" actId="20577"/>
          <ac:spMkLst>
            <pc:docMk/>
            <pc:sldMk cId="3272205801" sldId="1857"/>
            <ac:spMk id="28" creationId="{00000000-0000-0000-0000-000000000000}"/>
          </ac:spMkLst>
        </pc:spChg>
      </pc:sldChg>
      <pc:sldChg chg="modSp">
        <pc:chgData name="" userId="facc6e1673449575" providerId="LiveId" clId="{AB9065B4-5FE8-4722-B302-1C206E3DF099}" dt="2018-08-26T23:58:18.352" v="24" actId="2711"/>
        <pc:sldMkLst>
          <pc:docMk/>
          <pc:sldMk cId="1425825989" sldId="1904"/>
        </pc:sldMkLst>
        <pc:spChg chg="mod">
          <ac:chgData name="" userId="facc6e1673449575" providerId="LiveId" clId="{AB9065B4-5FE8-4722-B302-1C206E3DF099}" dt="2018-08-26T23:58:18.352" v="24" actId="2711"/>
          <ac:spMkLst>
            <pc:docMk/>
            <pc:sldMk cId="1425825989" sldId="1904"/>
            <ac:spMk id="18" creationId="{568B5C9B-7FF2-49F9-A712-54CB4CD72106}"/>
          </ac:spMkLst>
        </pc:spChg>
      </pc:sldChg>
      <pc:sldChg chg="addSp delSp modSp delAnim modAnim">
        <pc:chgData name="" userId="facc6e1673449575" providerId="LiveId" clId="{AB9065B4-5FE8-4722-B302-1C206E3DF099}" dt="2018-08-27T00:04:06.261" v="73"/>
        <pc:sldMkLst>
          <pc:docMk/>
          <pc:sldMk cId="4205701403" sldId="1910"/>
        </pc:sldMkLst>
        <pc:spChg chg="add mod">
          <ac:chgData name="" userId="facc6e1673449575" providerId="LiveId" clId="{AB9065B4-5FE8-4722-B302-1C206E3DF099}" dt="2018-08-27T00:00:45.211" v="45" actId="1076"/>
          <ac:spMkLst>
            <pc:docMk/>
            <pc:sldMk cId="4205701403" sldId="1910"/>
            <ac:spMk id="5" creationId="{B15FB421-943F-4A86-BD35-E216CA5E63C1}"/>
          </ac:spMkLst>
        </pc:spChg>
        <pc:spChg chg="mod">
          <ac:chgData name="" userId="facc6e1673449575" providerId="LiveId" clId="{AB9065B4-5FE8-4722-B302-1C206E3DF099}" dt="2018-08-26T23:58:56.908" v="27" actId="1076"/>
          <ac:spMkLst>
            <pc:docMk/>
            <pc:sldMk cId="4205701403" sldId="1910"/>
            <ac:spMk id="31" creationId="{5AB52FD3-21C6-4874-9276-4ED0D5BC78CE}"/>
          </ac:spMkLst>
        </pc:spChg>
        <pc:spChg chg="add mod">
          <ac:chgData name="" userId="facc6e1673449575" providerId="LiveId" clId="{AB9065B4-5FE8-4722-B302-1C206E3DF099}" dt="2018-08-26T23:59:29.501" v="34" actId="1076"/>
          <ac:spMkLst>
            <pc:docMk/>
            <pc:sldMk cId="4205701403" sldId="1910"/>
            <ac:spMk id="37" creationId="{A0B492C8-8BB9-4D2E-8545-573EE4E302A9}"/>
          </ac:spMkLst>
        </pc:spChg>
        <pc:spChg chg="add mod">
          <ac:chgData name="" userId="facc6e1673449575" providerId="LiveId" clId="{AB9065B4-5FE8-4722-B302-1C206E3DF099}" dt="2018-08-27T00:00:16.717" v="39" actId="207"/>
          <ac:spMkLst>
            <pc:docMk/>
            <pc:sldMk cId="4205701403" sldId="1910"/>
            <ac:spMk id="38" creationId="{6077CE79-2178-4646-82E6-C49B00A3E7EB}"/>
          </ac:spMkLst>
        </pc:spChg>
        <pc:spChg chg="add mod">
          <ac:chgData name="" userId="facc6e1673449575" providerId="LiveId" clId="{AB9065B4-5FE8-4722-B302-1C206E3DF099}" dt="2018-08-27T00:01:34.988" v="53" actId="1076"/>
          <ac:spMkLst>
            <pc:docMk/>
            <pc:sldMk cId="4205701403" sldId="1910"/>
            <ac:spMk id="39" creationId="{9E1AF128-97B9-45BE-B3B6-5F4629563BB2}"/>
          </ac:spMkLst>
        </pc:spChg>
        <pc:spChg chg="mod">
          <ac:chgData name="" userId="facc6e1673449575" providerId="LiveId" clId="{AB9065B4-5FE8-4722-B302-1C206E3DF099}" dt="2018-08-27T00:01:37.838" v="57" actId="1037"/>
          <ac:spMkLst>
            <pc:docMk/>
            <pc:sldMk cId="4205701403" sldId="1910"/>
            <ac:spMk id="66" creationId="{02FA8510-B12F-4FB1-8F1D-33BD0D2240CA}"/>
          </ac:spMkLst>
        </pc:spChg>
        <pc:spChg chg="mod">
          <ac:chgData name="" userId="facc6e1673449575" providerId="LiveId" clId="{AB9065B4-5FE8-4722-B302-1C206E3DF099}" dt="2018-08-26T23:58:59.897" v="28" actId="1076"/>
          <ac:spMkLst>
            <pc:docMk/>
            <pc:sldMk cId="4205701403" sldId="1910"/>
            <ac:spMk id="71" creationId="{B4164589-8628-41F6-B026-026F4E690BBB}"/>
          </ac:spMkLst>
        </pc:spChg>
        <pc:grpChg chg="del">
          <ac:chgData name="" userId="facc6e1673449575" providerId="LiveId" clId="{AB9065B4-5FE8-4722-B302-1C206E3DF099}" dt="2018-08-27T00:00:54.182" v="46" actId="478"/>
          <ac:grpSpMkLst>
            <pc:docMk/>
            <pc:sldMk cId="4205701403" sldId="1910"/>
            <ac:grpSpMk id="67" creationId="{3F2830D6-B299-4D96-A36E-A5F29976413A}"/>
          </ac:grpSpMkLst>
        </pc:grpChg>
        <pc:picChg chg="mod">
          <ac:chgData name="" userId="facc6e1673449575" providerId="LiveId" clId="{AB9065B4-5FE8-4722-B302-1C206E3DF099}" dt="2018-08-27T00:00:21.167" v="40" actId="1076"/>
          <ac:picMkLst>
            <pc:docMk/>
            <pc:sldMk cId="4205701403" sldId="1910"/>
            <ac:picMk id="77" creationId="{BBFE0D9C-9924-469E-968E-C5AD714D63CF}"/>
          </ac:picMkLst>
        </pc:picChg>
      </pc:sldChg>
      <pc:sldChg chg="addSp delSp modSp delAnim modAnim">
        <pc:chgData name="" userId="facc6e1673449575" providerId="LiveId" clId="{AB9065B4-5FE8-4722-B302-1C206E3DF099}" dt="2018-08-27T00:11:02.529" v="173" actId="167"/>
        <pc:sldMkLst>
          <pc:docMk/>
          <pc:sldMk cId="1388531289" sldId="1911"/>
        </pc:sldMkLst>
        <pc:spChg chg="add mod">
          <ac:chgData name="" userId="facc6e1673449575" providerId="LiveId" clId="{AB9065B4-5FE8-4722-B302-1C206E3DF099}" dt="2018-08-27T00:06:43.819" v="153" actId="1037"/>
          <ac:spMkLst>
            <pc:docMk/>
            <pc:sldMk cId="1388531289" sldId="1911"/>
            <ac:spMk id="22" creationId="{5C5FDDEF-0F96-48C6-9E1C-9B39CDB897FD}"/>
          </ac:spMkLst>
        </pc:spChg>
        <pc:spChg chg="add mod">
          <ac:chgData name="" userId="facc6e1673449575" providerId="LiveId" clId="{AB9065B4-5FE8-4722-B302-1C206E3DF099}" dt="2018-08-27T00:06:43.819" v="153" actId="1037"/>
          <ac:spMkLst>
            <pc:docMk/>
            <pc:sldMk cId="1388531289" sldId="1911"/>
            <ac:spMk id="24" creationId="{4A9A7706-EB5E-4A55-B82F-162636B02448}"/>
          </ac:spMkLst>
        </pc:spChg>
        <pc:spChg chg="add mod">
          <ac:chgData name="" userId="facc6e1673449575" providerId="LiveId" clId="{AB9065B4-5FE8-4722-B302-1C206E3DF099}" dt="2018-08-27T00:06:36.805" v="123" actId="1038"/>
          <ac:spMkLst>
            <pc:docMk/>
            <pc:sldMk cId="1388531289" sldId="1911"/>
            <ac:spMk id="25" creationId="{B104EAC7-2FCA-4D6A-9CD5-21D02C6CF2FC}"/>
          </ac:spMkLst>
        </pc:spChg>
        <pc:spChg chg="add mod">
          <ac:chgData name="" userId="facc6e1673449575" providerId="LiveId" clId="{AB9065B4-5FE8-4722-B302-1C206E3DF099}" dt="2018-08-27T00:06:36.805" v="123" actId="1038"/>
          <ac:spMkLst>
            <pc:docMk/>
            <pc:sldMk cId="1388531289" sldId="1911"/>
            <ac:spMk id="26" creationId="{5F9D53AF-A255-4759-9A73-EAFA89A73597}"/>
          </ac:spMkLst>
        </pc:spChg>
        <pc:spChg chg="add mod">
          <ac:chgData name="" userId="facc6e1673449575" providerId="LiveId" clId="{AB9065B4-5FE8-4722-B302-1C206E3DF099}" dt="2018-08-27T00:05:34.309" v="89" actId="1035"/>
          <ac:spMkLst>
            <pc:docMk/>
            <pc:sldMk cId="1388531289" sldId="1911"/>
            <ac:spMk id="27" creationId="{2A3C4EDF-257B-4F8E-B601-DF95873905CC}"/>
          </ac:spMkLst>
        </pc:spChg>
        <pc:spChg chg="add mod ord">
          <ac:chgData name="" userId="facc6e1673449575" providerId="LiveId" clId="{AB9065B4-5FE8-4722-B302-1C206E3DF099}" dt="2018-08-27T00:11:02.529" v="173" actId="167"/>
          <ac:spMkLst>
            <pc:docMk/>
            <pc:sldMk cId="1388531289" sldId="1911"/>
            <ac:spMk id="28" creationId="{57F27D6A-27E2-4464-965C-2849E3E02F8F}"/>
          </ac:spMkLst>
        </pc:spChg>
        <pc:spChg chg="del">
          <ac:chgData name="" userId="facc6e1673449575" providerId="LiveId" clId="{AB9065B4-5FE8-4722-B302-1C206E3DF099}" dt="2018-08-27T00:05:25.529" v="74" actId="478"/>
          <ac:spMkLst>
            <pc:docMk/>
            <pc:sldMk cId="1388531289" sldId="1911"/>
            <ac:spMk id="71" creationId="{B4164589-8628-41F6-B026-026F4E690BBB}"/>
          </ac:spMkLst>
        </pc:spChg>
        <pc:grpChg chg="del">
          <ac:chgData name="" userId="facc6e1673449575" providerId="LiveId" clId="{AB9065B4-5FE8-4722-B302-1C206E3DF099}" dt="2018-08-27T00:05:26.244" v="75" actId="478"/>
          <ac:grpSpMkLst>
            <pc:docMk/>
            <pc:sldMk cId="1388531289" sldId="1911"/>
            <ac:grpSpMk id="67" creationId="{3F2830D6-B299-4D96-A36E-A5F29976413A}"/>
          </ac:grpSpMkLst>
        </pc:grpChg>
        <pc:picChg chg="add mod">
          <ac:chgData name="" userId="facc6e1673449575" providerId="LiveId" clId="{AB9065B4-5FE8-4722-B302-1C206E3DF099}" dt="2018-08-27T00:06:36.805" v="123" actId="1038"/>
          <ac:picMkLst>
            <pc:docMk/>
            <pc:sldMk cId="1388531289" sldId="1911"/>
            <ac:picMk id="23" creationId="{612CF114-D07D-49E3-8341-E01033F097DF}"/>
          </ac:picMkLst>
        </pc:picChg>
        <pc:picChg chg="del">
          <ac:chgData name="" userId="facc6e1673449575" providerId="LiveId" clId="{AB9065B4-5FE8-4722-B302-1C206E3DF099}" dt="2018-08-27T00:05:27.073" v="76" actId="478"/>
          <ac:picMkLst>
            <pc:docMk/>
            <pc:sldMk cId="1388531289" sldId="1911"/>
            <ac:picMk id="77" creationId="{BBFE0D9C-9924-469E-968E-C5AD714D63CF}"/>
          </ac:picMkLst>
        </pc:picChg>
      </pc:sldChg>
      <pc:sldChg chg="addSp delSp modSp delAnim modAnim">
        <pc:chgData name="" userId="facc6e1673449575" providerId="LiveId" clId="{AB9065B4-5FE8-4722-B302-1C206E3DF099}" dt="2018-08-27T00:12:03.969" v="203"/>
        <pc:sldMkLst>
          <pc:docMk/>
          <pc:sldMk cId="3122957465" sldId="1912"/>
        </pc:sldMkLst>
        <pc:spChg chg="add mod">
          <ac:chgData name="" userId="facc6e1673449575" providerId="LiveId" clId="{AB9065B4-5FE8-4722-B302-1C206E3DF099}" dt="2018-08-27T00:11:29.455" v="200" actId="1036"/>
          <ac:spMkLst>
            <pc:docMk/>
            <pc:sldMk cId="3122957465" sldId="1912"/>
            <ac:spMk id="17" creationId="{08AD0B31-7875-4609-82BD-31E7D80C2613}"/>
          </ac:spMkLst>
        </pc:spChg>
        <pc:spChg chg="add mod">
          <ac:chgData name="" userId="facc6e1673449575" providerId="LiveId" clId="{AB9065B4-5FE8-4722-B302-1C206E3DF099}" dt="2018-08-27T00:11:29.455" v="200" actId="1036"/>
          <ac:spMkLst>
            <pc:docMk/>
            <pc:sldMk cId="3122957465" sldId="1912"/>
            <ac:spMk id="18" creationId="{4AE2A2E7-3EFB-4611-BF4A-7AC8CBFCAA27}"/>
          </ac:spMkLst>
        </pc:spChg>
        <pc:spChg chg="add mod">
          <ac:chgData name="" userId="facc6e1673449575" providerId="LiveId" clId="{AB9065B4-5FE8-4722-B302-1C206E3DF099}" dt="2018-08-27T00:11:29.455" v="200" actId="1036"/>
          <ac:spMkLst>
            <pc:docMk/>
            <pc:sldMk cId="3122957465" sldId="1912"/>
            <ac:spMk id="20" creationId="{17E43C48-B90F-4DE6-B5D0-A1B25B19066A}"/>
          </ac:spMkLst>
        </pc:spChg>
        <pc:spChg chg="add mod">
          <ac:chgData name="" userId="facc6e1673449575" providerId="LiveId" clId="{AB9065B4-5FE8-4722-B302-1C206E3DF099}" dt="2018-08-27T00:11:29.455" v="200" actId="1036"/>
          <ac:spMkLst>
            <pc:docMk/>
            <pc:sldMk cId="3122957465" sldId="1912"/>
            <ac:spMk id="21" creationId="{83287384-03AF-4B9A-B80A-3045A9757D23}"/>
          </ac:spMkLst>
        </pc:spChg>
        <pc:spChg chg="add mod">
          <ac:chgData name="" userId="facc6e1673449575" providerId="LiveId" clId="{AB9065B4-5FE8-4722-B302-1C206E3DF099}" dt="2018-08-27T00:11:29.455" v="200" actId="1036"/>
          <ac:spMkLst>
            <pc:docMk/>
            <pc:sldMk cId="3122957465" sldId="1912"/>
            <ac:spMk id="22" creationId="{5B2CF8F0-3A16-4799-BFAF-DC2CAA931C54}"/>
          </ac:spMkLst>
        </pc:spChg>
        <pc:spChg chg="add mod">
          <ac:chgData name="" userId="facc6e1673449575" providerId="LiveId" clId="{AB9065B4-5FE8-4722-B302-1C206E3DF099}" dt="2018-08-27T00:11:29.455" v="200" actId="1036"/>
          <ac:spMkLst>
            <pc:docMk/>
            <pc:sldMk cId="3122957465" sldId="1912"/>
            <ac:spMk id="23" creationId="{1AA2538B-536F-4E22-81A2-056553D92676}"/>
          </ac:spMkLst>
        </pc:spChg>
        <pc:spChg chg="del">
          <ac:chgData name="" userId="facc6e1673449575" providerId="LiveId" clId="{AB9065B4-5FE8-4722-B302-1C206E3DF099}" dt="2018-08-27T00:11:25.402" v="174" actId="478"/>
          <ac:spMkLst>
            <pc:docMk/>
            <pc:sldMk cId="3122957465" sldId="1912"/>
            <ac:spMk id="71" creationId="{B4164589-8628-41F6-B026-026F4E690BBB}"/>
          </ac:spMkLst>
        </pc:spChg>
        <pc:grpChg chg="del">
          <ac:chgData name="" userId="facc6e1673449575" providerId="LiveId" clId="{AB9065B4-5FE8-4722-B302-1C206E3DF099}" dt="2018-08-27T00:11:25.402" v="174" actId="478"/>
          <ac:grpSpMkLst>
            <pc:docMk/>
            <pc:sldMk cId="3122957465" sldId="1912"/>
            <ac:grpSpMk id="4" creationId="{293D9717-FB38-4698-9099-4873EE7E693C}"/>
          </ac:grpSpMkLst>
        </pc:grpChg>
        <pc:picChg chg="add mod">
          <ac:chgData name="" userId="facc6e1673449575" providerId="LiveId" clId="{AB9065B4-5FE8-4722-B302-1C206E3DF099}" dt="2018-08-27T00:11:29.455" v="200" actId="1036"/>
          <ac:picMkLst>
            <pc:docMk/>
            <pc:sldMk cId="3122957465" sldId="1912"/>
            <ac:picMk id="19" creationId="{DD1781D0-045E-4EDE-9EEC-99B4E5495057}"/>
          </ac:picMkLst>
        </pc:picChg>
        <pc:picChg chg="del">
          <ac:chgData name="" userId="facc6e1673449575" providerId="LiveId" clId="{AB9065B4-5FE8-4722-B302-1C206E3DF099}" dt="2018-08-27T00:11:25.402" v="174" actId="478"/>
          <ac:picMkLst>
            <pc:docMk/>
            <pc:sldMk cId="3122957465" sldId="1912"/>
            <ac:picMk id="77" creationId="{BBFE0D9C-9924-469E-968E-C5AD714D63CF}"/>
          </ac:picMkLst>
        </pc:picChg>
      </pc:sldChg>
      <pc:sldChg chg="addSp delSp modSp delAnim modAnim">
        <pc:chgData name="" userId="facc6e1673449575" providerId="LiveId" clId="{AB9065B4-5FE8-4722-B302-1C206E3DF099}" dt="2018-08-27T00:23:33.245" v="301"/>
        <pc:sldMkLst>
          <pc:docMk/>
          <pc:sldMk cId="3161111040" sldId="1913"/>
        </pc:sldMkLst>
        <pc:spChg chg="add mod">
          <ac:chgData name="" userId="facc6e1673449575" providerId="LiveId" clId="{AB9065B4-5FE8-4722-B302-1C206E3DF099}" dt="2018-08-27T00:14:39.547" v="211" actId="207"/>
          <ac:spMkLst>
            <pc:docMk/>
            <pc:sldMk cId="3161111040" sldId="1913"/>
            <ac:spMk id="4" creationId="{36FD9495-20C1-4C8E-BA70-B6F99D000B4D}"/>
          </ac:spMkLst>
        </pc:spChg>
        <pc:spChg chg="mod">
          <ac:chgData name="" userId="facc6e1673449575" providerId="LiveId" clId="{AB9065B4-5FE8-4722-B302-1C206E3DF099}" dt="2018-08-27T00:19:09.681" v="270" actId="1076"/>
          <ac:spMkLst>
            <pc:docMk/>
            <pc:sldMk cId="3161111040" sldId="1913"/>
            <ac:spMk id="17" creationId="{A70E87E8-A598-4BE7-8A2D-87A9A9024DCD}"/>
          </ac:spMkLst>
        </pc:spChg>
        <pc:spChg chg="add del mod">
          <ac:chgData name="" userId="facc6e1673449575" providerId="LiveId" clId="{AB9065B4-5FE8-4722-B302-1C206E3DF099}" dt="2018-08-27T00:15:46.352" v="224" actId="478"/>
          <ac:spMkLst>
            <pc:docMk/>
            <pc:sldMk cId="3161111040" sldId="1913"/>
            <ac:spMk id="267" creationId="{50DD7F3C-96C2-4ADA-B610-BFB6FBAA2AB4}"/>
          </ac:spMkLst>
        </pc:spChg>
        <pc:spChg chg="add del mod">
          <ac:chgData name="" userId="facc6e1673449575" providerId="LiveId" clId="{AB9065B4-5FE8-4722-B302-1C206E3DF099}" dt="2018-08-27T00:15:48.902" v="225" actId="478"/>
          <ac:spMkLst>
            <pc:docMk/>
            <pc:sldMk cId="3161111040" sldId="1913"/>
            <ac:spMk id="268" creationId="{0BC9F6C6-8329-4508-B341-1E91BD0FB9EF}"/>
          </ac:spMkLst>
        </pc:spChg>
        <pc:spChg chg="add del mod">
          <ac:chgData name="" userId="facc6e1673449575" providerId="LiveId" clId="{AB9065B4-5FE8-4722-B302-1C206E3DF099}" dt="2018-08-27T00:15:50.319" v="226" actId="478"/>
          <ac:spMkLst>
            <pc:docMk/>
            <pc:sldMk cId="3161111040" sldId="1913"/>
            <ac:spMk id="269" creationId="{9C4FEFFC-A19F-405C-A518-B6D6A652708F}"/>
          </ac:spMkLst>
        </pc:spChg>
        <pc:spChg chg="add mod">
          <ac:chgData name="" userId="facc6e1673449575" providerId="LiveId" clId="{AB9065B4-5FE8-4722-B302-1C206E3DF099}" dt="2018-08-27T00:16:00.597" v="227" actId="1076"/>
          <ac:spMkLst>
            <pc:docMk/>
            <pc:sldMk cId="3161111040" sldId="1913"/>
            <ac:spMk id="270" creationId="{EE8E7407-1296-4673-AB2E-91766FD78C38}"/>
          </ac:spMkLst>
        </pc:spChg>
        <pc:spChg chg="add mod">
          <ac:chgData name="" userId="facc6e1673449575" providerId="LiveId" clId="{AB9065B4-5FE8-4722-B302-1C206E3DF099}" dt="2018-08-27T00:15:40.576" v="222" actId="1076"/>
          <ac:spMkLst>
            <pc:docMk/>
            <pc:sldMk cId="3161111040" sldId="1913"/>
            <ac:spMk id="271" creationId="{D9E9FF23-2532-4808-917B-4FC477ABE6D6}"/>
          </ac:spMkLst>
        </pc:spChg>
        <pc:spChg chg="add mod">
          <ac:chgData name="" userId="facc6e1673449575" providerId="LiveId" clId="{AB9065B4-5FE8-4722-B302-1C206E3DF099}" dt="2018-08-27T00:16:08.064" v="229" actId="1076"/>
          <ac:spMkLst>
            <pc:docMk/>
            <pc:sldMk cId="3161111040" sldId="1913"/>
            <ac:spMk id="272" creationId="{D249DEAF-8AC3-41FE-A906-10917AB2B038}"/>
          </ac:spMkLst>
        </pc:spChg>
        <pc:spChg chg="add mod">
          <ac:chgData name="" userId="facc6e1673449575" providerId="LiveId" clId="{AB9065B4-5FE8-4722-B302-1C206E3DF099}" dt="2018-08-27T00:16:18.733" v="231" actId="1076"/>
          <ac:spMkLst>
            <pc:docMk/>
            <pc:sldMk cId="3161111040" sldId="1913"/>
            <ac:spMk id="273" creationId="{984A9889-D943-4501-A3E8-80254555033F}"/>
          </ac:spMkLst>
        </pc:spChg>
        <pc:spChg chg="add mod">
          <ac:chgData name="" userId="facc6e1673449575" providerId="LiveId" clId="{AB9065B4-5FE8-4722-B302-1C206E3DF099}" dt="2018-08-27T00:16:24.924" v="233" actId="1076"/>
          <ac:spMkLst>
            <pc:docMk/>
            <pc:sldMk cId="3161111040" sldId="1913"/>
            <ac:spMk id="274" creationId="{F7964CE0-4591-4BFD-86FC-A58C7C0D6DF3}"/>
          </ac:spMkLst>
        </pc:spChg>
        <pc:spChg chg="add mod">
          <ac:chgData name="" userId="facc6e1673449575" providerId="LiveId" clId="{AB9065B4-5FE8-4722-B302-1C206E3DF099}" dt="2018-08-27T00:16:34.836" v="235" actId="1076"/>
          <ac:spMkLst>
            <pc:docMk/>
            <pc:sldMk cId="3161111040" sldId="1913"/>
            <ac:spMk id="275" creationId="{139915DA-4961-4F30-B095-6FA387C50BB9}"/>
          </ac:spMkLst>
        </pc:spChg>
        <pc:spChg chg="add mod">
          <ac:chgData name="" userId="facc6e1673449575" providerId="LiveId" clId="{AB9065B4-5FE8-4722-B302-1C206E3DF099}" dt="2018-08-27T00:16:46.304" v="237" actId="1076"/>
          <ac:spMkLst>
            <pc:docMk/>
            <pc:sldMk cId="3161111040" sldId="1913"/>
            <ac:spMk id="276" creationId="{5EFD154D-1658-4514-9538-3BA5AC5E7E8F}"/>
          </ac:spMkLst>
        </pc:spChg>
        <pc:spChg chg="add mod">
          <ac:chgData name="" userId="facc6e1673449575" providerId="LiveId" clId="{AB9065B4-5FE8-4722-B302-1C206E3DF099}" dt="2018-08-27T00:16:53.507" v="239" actId="1076"/>
          <ac:spMkLst>
            <pc:docMk/>
            <pc:sldMk cId="3161111040" sldId="1913"/>
            <ac:spMk id="277" creationId="{AD78F4EC-0DB6-4993-9F41-DBF771C0153C}"/>
          </ac:spMkLst>
        </pc:spChg>
        <pc:spChg chg="add mod">
          <ac:chgData name="" userId="facc6e1673449575" providerId="LiveId" clId="{AB9065B4-5FE8-4722-B302-1C206E3DF099}" dt="2018-08-27T00:16:58.732" v="241" actId="1076"/>
          <ac:spMkLst>
            <pc:docMk/>
            <pc:sldMk cId="3161111040" sldId="1913"/>
            <ac:spMk id="278" creationId="{78E7A00C-E2C9-46B3-8D46-5C61B3F734A4}"/>
          </ac:spMkLst>
        </pc:spChg>
        <pc:spChg chg="add mod">
          <ac:chgData name="" userId="facc6e1673449575" providerId="LiveId" clId="{AB9065B4-5FE8-4722-B302-1C206E3DF099}" dt="2018-08-27T00:17:10.272" v="243" actId="1076"/>
          <ac:spMkLst>
            <pc:docMk/>
            <pc:sldMk cId="3161111040" sldId="1913"/>
            <ac:spMk id="279" creationId="{D949828B-92C4-4BB5-9925-785A2DF7E331}"/>
          </ac:spMkLst>
        </pc:spChg>
        <pc:spChg chg="add mod">
          <ac:chgData name="" userId="facc6e1673449575" providerId="LiveId" clId="{AB9065B4-5FE8-4722-B302-1C206E3DF099}" dt="2018-08-27T00:17:25.938" v="245" actId="1076"/>
          <ac:spMkLst>
            <pc:docMk/>
            <pc:sldMk cId="3161111040" sldId="1913"/>
            <ac:spMk id="280" creationId="{C834DE40-CBA8-448A-8E0C-0F5FE9D53080}"/>
          </ac:spMkLst>
        </pc:spChg>
        <pc:spChg chg="add mod">
          <ac:chgData name="" userId="facc6e1673449575" providerId="LiveId" clId="{AB9065B4-5FE8-4722-B302-1C206E3DF099}" dt="2018-08-27T00:17:34.326" v="247" actId="1076"/>
          <ac:spMkLst>
            <pc:docMk/>
            <pc:sldMk cId="3161111040" sldId="1913"/>
            <ac:spMk id="281" creationId="{E150592C-8083-432F-8AE4-C9EE43873ADA}"/>
          </ac:spMkLst>
        </pc:spChg>
        <pc:spChg chg="add mod">
          <ac:chgData name="" userId="facc6e1673449575" providerId="LiveId" clId="{AB9065B4-5FE8-4722-B302-1C206E3DF099}" dt="2018-08-27T00:17:45.818" v="249" actId="1076"/>
          <ac:spMkLst>
            <pc:docMk/>
            <pc:sldMk cId="3161111040" sldId="1913"/>
            <ac:spMk id="282" creationId="{C4266EAD-EAB8-414F-88CA-2907E3A57DBF}"/>
          </ac:spMkLst>
        </pc:spChg>
        <pc:spChg chg="add mod">
          <ac:chgData name="" userId="facc6e1673449575" providerId="LiveId" clId="{AB9065B4-5FE8-4722-B302-1C206E3DF099}" dt="2018-08-27T00:17:54.979" v="251" actId="1076"/>
          <ac:spMkLst>
            <pc:docMk/>
            <pc:sldMk cId="3161111040" sldId="1913"/>
            <ac:spMk id="283" creationId="{0D63FC16-FEBE-4F2B-8BBB-6BCF223C919C}"/>
          </ac:spMkLst>
        </pc:spChg>
        <pc:spChg chg="add mod">
          <ac:chgData name="" userId="facc6e1673449575" providerId="LiveId" clId="{AB9065B4-5FE8-4722-B302-1C206E3DF099}" dt="2018-08-27T00:18:04.786" v="253" actId="1076"/>
          <ac:spMkLst>
            <pc:docMk/>
            <pc:sldMk cId="3161111040" sldId="1913"/>
            <ac:spMk id="284" creationId="{BB1AAA5C-3424-47BC-BB84-4B3E25F49AE5}"/>
          </ac:spMkLst>
        </pc:spChg>
        <pc:spChg chg="add mod">
          <ac:chgData name="" userId="facc6e1673449575" providerId="LiveId" clId="{AB9065B4-5FE8-4722-B302-1C206E3DF099}" dt="2018-08-27T00:18:13.488" v="255" actId="1076"/>
          <ac:spMkLst>
            <pc:docMk/>
            <pc:sldMk cId="3161111040" sldId="1913"/>
            <ac:spMk id="285" creationId="{2B0DF8AA-5B46-41ED-814F-1A70C2D7CF05}"/>
          </ac:spMkLst>
        </pc:spChg>
        <pc:spChg chg="add mod">
          <ac:chgData name="" userId="facc6e1673449575" providerId="LiveId" clId="{AB9065B4-5FE8-4722-B302-1C206E3DF099}" dt="2018-08-27T00:18:21.424" v="257" actId="1076"/>
          <ac:spMkLst>
            <pc:docMk/>
            <pc:sldMk cId="3161111040" sldId="1913"/>
            <ac:spMk id="286" creationId="{3BB100F6-74B4-47BF-998B-02A485014E00}"/>
          </ac:spMkLst>
        </pc:spChg>
        <pc:spChg chg="add mod">
          <ac:chgData name="" userId="facc6e1673449575" providerId="LiveId" clId="{AB9065B4-5FE8-4722-B302-1C206E3DF099}" dt="2018-08-27T00:18:32.588" v="259" actId="1076"/>
          <ac:spMkLst>
            <pc:docMk/>
            <pc:sldMk cId="3161111040" sldId="1913"/>
            <ac:spMk id="287" creationId="{DF979588-BD67-4352-91A7-79A161FB8B72}"/>
          </ac:spMkLst>
        </pc:spChg>
        <pc:spChg chg="add mod">
          <ac:chgData name="" userId="facc6e1673449575" providerId="LiveId" clId="{AB9065B4-5FE8-4722-B302-1C206E3DF099}" dt="2018-08-27T00:18:40.997" v="261" actId="1076"/>
          <ac:spMkLst>
            <pc:docMk/>
            <pc:sldMk cId="3161111040" sldId="1913"/>
            <ac:spMk id="288" creationId="{3C6CF037-29A2-4EE6-BFEF-1EB6DE72D13C}"/>
          </ac:spMkLst>
        </pc:spChg>
        <pc:spChg chg="add mod">
          <ac:chgData name="" userId="facc6e1673449575" providerId="LiveId" clId="{AB9065B4-5FE8-4722-B302-1C206E3DF099}" dt="2018-08-27T00:18:52.775" v="265" actId="1076"/>
          <ac:spMkLst>
            <pc:docMk/>
            <pc:sldMk cId="3161111040" sldId="1913"/>
            <ac:spMk id="289" creationId="{0BFA32C1-7486-41F8-84A0-FADA0B5FD305}"/>
          </ac:spMkLst>
        </pc:spChg>
        <pc:spChg chg="add mod">
          <ac:chgData name="" userId="facc6e1673449575" providerId="LiveId" clId="{AB9065B4-5FE8-4722-B302-1C206E3DF099}" dt="2018-08-27T00:19:05.785" v="267" actId="1076"/>
          <ac:spMkLst>
            <pc:docMk/>
            <pc:sldMk cId="3161111040" sldId="1913"/>
            <ac:spMk id="290" creationId="{93A1CECE-CCB2-4009-8322-B30F4753F04D}"/>
          </ac:spMkLst>
        </pc:spChg>
        <pc:spChg chg="add mod">
          <ac:chgData name="" userId="facc6e1673449575" providerId="LiveId" clId="{AB9065B4-5FE8-4722-B302-1C206E3DF099}" dt="2018-08-27T00:19:18.673" v="271" actId="1076"/>
          <ac:spMkLst>
            <pc:docMk/>
            <pc:sldMk cId="3161111040" sldId="1913"/>
            <ac:spMk id="291" creationId="{C011117F-1ECD-468C-8BC0-8F2D62840F4C}"/>
          </ac:spMkLst>
        </pc:spChg>
        <pc:spChg chg="add del mod">
          <ac:chgData name="" userId="facc6e1673449575" providerId="LiveId" clId="{AB9065B4-5FE8-4722-B302-1C206E3DF099}" dt="2018-08-27T00:20:05.617" v="277" actId="478"/>
          <ac:spMkLst>
            <pc:docMk/>
            <pc:sldMk cId="3161111040" sldId="1913"/>
            <ac:spMk id="292" creationId="{BADDB08F-71CE-4B86-A2A4-5D10B46793C4}"/>
          </ac:spMkLst>
        </pc:spChg>
        <pc:grpChg chg="del">
          <ac:chgData name="" userId="facc6e1673449575" providerId="LiveId" clId="{AB9065B4-5FE8-4722-B302-1C206E3DF099}" dt="2018-08-27T00:14:29.108" v="209" actId="478"/>
          <ac:grpSpMkLst>
            <pc:docMk/>
            <pc:sldMk cId="3161111040" sldId="1913"/>
            <ac:grpSpMk id="72" creationId="{1895CF11-3862-4F03-8836-732FE9284A59}"/>
          </ac:grpSpMkLst>
        </pc:grpChg>
        <pc:grpChg chg="del">
          <ac:chgData name="" userId="facc6e1673449575" providerId="LiveId" clId="{AB9065B4-5FE8-4722-B302-1C206E3DF099}" dt="2018-08-27T00:14:29.108" v="209" actId="478"/>
          <ac:grpSpMkLst>
            <pc:docMk/>
            <pc:sldMk cId="3161111040" sldId="1913"/>
            <ac:grpSpMk id="76" creationId="{BFE580E4-120B-46BA-8DB5-F39DB3E6A3C3}"/>
          </ac:grpSpMkLst>
        </pc:grpChg>
        <pc:grpChg chg="del">
          <ac:chgData name="" userId="facc6e1673449575" providerId="LiveId" clId="{AB9065B4-5FE8-4722-B302-1C206E3DF099}" dt="2018-08-27T00:14:29.108" v="209" actId="478"/>
          <ac:grpSpMkLst>
            <pc:docMk/>
            <pc:sldMk cId="3161111040" sldId="1913"/>
            <ac:grpSpMk id="82" creationId="{B5950085-930D-413A-B084-2E48B9F3BA16}"/>
          </ac:grpSpMkLst>
        </pc:grpChg>
        <pc:grpChg chg="del">
          <ac:chgData name="" userId="facc6e1673449575" providerId="LiveId" clId="{AB9065B4-5FE8-4722-B302-1C206E3DF099}" dt="2018-08-27T00:14:29.108" v="209" actId="478"/>
          <ac:grpSpMkLst>
            <pc:docMk/>
            <pc:sldMk cId="3161111040" sldId="1913"/>
            <ac:grpSpMk id="86" creationId="{8B3963BA-61C5-49C5-AD35-B4D8BDB58094}"/>
          </ac:grpSpMkLst>
        </pc:grpChg>
        <pc:grpChg chg="del">
          <ac:chgData name="" userId="facc6e1673449575" providerId="LiveId" clId="{AB9065B4-5FE8-4722-B302-1C206E3DF099}" dt="2018-08-27T00:14:29.108" v="209" actId="478"/>
          <ac:grpSpMkLst>
            <pc:docMk/>
            <pc:sldMk cId="3161111040" sldId="1913"/>
            <ac:grpSpMk id="90" creationId="{ED51D035-DD39-4233-9F73-C818547F037F}"/>
          </ac:grpSpMkLst>
        </pc:grpChg>
        <pc:grpChg chg="del">
          <ac:chgData name="" userId="facc6e1673449575" providerId="LiveId" clId="{AB9065B4-5FE8-4722-B302-1C206E3DF099}" dt="2018-08-27T00:14:29.108" v="209" actId="478"/>
          <ac:grpSpMkLst>
            <pc:docMk/>
            <pc:sldMk cId="3161111040" sldId="1913"/>
            <ac:grpSpMk id="94" creationId="{EC9E9C0A-D214-4B45-9BB3-04047AE52E31}"/>
          </ac:grpSpMkLst>
        </pc:grpChg>
        <pc:grpChg chg="del">
          <ac:chgData name="" userId="facc6e1673449575" providerId="LiveId" clId="{AB9065B4-5FE8-4722-B302-1C206E3DF099}" dt="2018-08-27T00:14:29.108" v="209" actId="478"/>
          <ac:grpSpMkLst>
            <pc:docMk/>
            <pc:sldMk cId="3161111040" sldId="1913"/>
            <ac:grpSpMk id="98" creationId="{ADF08342-8B9E-4014-A175-48E327FE90BA}"/>
          </ac:grpSpMkLst>
        </pc:grpChg>
        <pc:grpChg chg="del">
          <ac:chgData name="" userId="facc6e1673449575" providerId="LiveId" clId="{AB9065B4-5FE8-4722-B302-1C206E3DF099}" dt="2018-08-27T00:14:29.108" v="209" actId="478"/>
          <ac:grpSpMkLst>
            <pc:docMk/>
            <pc:sldMk cId="3161111040" sldId="1913"/>
            <ac:grpSpMk id="102" creationId="{303394CB-EE97-4D74-8EB3-0AE7E7B4851D}"/>
          </ac:grpSpMkLst>
        </pc:grpChg>
        <pc:grpChg chg="del">
          <ac:chgData name="" userId="facc6e1673449575" providerId="LiveId" clId="{AB9065B4-5FE8-4722-B302-1C206E3DF099}" dt="2018-08-27T00:14:29.108" v="209" actId="478"/>
          <ac:grpSpMkLst>
            <pc:docMk/>
            <pc:sldMk cId="3161111040" sldId="1913"/>
            <ac:grpSpMk id="106" creationId="{84F0DF0F-1F92-48FE-A462-DE5463E43AD1}"/>
          </ac:grpSpMkLst>
        </pc:grpChg>
        <pc:grpChg chg="del">
          <ac:chgData name="" userId="facc6e1673449575" providerId="LiveId" clId="{AB9065B4-5FE8-4722-B302-1C206E3DF099}" dt="2018-08-27T00:14:29.108" v="209" actId="478"/>
          <ac:grpSpMkLst>
            <pc:docMk/>
            <pc:sldMk cId="3161111040" sldId="1913"/>
            <ac:grpSpMk id="110" creationId="{1032371A-4F00-4082-B1F3-46CE25DBCCD7}"/>
          </ac:grpSpMkLst>
        </pc:grpChg>
        <pc:grpChg chg="del">
          <ac:chgData name="" userId="facc6e1673449575" providerId="LiveId" clId="{AB9065B4-5FE8-4722-B302-1C206E3DF099}" dt="2018-08-27T00:14:32.230" v="210" actId="478"/>
          <ac:grpSpMkLst>
            <pc:docMk/>
            <pc:sldMk cId="3161111040" sldId="1913"/>
            <ac:grpSpMk id="114" creationId="{27834BCF-94DD-4B01-A031-FD2FF8B66591}"/>
          </ac:grpSpMkLst>
        </pc:grpChg>
        <pc:grpChg chg="del">
          <ac:chgData name="" userId="facc6e1673449575" providerId="LiveId" clId="{AB9065B4-5FE8-4722-B302-1C206E3DF099}" dt="2018-08-27T00:14:29.108" v="209" actId="478"/>
          <ac:grpSpMkLst>
            <pc:docMk/>
            <pc:sldMk cId="3161111040" sldId="1913"/>
            <ac:grpSpMk id="118" creationId="{0FD5B7B4-086F-46E0-9E29-6AE695F3C38E}"/>
          </ac:grpSpMkLst>
        </pc:grpChg>
        <pc:grpChg chg="del">
          <ac:chgData name="" userId="facc6e1673449575" providerId="LiveId" clId="{AB9065B4-5FE8-4722-B302-1C206E3DF099}" dt="2018-08-27T00:14:29.108" v="209" actId="478"/>
          <ac:grpSpMkLst>
            <pc:docMk/>
            <pc:sldMk cId="3161111040" sldId="1913"/>
            <ac:grpSpMk id="122" creationId="{DAA6B5D3-DCC7-43CD-A917-B05E339A9C02}"/>
          </ac:grpSpMkLst>
        </pc:grpChg>
        <pc:grpChg chg="del">
          <ac:chgData name="" userId="facc6e1673449575" providerId="LiveId" clId="{AB9065B4-5FE8-4722-B302-1C206E3DF099}" dt="2018-08-27T00:14:29.108" v="209" actId="478"/>
          <ac:grpSpMkLst>
            <pc:docMk/>
            <pc:sldMk cId="3161111040" sldId="1913"/>
            <ac:grpSpMk id="126" creationId="{CF0FB6A9-92D4-49A6-8E65-7650DEE09155}"/>
          </ac:grpSpMkLst>
        </pc:grpChg>
        <pc:grpChg chg="del">
          <ac:chgData name="" userId="facc6e1673449575" providerId="LiveId" clId="{AB9065B4-5FE8-4722-B302-1C206E3DF099}" dt="2018-08-27T00:14:29.108" v="209" actId="478"/>
          <ac:grpSpMkLst>
            <pc:docMk/>
            <pc:sldMk cId="3161111040" sldId="1913"/>
            <ac:grpSpMk id="130" creationId="{DB53556C-EFB8-4822-8C8E-1B56CACFD4D2}"/>
          </ac:grpSpMkLst>
        </pc:grpChg>
        <pc:grpChg chg="del">
          <ac:chgData name="" userId="facc6e1673449575" providerId="LiveId" clId="{AB9065B4-5FE8-4722-B302-1C206E3DF099}" dt="2018-08-27T00:14:29.108" v="209" actId="478"/>
          <ac:grpSpMkLst>
            <pc:docMk/>
            <pc:sldMk cId="3161111040" sldId="1913"/>
            <ac:grpSpMk id="134" creationId="{323F45AD-447C-4F8E-80A9-8C7381858D19}"/>
          </ac:grpSpMkLst>
        </pc:grpChg>
        <pc:grpChg chg="del">
          <ac:chgData name="" userId="facc6e1673449575" providerId="LiveId" clId="{AB9065B4-5FE8-4722-B302-1C206E3DF099}" dt="2018-08-27T00:14:29.108" v="209" actId="478"/>
          <ac:grpSpMkLst>
            <pc:docMk/>
            <pc:sldMk cId="3161111040" sldId="1913"/>
            <ac:grpSpMk id="138" creationId="{D1733E0A-39AE-4BAB-9DF6-F079665F731C}"/>
          </ac:grpSpMkLst>
        </pc:grpChg>
        <pc:grpChg chg="del">
          <ac:chgData name="" userId="facc6e1673449575" providerId="LiveId" clId="{AB9065B4-5FE8-4722-B302-1C206E3DF099}" dt="2018-08-27T00:14:29.108" v="209" actId="478"/>
          <ac:grpSpMkLst>
            <pc:docMk/>
            <pc:sldMk cId="3161111040" sldId="1913"/>
            <ac:grpSpMk id="142" creationId="{55412CC7-2453-40C0-B894-55BD3B3A4957}"/>
          </ac:grpSpMkLst>
        </pc:grpChg>
        <pc:grpChg chg="del">
          <ac:chgData name="" userId="facc6e1673449575" providerId="LiveId" clId="{AB9065B4-5FE8-4722-B302-1C206E3DF099}" dt="2018-08-27T00:14:29.108" v="209" actId="478"/>
          <ac:grpSpMkLst>
            <pc:docMk/>
            <pc:sldMk cId="3161111040" sldId="1913"/>
            <ac:grpSpMk id="146" creationId="{341B9847-69A4-47C5-B7A3-144BD0B427AC}"/>
          </ac:grpSpMkLst>
        </pc:grpChg>
        <pc:grpChg chg="del">
          <ac:chgData name="" userId="facc6e1673449575" providerId="LiveId" clId="{AB9065B4-5FE8-4722-B302-1C206E3DF099}" dt="2018-08-27T00:13:20.770" v="204" actId="478"/>
          <ac:grpSpMkLst>
            <pc:docMk/>
            <pc:sldMk cId="3161111040" sldId="1913"/>
            <ac:grpSpMk id="150" creationId="{41D625CE-3810-42EC-98E7-9164EA4A078E}"/>
          </ac:grpSpMkLst>
        </pc:grpChg>
        <pc:grpChg chg="del">
          <ac:chgData name="" userId="facc6e1673449575" providerId="LiveId" clId="{AB9065B4-5FE8-4722-B302-1C206E3DF099}" dt="2018-08-27T00:14:29.108" v="209" actId="478"/>
          <ac:grpSpMkLst>
            <pc:docMk/>
            <pc:sldMk cId="3161111040" sldId="1913"/>
            <ac:grpSpMk id="166" creationId="{9FDFC6D6-02AB-4700-8AB6-5301C671C6A7}"/>
          </ac:grpSpMkLst>
        </pc:grpChg>
        <pc:grpChg chg="del">
          <ac:chgData name="" userId="facc6e1673449575" providerId="LiveId" clId="{AB9065B4-5FE8-4722-B302-1C206E3DF099}" dt="2018-08-27T00:14:29.108" v="209" actId="478"/>
          <ac:grpSpMkLst>
            <pc:docMk/>
            <pc:sldMk cId="3161111040" sldId="1913"/>
            <ac:grpSpMk id="170" creationId="{02CBB999-F2CD-403C-872D-AD746B25FBD0}"/>
          </ac:grpSpMkLst>
        </pc:grpChg>
        <pc:grpChg chg="del">
          <ac:chgData name="" userId="facc6e1673449575" providerId="LiveId" clId="{AB9065B4-5FE8-4722-B302-1C206E3DF099}" dt="2018-08-27T00:14:29.108" v="209" actId="478"/>
          <ac:grpSpMkLst>
            <pc:docMk/>
            <pc:sldMk cId="3161111040" sldId="1913"/>
            <ac:grpSpMk id="174" creationId="{F6CD092F-050F-458A-803C-E7C58AEC567F}"/>
          </ac:grpSpMkLst>
        </pc:grpChg>
        <pc:grpChg chg="del">
          <ac:chgData name="" userId="facc6e1673449575" providerId="LiveId" clId="{AB9065B4-5FE8-4722-B302-1C206E3DF099}" dt="2018-08-27T00:14:29.108" v="209" actId="478"/>
          <ac:grpSpMkLst>
            <pc:docMk/>
            <pc:sldMk cId="3161111040" sldId="1913"/>
            <ac:grpSpMk id="178" creationId="{EC84352A-FECD-4714-90A6-4732ECAD9923}"/>
          </ac:grpSpMkLst>
        </pc:grpChg>
        <pc:grpChg chg="del">
          <ac:chgData name="" userId="facc6e1673449575" providerId="LiveId" clId="{AB9065B4-5FE8-4722-B302-1C206E3DF099}" dt="2018-08-27T00:14:29.108" v="209" actId="478"/>
          <ac:grpSpMkLst>
            <pc:docMk/>
            <pc:sldMk cId="3161111040" sldId="1913"/>
            <ac:grpSpMk id="182" creationId="{27496CC9-E99B-4089-8100-E3F2EEE5FA4D}"/>
          </ac:grpSpMkLst>
        </pc:grpChg>
        <pc:grpChg chg="del">
          <ac:chgData name="" userId="facc6e1673449575" providerId="LiveId" clId="{AB9065B4-5FE8-4722-B302-1C206E3DF099}" dt="2018-08-27T00:14:29.108" v="209" actId="478"/>
          <ac:grpSpMkLst>
            <pc:docMk/>
            <pc:sldMk cId="3161111040" sldId="1913"/>
            <ac:grpSpMk id="186" creationId="{11C47027-86ED-4CC6-96D7-46A98D419E8C}"/>
          </ac:grpSpMkLst>
        </pc:grpChg>
        <pc:grpChg chg="del">
          <ac:chgData name="" userId="facc6e1673449575" providerId="LiveId" clId="{AB9065B4-5FE8-4722-B302-1C206E3DF099}" dt="2018-08-27T00:14:29.108" v="209" actId="478"/>
          <ac:grpSpMkLst>
            <pc:docMk/>
            <pc:sldMk cId="3161111040" sldId="1913"/>
            <ac:grpSpMk id="190" creationId="{DCE3F29F-CAC8-41A2-B728-883B3BE71E99}"/>
          </ac:grpSpMkLst>
        </pc:grpChg>
        <pc:grpChg chg="del">
          <ac:chgData name="" userId="facc6e1673449575" providerId="LiveId" clId="{AB9065B4-5FE8-4722-B302-1C206E3DF099}" dt="2018-08-27T00:14:29.108" v="209" actId="478"/>
          <ac:grpSpMkLst>
            <pc:docMk/>
            <pc:sldMk cId="3161111040" sldId="1913"/>
            <ac:grpSpMk id="194" creationId="{83B1A278-79FC-4B09-9C62-2A59F56139A5}"/>
          </ac:grpSpMkLst>
        </pc:grpChg>
        <pc:grpChg chg="del">
          <ac:chgData name="" userId="facc6e1673449575" providerId="LiveId" clId="{AB9065B4-5FE8-4722-B302-1C206E3DF099}" dt="2018-08-27T00:14:29.108" v="209" actId="478"/>
          <ac:grpSpMkLst>
            <pc:docMk/>
            <pc:sldMk cId="3161111040" sldId="1913"/>
            <ac:grpSpMk id="198" creationId="{9666157E-28AF-482C-9476-8786D0E43C98}"/>
          </ac:grpSpMkLst>
        </pc:grpChg>
        <pc:grpChg chg="del">
          <ac:chgData name="" userId="facc6e1673449575" providerId="LiveId" clId="{AB9065B4-5FE8-4722-B302-1C206E3DF099}" dt="2018-08-27T00:14:29.108" v="209" actId="478"/>
          <ac:grpSpMkLst>
            <pc:docMk/>
            <pc:sldMk cId="3161111040" sldId="1913"/>
            <ac:grpSpMk id="202" creationId="{F965A92A-7BCD-4699-B552-F215E30DA424}"/>
          </ac:grpSpMkLst>
        </pc:grpChg>
        <pc:grpChg chg="del">
          <ac:chgData name="" userId="facc6e1673449575" providerId="LiveId" clId="{AB9065B4-5FE8-4722-B302-1C206E3DF099}" dt="2018-08-27T00:14:29.108" v="209" actId="478"/>
          <ac:grpSpMkLst>
            <pc:docMk/>
            <pc:sldMk cId="3161111040" sldId="1913"/>
            <ac:grpSpMk id="206" creationId="{4F6F5407-786B-4E97-825F-F09A0EDBE57C}"/>
          </ac:grpSpMkLst>
        </pc:grpChg>
        <pc:grpChg chg="del">
          <ac:chgData name="" userId="facc6e1673449575" providerId="LiveId" clId="{AB9065B4-5FE8-4722-B302-1C206E3DF099}" dt="2018-08-27T00:14:29.108" v="209" actId="478"/>
          <ac:grpSpMkLst>
            <pc:docMk/>
            <pc:sldMk cId="3161111040" sldId="1913"/>
            <ac:grpSpMk id="210" creationId="{62DCE5CA-5AB2-4957-BF28-0D1C422346D1}"/>
          </ac:grpSpMkLst>
        </pc:grpChg>
        <pc:grpChg chg="del">
          <ac:chgData name="" userId="facc6e1673449575" providerId="LiveId" clId="{AB9065B4-5FE8-4722-B302-1C206E3DF099}" dt="2018-08-27T00:14:29.108" v="209" actId="478"/>
          <ac:grpSpMkLst>
            <pc:docMk/>
            <pc:sldMk cId="3161111040" sldId="1913"/>
            <ac:grpSpMk id="214" creationId="{159F9DC0-0C83-442F-964C-65FFCDA893B7}"/>
          </ac:grpSpMkLst>
        </pc:grpChg>
        <pc:grpChg chg="del">
          <ac:chgData name="" userId="facc6e1673449575" providerId="LiveId" clId="{AB9065B4-5FE8-4722-B302-1C206E3DF099}" dt="2018-08-27T00:14:29.108" v="209" actId="478"/>
          <ac:grpSpMkLst>
            <pc:docMk/>
            <pc:sldMk cId="3161111040" sldId="1913"/>
            <ac:grpSpMk id="218" creationId="{15C089AF-D75F-454B-A0CB-CDDD8871332D}"/>
          </ac:grpSpMkLst>
        </pc:grpChg>
        <pc:grpChg chg="del">
          <ac:chgData name="" userId="facc6e1673449575" providerId="LiveId" clId="{AB9065B4-5FE8-4722-B302-1C206E3DF099}" dt="2018-08-27T00:14:29.108" v="209" actId="478"/>
          <ac:grpSpMkLst>
            <pc:docMk/>
            <pc:sldMk cId="3161111040" sldId="1913"/>
            <ac:grpSpMk id="222" creationId="{C4320D77-6468-4403-8724-EEAAE85FFD0C}"/>
          </ac:grpSpMkLst>
        </pc:grpChg>
        <pc:grpChg chg="del">
          <ac:chgData name="" userId="facc6e1673449575" providerId="LiveId" clId="{AB9065B4-5FE8-4722-B302-1C206E3DF099}" dt="2018-08-27T00:14:29.108" v="209" actId="478"/>
          <ac:grpSpMkLst>
            <pc:docMk/>
            <pc:sldMk cId="3161111040" sldId="1913"/>
            <ac:grpSpMk id="226" creationId="{CCD853CE-B27C-4438-BD96-BF9C7086A5D1}"/>
          </ac:grpSpMkLst>
        </pc:grpChg>
        <pc:grpChg chg="del">
          <ac:chgData name="" userId="facc6e1673449575" providerId="LiveId" clId="{AB9065B4-5FE8-4722-B302-1C206E3DF099}" dt="2018-08-27T00:14:29.108" v="209" actId="478"/>
          <ac:grpSpMkLst>
            <pc:docMk/>
            <pc:sldMk cId="3161111040" sldId="1913"/>
            <ac:grpSpMk id="230" creationId="{055F85BE-0CAA-455C-949F-8D9FD79AD02B}"/>
          </ac:grpSpMkLst>
        </pc:grpChg>
        <pc:grpChg chg="del">
          <ac:chgData name="" userId="facc6e1673449575" providerId="LiveId" clId="{AB9065B4-5FE8-4722-B302-1C206E3DF099}" dt="2018-08-27T00:14:29.108" v="209" actId="478"/>
          <ac:grpSpMkLst>
            <pc:docMk/>
            <pc:sldMk cId="3161111040" sldId="1913"/>
            <ac:grpSpMk id="234" creationId="{F2C6B548-6A11-4062-AC2E-FD1E28B747E2}"/>
          </ac:grpSpMkLst>
        </pc:grpChg>
        <pc:grpChg chg="del">
          <ac:chgData name="" userId="facc6e1673449575" providerId="LiveId" clId="{AB9065B4-5FE8-4722-B302-1C206E3DF099}" dt="2018-08-27T00:14:29.108" v="209" actId="478"/>
          <ac:grpSpMkLst>
            <pc:docMk/>
            <pc:sldMk cId="3161111040" sldId="1913"/>
            <ac:grpSpMk id="238" creationId="{6BCA6D7A-A146-4D1F-86CE-7046D56580A1}"/>
          </ac:grpSpMkLst>
        </pc:grpChg>
        <pc:grpChg chg="del">
          <ac:chgData name="" userId="facc6e1673449575" providerId="LiveId" clId="{AB9065B4-5FE8-4722-B302-1C206E3DF099}" dt="2018-08-27T00:14:29.108" v="209" actId="478"/>
          <ac:grpSpMkLst>
            <pc:docMk/>
            <pc:sldMk cId="3161111040" sldId="1913"/>
            <ac:grpSpMk id="242" creationId="{FED84EB1-B8A2-45C2-AF04-DF4C2BC90B83}"/>
          </ac:grpSpMkLst>
        </pc:grpChg>
        <pc:grpChg chg="del">
          <ac:chgData name="" userId="facc6e1673449575" providerId="LiveId" clId="{AB9065B4-5FE8-4722-B302-1C206E3DF099}" dt="2018-08-27T00:14:29.108" v="209" actId="478"/>
          <ac:grpSpMkLst>
            <pc:docMk/>
            <pc:sldMk cId="3161111040" sldId="1913"/>
            <ac:grpSpMk id="246" creationId="{8BFD9C39-E1CB-46D9-B348-B74A99BA2336}"/>
          </ac:grpSpMkLst>
        </pc:grpChg>
        <pc:grpChg chg="del">
          <ac:chgData name="" userId="facc6e1673449575" providerId="LiveId" clId="{AB9065B4-5FE8-4722-B302-1C206E3DF099}" dt="2018-08-27T00:14:29.108" v="209" actId="478"/>
          <ac:grpSpMkLst>
            <pc:docMk/>
            <pc:sldMk cId="3161111040" sldId="1913"/>
            <ac:grpSpMk id="250" creationId="{D31DF1B8-E36E-4D9C-BD3B-57888EFF79E6}"/>
          </ac:grpSpMkLst>
        </pc:grpChg>
        <pc:grpChg chg="del">
          <ac:chgData name="" userId="facc6e1673449575" providerId="LiveId" clId="{AB9065B4-5FE8-4722-B302-1C206E3DF099}" dt="2018-08-27T00:14:29.108" v="209" actId="478"/>
          <ac:grpSpMkLst>
            <pc:docMk/>
            <pc:sldMk cId="3161111040" sldId="1913"/>
            <ac:grpSpMk id="254" creationId="{47097594-0037-47FB-A035-F2C09EF66924}"/>
          </ac:grpSpMkLst>
        </pc:grpChg>
        <pc:grpChg chg="del">
          <ac:chgData name="" userId="facc6e1673449575" providerId="LiveId" clId="{AB9065B4-5FE8-4722-B302-1C206E3DF099}" dt="2018-08-27T00:14:29.108" v="209" actId="478"/>
          <ac:grpSpMkLst>
            <pc:docMk/>
            <pc:sldMk cId="3161111040" sldId="1913"/>
            <ac:grpSpMk id="258" creationId="{76DD4E5A-3078-421B-916D-271DE19D2CBD}"/>
          </ac:grpSpMkLst>
        </pc:grpChg>
        <pc:grpChg chg="del">
          <ac:chgData name="" userId="facc6e1673449575" providerId="LiveId" clId="{AB9065B4-5FE8-4722-B302-1C206E3DF099}" dt="2018-08-27T00:14:29.108" v="209" actId="478"/>
          <ac:grpSpMkLst>
            <pc:docMk/>
            <pc:sldMk cId="3161111040" sldId="1913"/>
            <ac:grpSpMk id="262" creationId="{2507CA2F-3A7B-4646-97FC-1CB73C037333}"/>
          </ac:grpSpMkLst>
        </pc:grpChg>
      </pc:sldChg>
      <pc:sldChg chg="modSp">
        <pc:chgData name="" userId="facc6e1673449575" providerId="LiveId" clId="{AB9065B4-5FE8-4722-B302-1C206E3DF099}" dt="2018-08-27T00:28:05.958" v="308" actId="14826"/>
        <pc:sldMkLst>
          <pc:docMk/>
          <pc:sldMk cId="3855199516" sldId="1915"/>
        </pc:sldMkLst>
        <pc:grpChg chg="mod">
          <ac:chgData name="" userId="facc6e1673449575" providerId="LiveId" clId="{AB9065B4-5FE8-4722-B302-1C206E3DF099}" dt="2018-08-27T00:27:42.137" v="306" actId="14826"/>
          <ac:grpSpMkLst>
            <pc:docMk/>
            <pc:sldMk cId="3855199516" sldId="1915"/>
            <ac:grpSpMk id="10" creationId="{C405069F-3299-4AA1-8D62-B505944DF125}"/>
          </ac:grpSpMkLst>
        </pc:grpChg>
        <pc:grpChg chg="mod">
          <ac:chgData name="" userId="facc6e1673449575" providerId="LiveId" clId="{AB9065B4-5FE8-4722-B302-1C206E3DF099}" dt="2018-08-27T00:27:54.487" v="307" actId="14826"/>
          <ac:grpSpMkLst>
            <pc:docMk/>
            <pc:sldMk cId="3855199516" sldId="1915"/>
            <ac:grpSpMk id="13" creationId="{94D2F1D0-9219-4B85-9540-E6D9F23C1BB0}"/>
          </ac:grpSpMkLst>
        </pc:grpChg>
        <pc:grpChg chg="mod">
          <ac:chgData name="" userId="facc6e1673449575" providerId="LiveId" clId="{AB9065B4-5FE8-4722-B302-1C206E3DF099}" dt="2018-08-27T00:28:05.958" v="308" actId="14826"/>
          <ac:grpSpMkLst>
            <pc:docMk/>
            <pc:sldMk cId="3855199516" sldId="1915"/>
            <ac:grpSpMk id="14" creationId="{0E1CE9DA-17A4-4997-B144-7DCB923C8265}"/>
          </ac:grpSpMkLst>
        </pc:grpChg>
        <pc:picChg chg="mod">
          <ac:chgData name="" userId="facc6e1673449575" providerId="LiveId" clId="{AB9065B4-5FE8-4722-B302-1C206E3DF099}" dt="2018-08-27T00:27:42.137" v="306" actId="14826"/>
          <ac:picMkLst>
            <pc:docMk/>
            <pc:sldMk cId="3855199516" sldId="1915"/>
            <ac:picMk id="5" creationId="{F8D10D3C-DA9B-485D-87D9-A805FF100C82}"/>
          </ac:picMkLst>
        </pc:picChg>
        <pc:picChg chg="mod">
          <ac:chgData name="" userId="facc6e1673449575" providerId="LiveId" clId="{AB9065B4-5FE8-4722-B302-1C206E3DF099}" dt="2018-08-27T00:27:54.487" v="307" actId="14826"/>
          <ac:picMkLst>
            <pc:docMk/>
            <pc:sldMk cId="3855199516" sldId="1915"/>
            <ac:picMk id="9" creationId="{447F7BF4-35FC-4470-B631-37762789BE7F}"/>
          </ac:picMkLst>
        </pc:picChg>
        <pc:picChg chg="mod">
          <ac:chgData name="" userId="facc6e1673449575" providerId="LiveId" clId="{AB9065B4-5FE8-4722-B302-1C206E3DF099}" dt="2018-08-27T00:28:05.958" v="308" actId="14826"/>
          <ac:picMkLst>
            <pc:docMk/>
            <pc:sldMk cId="3855199516" sldId="1915"/>
            <ac:picMk id="11" creationId="{4765BC9F-309E-48C8-966C-68B7005BAFE3}"/>
          </ac:picMkLst>
        </pc:picChg>
      </pc:sldChg>
      <pc:sldChg chg="modSp">
        <pc:chgData name="" userId="facc6e1673449575" providerId="LiveId" clId="{AB9065B4-5FE8-4722-B302-1C206E3DF099}" dt="2018-08-27T00:26:45.164" v="305" actId="14826"/>
        <pc:sldMkLst>
          <pc:docMk/>
          <pc:sldMk cId="1030881085" sldId="1918"/>
        </pc:sldMkLst>
        <pc:grpChg chg="mod">
          <ac:chgData name="" userId="facc6e1673449575" providerId="LiveId" clId="{AB9065B4-5FE8-4722-B302-1C206E3DF099}" dt="2018-08-27T00:26:12.655" v="303" actId="14826"/>
          <ac:grpSpMkLst>
            <pc:docMk/>
            <pc:sldMk cId="1030881085" sldId="1918"/>
            <ac:grpSpMk id="13" creationId="{F2A8D6BE-A785-435C-BAA3-DE41C7A8ACD1}"/>
          </ac:grpSpMkLst>
        </pc:grpChg>
        <pc:grpChg chg="mod">
          <ac:chgData name="" userId="facc6e1673449575" providerId="LiveId" clId="{AB9065B4-5FE8-4722-B302-1C206E3DF099}" dt="2018-08-27T00:26:20.790" v="304" actId="14826"/>
          <ac:grpSpMkLst>
            <pc:docMk/>
            <pc:sldMk cId="1030881085" sldId="1918"/>
            <ac:grpSpMk id="14" creationId="{57ACD371-83A6-4B91-8894-B52C3E125597}"/>
          </ac:grpSpMkLst>
        </pc:grpChg>
        <pc:grpChg chg="mod">
          <ac:chgData name="" userId="facc6e1673449575" providerId="LiveId" clId="{AB9065B4-5FE8-4722-B302-1C206E3DF099}" dt="2018-08-27T00:26:45.164" v="305" actId="14826"/>
          <ac:grpSpMkLst>
            <pc:docMk/>
            <pc:sldMk cId="1030881085" sldId="1918"/>
            <ac:grpSpMk id="15" creationId="{6AD6FCAC-D320-4DF7-95F6-A740F521EBE6}"/>
          </ac:grpSpMkLst>
        </pc:grpChg>
        <pc:picChg chg="mod">
          <ac:chgData name="" userId="facc6e1673449575" providerId="LiveId" clId="{AB9065B4-5FE8-4722-B302-1C206E3DF099}" dt="2018-08-27T00:26:12.655" v="303" actId="14826"/>
          <ac:picMkLst>
            <pc:docMk/>
            <pc:sldMk cId="1030881085" sldId="1918"/>
            <ac:picMk id="7" creationId="{F27864F0-10B3-43BC-B508-07629C56EAD7}"/>
          </ac:picMkLst>
        </pc:picChg>
        <pc:picChg chg="mod">
          <ac:chgData name="" userId="facc6e1673449575" providerId="LiveId" clId="{AB9065B4-5FE8-4722-B302-1C206E3DF099}" dt="2018-08-27T00:26:20.790" v="304" actId="14826"/>
          <ac:picMkLst>
            <pc:docMk/>
            <pc:sldMk cId="1030881085" sldId="1918"/>
            <ac:picMk id="9" creationId="{447F7BF4-35FC-4470-B631-37762789BE7F}"/>
          </ac:picMkLst>
        </pc:picChg>
        <pc:picChg chg="mod">
          <ac:chgData name="" userId="facc6e1673449575" providerId="LiveId" clId="{AB9065B4-5FE8-4722-B302-1C206E3DF099}" dt="2018-08-27T00:26:45.164" v="305" actId="14826"/>
          <ac:picMkLst>
            <pc:docMk/>
            <pc:sldMk cId="1030881085" sldId="1918"/>
            <ac:picMk id="11" creationId="{4765BC9F-309E-48C8-966C-68B7005BAFE3}"/>
          </ac:picMkLst>
        </pc:picChg>
      </pc:sldChg>
      <pc:sldChg chg="addSp delSp modSp delAnim modAnim modNotesTx">
        <pc:chgData name="" userId="facc6e1673449575" providerId="LiveId" clId="{AB9065B4-5FE8-4722-B302-1C206E3DF099}" dt="2018-08-27T00:49:42.072" v="721" actId="20577"/>
        <pc:sldMkLst>
          <pc:docMk/>
          <pc:sldMk cId="3882569295" sldId="1924"/>
        </pc:sldMkLst>
        <pc:spChg chg="mod">
          <ac:chgData name="" userId="facc6e1673449575" providerId="LiveId" clId="{AB9065B4-5FE8-4722-B302-1C206E3DF099}" dt="2018-08-27T00:48:03.549" v="715" actId="20577"/>
          <ac:spMkLst>
            <pc:docMk/>
            <pc:sldMk cId="3882569295" sldId="1924"/>
            <ac:spMk id="4" creationId="{EF6990E6-A746-4CB1-9DFD-884EA0CF5D5C}"/>
          </ac:spMkLst>
        </pc:spChg>
        <pc:picChg chg="add">
          <ac:chgData name="" userId="facc6e1673449575" providerId="LiveId" clId="{AB9065B4-5FE8-4722-B302-1C206E3DF099}" dt="2018-08-27T00:43:23.028" v="634"/>
          <ac:picMkLst>
            <pc:docMk/>
            <pc:sldMk cId="3882569295" sldId="1924"/>
            <ac:picMk id="17" creationId="{8F7F8D22-3690-4DBB-903E-7EF76BD0F03F}"/>
          </ac:picMkLst>
        </pc:picChg>
        <pc:picChg chg="add">
          <ac:chgData name="" userId="facc6e1673449575" providerId="LiveId" clId="{AB9065B4-5FE8-4722-B302-1C206E3DF099}" dt="2018-08-27T00:43:23.028" v="634"/>
          <ac:picMkLst>
            <pc:docMk/>
            <pc:sldMk cId="3882569295" sldId="1924"/>
            <ac:picMk id="21" creationId="{D653E499-D29E-4689-954B-C975F20DE222}"/>
          </ac:picMkLst>
        </pc:picChg>
        <pc:picChg chg="add">
          <ac:chgData name="" userId="facc6e1673449575" providerId="LiveId" clId="{AB9065B4-5FE8-4722-B302-1C206E3DF099}" dt="2018-08-27T00:43:23.028" v="634"/>
          <ac:picMkLst>
            <pc:docMk/>
            <pc:sldMk cId="3882569295" sldId="1924"/>
            <ac:picMk id="23" creationId="{4FF44CF7-8445-4CD5-85DF-386D0D2179AD}"/>
          </ac:picMkLst>
        </pc:picChg>
        <pc:picChg chg="add">
          <ac:chgData name="" userId="facc6e1673449575" providerId="LiveId" clId="{AB9065B4-5FE8-4722-B302-1C206E3DF099}" dt="2018-08-27T00:43:23.028" v="634"/>
          <ac:picMkLst>
            <pc:docMk/>
            <pc:sldMk cId="3882569295" sldId="1924"/>
            <ac:picMk id="25" creationId="{B780F863-FE30-4566-8692-E56F9453CC3F}"/>
          </ac:picMkLst>
        </pc:picChg>
        <pc:picChg chg="add">
          <ac:chgData name="" userId="facc6e1673449575" providerId="LiveId" clId="{AB9065B4-5FE8-4722-B302-1C206E3DF099}" dt="2018-08-27T00:43:23.028" v="634"/>
          <ac:picMkLst>
            <pc:docMk/>
            <pc:sldMk cId="3882569295" sldId="1924"/>
            <ac:picMk id="26" creationId="{51D49BFA-D1A9-4E18-B1FF-A4DCA90D8F81}"/>
          </ac:picMkLst>
        </pc:picChg>
        <pc:picChg chg="add">
          <ac:chgData name="" userId="facc6e1673449575" providerId="LiveId" clId="{AB9065B4-5FE8-4722-B302-1C206E3DF099}" dt="2018-08-27T00:43:23.028" v="634"/>
          <ac:picMkLst>
            <pc:docMk/>
            <pc:sldMk cId="3882569295" sldId="1924"/>
            <ac:picMk id="27" creationId="{E4C4B364-B4C9-485A-A43F-0CEFDBE9DBB8}"/>
          </ac:picMkLst>
        </pc:picChg>
        <pc:picChg chg="add">
          <ac:chgData name="" userId="facc6e1673449575" providerId="LiveId" clId="{AB9065B4-5FE8-4722-B302-1C206E3DF099}" dt="2018-08-27T00:43:23.028" v="634"/>
          <ac:picMkLst>
            <pc:docMk/>
            <pc:sldMk cId="3882569295" sldId="1924"/>
            <ac:picMk id="28" creationId="{29803234-BB9A-47B6-B22C-664E67B69836}"/>
          </ac:picMkLst>
        </pc:picChg>
        <pc:picChg chg="add">
          <ac:chgData name="" userId="facc6e1673449575" providerId="LiveId" clId="{AB9065B4-5FE8-4722-B302-1C206E3DF099}" dt="2018-08-27T00:43:23.028" v="634"/>
          <ac:picMkLst>
            <pc:docMk/>
            <pc:sldMk cId="3882569295" sldId="1924"/>
            <ac:picMk id="29" creationId="{2C01DD88-6F8D-4A9F-ACC4-7D6BD7245193}"/>
          </ac:picMkLst>
        </pc:picChg>
        <pc:picChg chg="add">
          <ac:chgData name="" userId="facc6e1673449575" providerId="LiveId" clId="{AB9065B4-5FE8-4722-B302-1C206E3DF099}" dt="2018-08-27T00:43:23.028" v="634"/>
          <ac:picMkLst>
            <pc:docMk/>
            <pc:sldMk cId="3882569295" sldId="1924"/>
            <ac:picMk id="30" creationId="{3DF34781-3F02-4E1D-A6E9-AACCD5F210C8}"/>
          </ac:picMkLst>
        </pc:picChg>
        <pc:picChg chg="add del">
          <ac:chgData name="" userId="facc6e1673449575" providerId="LiveId" clId="{AB9065B4-5FE8-4722-B302-1C206E3DF099}" dt="2018-08-27T00:47:06.167" v="699" actId="478"/>
          <ac:picMkLst>
            <pc:docMk/>
            <pc:sldMk cId="3882569295" sldId="1924"/>
            <ac:picMk id="31" creationId="{B24CD672-1F84-463B-8FB9-0B724D376945}"/>
          </ac:picMkLst>
        </pc:picChg>
        <pc:picChg chg="add del">
          <ac:chgData name="" userId="facc6e1673449575" providerId="LiveId" clId="{AB9065B4-5FE8-4722-B302-1C206E3DF099}" dt="2018-08-27T00:47:06.167" v="699" actId="478"/>
          <ac:picMkLst>
            <pc:docMk/>
            <pc:sldMk cId="3882569295" sldId="1924"/>
            <ac:picMk id="32" creationId="{D2716830-68AC-4BD3-8EE4-DB9040A938C2}"/>
          </ac:picMkLst>
        </pc:picChg>
        <pc:picChg chg="add del">
          <ac:chgData name="" userId="facc6e1673449575" providerId="LiveId" clId="{AB9065B4-5FE8-4722-B302-1C206E3DF099}" dt="2018-08-27T00:47:06.167" v="699" actId="478"/>
          <ac:picMkLst>
            <pc:docMk/>
            <pc:sldMk cId="3882569295" sldId="1924"/>
            <ac:picMk id="33" creationId="{E4AEB26B-A36B-4692-B6A1-0F4C442345C8}"/>
          </ac:picMkLst>
        </pc:picChg>
        <pc:picChg chg="add del">
          <ac:chgData name="" userId="facc6e1673449575" providerId="LiveId" clId="{AB9065B4-5FE8-4722-B302-1C206E3DF099}" dt="2018-08-27T00:47:06.167" v="699" actId="478"/>
          <ac:picMkLst>
            <pc:docMk/>
            <pc:sldMk cId="3882569295" sldId="1924"/>
            <ac:picMk id="34" creationId="{792B745A-FB95-4657-A5D4-44773651FC83}"/>
          </ac:picMkLst>
        </pc:picChg>
        <pc:picChg chg="add del">
          <ac:chgData name="" userId="facc6e1673449575" providerId="LiveId" clId="{AB9065B4-5FE8-4722-B302-1C206E3DF099}" dt="2018-08-27T00:47:06.167" v="699" actId="478"/>
          <ac:picMkLst>
            <pc:docMk/>
            <pc:sldMk cId="3882569295" sldId="1924"/>
            <ac:picMk id="35" creationId="{1D882101-2322-4527-B6A8-4BCE0F73D426}"/>
          </ac:picMkLst>
        </pc:picChg>
        <pc:picChg chg="add del">
          <ac:chgData name="" userId="facc6e1673449575" providerId="LiveId" clId="{AB9065B4-5FE8-4722-B302-1C206E3DF099}" dt="2018-08-27T00:47:06.167" v="699" actId="478"/>
          <ac:picMkLst>
            <pc:docMk/>
            <pc:sldMk cId="3882569295" sldId="1924"/>
            <ac:picMk id="36" creationId="{F7437C39-3EE1-4038-93EB-E89DAB345371}"/>
          </ac:picMkLst>
        </pc:picChg>
        <pc:picChg chg="add del">
          <ac:chgData name="" userId="facc6e1673449575" providerId="LiveId" clId="{AB9065B4-5FE8-4722-B302-1C206E3DF099}" dt="2018-08-27T00:47:06.167" v="699" actId="478"/>
          <ac:picMkLst>
            <pc:docMk/>
            <pc:sldMk cId="3882569295" sldId="1924"/>
            <ac:picMk id="37" creationId="{F6AF1F0C-7CD5-40C1-BCFD-2D5F74698991}"/>
          </ac:picMkLst>
        </pc:picChg>
        <pc:picChg chg="add">
          <ac:chgData name="" userId="facc6e1673449575" providerId="LiveId" clId="{AB9065B4-5FE8-4722-B302-1C206E3DF099}" dt="2018-08-27T00:47:19.089" v="700"/>
          <ac:picMkLst>
            <pc:docMk/>
            <pc:sldMk cId="3882569295" sldId="1924"/>
            <ac:picMk id="38" creationId="{4F663187-CA56-4DE0-80FA-C7A4A399A852}"/>
          </ac:picMkLst>
        </pc:picChg>
        <pc:picChg chg="add">
          <ac:chgData name="" userId="facc6e1673449575" providerId="LiveId" clId="{AB9065B4-5FE8-4722-B302-1C206E3DF099}" dt="2018-08-27T00:47:19.089" v="700"/>
          <ac:picMkLst>
            <pc:docMk/>
            <pc:sldMk cId="3882569295" sldId="1924"/>
            <ac:picMk id="39" creationId="{704D7B52-C853-4DD8-8E7F-45DC2AE01B07}"/>
          </ac:picMkLst>
        </pc:picChg>
        <pc:picChg chg="add">
          <ac:chgData name="" userId="facc6e1673449575" providerId="LiveId" clId="{AB9065B4-5FE8-4722-B302-1C206E3DF099}" dt="2018-08-27T00:47:19.089" v="700"/>
          <ac:picMkLst>
            <pc:docMk/>
            <pc:sldMk cId="3882569295" sldId="1924"/>
            <ac:picMk id="40" creationId="{A9D853D1-BE6D-4C8C-A188-EB3E102EFFF5}"/>
          </ac:picMkLst>
        </pc:picChg>
        <pc:picChg chg="add">
          <ac:chgData name="" userId="facc6e1673449575" providerId="LiveId" clId="{AB9065B4-5FE8-4722-B302-1C206E3DF099}" dt="2018-08-27T00:47:19.089" v="700"/>
          <ac:picMkLst>
            <pc:docMk/>
            <pc:sldMk cId="3882569295" sldId="1924"/>
            <ac:picMk id="41" creationId="{9F0EEED1-AFEA-4E8C-AADC-060C874269B2}"/>
          </ac:picMkLst>
        </pc:picChg>
        <pc:picChg chg="add">
          <ac:chgData name="" userId="facc6e1673449575" providerId="LiveId" clId="{AB9065B4-5FE8-4722-B302-1C206E3DF099}" dt="2018-08-27T00:47:19.089" v="700"/>
          <ac:picMkLst>
            <pc:docMk/>
            <pc:sldMk cId="3882569295" sldId="1924"/>
            <ac:picMk id="42" creationId="{10AA2641-9C41-4146-A6FE-FB03A67A958F}"/>
          </ac:picMkLst>
        </pc:picChg>
        <pc:picChg chg="add">
          <ac:chgData name="" userId="facc6e1673449575" providerId="LiveId" clId="{AB9065B4-5FE8-4722-B302-1C206E3DF099}" dt="2018-08-27T00:47:19.089" v="700"/>
          <ac:picMkLst>
            <pc:docMk/>
            <pc:sldMk cId="3882569295" sldId="1924"/>
            <ac:picMk id="43" creationId="{948391C1-DC52-4FFF-A8E7-366B3864CBC6}"/>
          </ac:picMkLst>
        </pc:picChg>
        <pc:picChg chg="add">
          <ac:chgData name="" userId="facc6e1673449575" providerId="LiveId" clId="{AB9065B4-5FE8-4722-B302-1C206E3DF099}" dt="2018-08-27T00:47:19.089" v="700"/>
          <ac:picMkLst>
            <pc:docMk/>
            <pc:sldMk cId="3882569295" sldId="1924"/>
            <ac:picMk id="44" creationId="{7DF73300-FD88-4CB6-831B-E87BD90A4561}"/>
          </ac:picMkLst>
        </pc:picChg>
        <pc:picChg chg="add mod">
          <ac:chgData name="" userId="facc6e1673449575" providerId="LiveId" clId="{AB9065B4-5FE8-4722-B302-1C206E3DF099}" dt="2018-08-27T00:48:48.665" v="720" actId="14100"/>
          <ac:picMkLst>
            <pc:docMk/>
            <pc:sldMk cId="3882569295" sldId="1924"/>
            <ac:picMk id="45" creationId="{8363CFD9-F2FB-4121-8255-77D465C90321}"/>
          </ac:picMkLst>
        </pc:picChg>
      </pc:sldChg>
      <pc:sldChg chg="addSp delSp modSp addAnim delAnim modAnim">
        <pc:chgData name="" userId="facc6e1673449575" providerId="LiveId" clId="{AB9065B4-5FE8-4722-B302-1C206E3DF099}" dt="2018-08-27T00:40:11.388" v="542" actId="1035"/>
        <pc:sldMkLst>
          <pc:docMk/>
          <pc:sldMk cId="2740096962" sldId="1932"/>
        </pc:sldMkLst>
        <pc:spChg chg="ord">
          <ac:chgData name="" userId="facc6e1673449575" providerId="LiveId" clId="{AB9065B4-5FE8-4722-B302-1C206E3DF099}" dt="2018-08-27T00:39:25.125" v="368" actId="167"/>
          <ac:spMkLst>
            <pc:docMk/>
            <pc:sldMk cId="2740096962" sldId="1932"/>
            <ac:spMk id="6" creationId="{00000000-0000-0000-0000-000000000000}"/>
          </ac:spMkLst>
        </pc:spChg>
        <pc:spChg chg="add del">
          <ac:chgData name="" userId="facc6e1673449575" providerId="LiveId" clId="{AB9065B4-5FE8-4722-B302-1C206E3DF099}" dt="2018-08-27T00:30:29.659" v="323" actId="478"/>
          <ac:spMkLst>
            <pc:docMk/>
            <pc:sldMk cId="2740096962" sldId="1932"/>
            <ac:spMk id="8" creationId="{2CADD7D9-D52F-40CA-BC28-F259A8A38A9F}"/>
          </ac:spMkLst>
        </pc:spChg>
        <pc:spChg chg="add del">
          <ac:chgData name="" userId="facc6e1673449575" providerId="LiveId" clId="{AB9065B4-5FE8-4722-B302-1C206E3DF099}" dt="2018-08-27T00:30:29.659" v="323" actId="478"/>
          <ac:spMkLst>
            <pc:docMk/>
            <pc:sldMk cId="2740096962" sldId="1932"/>
            <ac:spMk id="10" creationId="{43ECA219-3311-4B10-8820-6435FB37729D}"/>
          </ac:spMkLst>
        </pc:spChg>
        <pc:spChg chg="add del">
          <ac:chgData name="" userId="facc6e1673449575" providerId="LiveId" clId="{AB9065B4-5FE8-4722-B302-1C206E3DF099}" dt="2018-08-27T00:30:29.659" v="323" actId="478"/>
          <ac:spMkLst>
            <pc:docMk/>
            <pc:sldMk cId="2740096962" sldId="1932"/>
            <ac:spMk id="11" creationId="{1377C7E9-453A-40B0-B673-779324C5F603}"/>
          </ac:spMkLst>
        </pc:spChg>
        <pc:spChg chg="add del mod">
          <ac:chgData name="" userId="facc6e1673449575" providerId="LiveId" clId="{AB9065B4-5FE8-4722-B302-1C206E3DF099}" dt="2018-08-27T00:33:47.942" v="340" actId="478"/>
          <ac:spMkLst>
            <pc:docMk/>
            <pc:sldMk cId="2740096962" sldId="1932"/>
            <ac:spMk id="16" creationId="{7FAC075E-71D9-4AB7-B7CC-322C6D3D5E1C}"/>
          </ac:spMkLst>
        </pc:spChg>
        <pc:spChg chg="add del mod">
          <ac:chgData name="" userId="facc6e1673449575" providerId="LiveId" clId="{AB9065B4-5FE8-4722-B302-1C206E3DF099}" dt="2018-08-27T00:33:53.357" v="343" actId="478"/>
          <ac:spMkLst>
            <pc:docMk/>
            <pc:sldMk cId="2740096962" sldId="1932"/>
            <ac:spMk id="19" creationId="{B0E969DA-409A-4B61-8E06-6320D546E2FA}"/>
          </ac:spMkLst>
        </pc:spChg>
        <pc:spChg chg="add del mod">
          <ac:chgData name="" userId="facc6e1673449575" providerId="LiveId" clId="{AB9065B4-5FE8-4722-B302-1C206E3DF099}" dt="2018-08-27T00:33:51.727" v="342" actId="478"/>
          <ac:spMkLst>
            <pc:docMk/>
            <pc:sldMk cId="2740096962" sldId="1932"/>
            <ac:spMk id="20" creationId="{A25E6278-CA44-4B91-802B-0EBE60B759C2}"/>
          </ac:spMkLst>
        </pc:spChg>
        <pc:spChg chg="add del mod topLvl">
          <ac:chgData name="" userId="facc6e1673449575" providerId="LiveId" clId="{AB9065B4-5FE8-4722-B302-1C206E3DF099}" dt="2018-08-27T00:31:11.693" v="329" actId="478"/>
          <ac:spMkLst>
            <pc:docMk/>
            <pc:sldMk cId="2740096962" sldId="1932"/>
            <ac:spMk id="27" creationId="{29FFE57B-A23B-471A-BFBA-CE8599606827}"/>
          </ac:spMkLst>
        </pc:spChg>
        <pc:spChg chg="add mod ord">
          <ac:chgData name="" userId="facc6e1673449575" providerId="LiveId" clId="{AB9065B4-5FE8-4722-B302-1C206E3DF099}" dt="2018-08-27T00:39:15.874" v="366" actId="167"/>
          <ac:spMkLst>
            <pc:docMk/>
            <pc:sldMk cId="2740096962" sldId="1932"/>
            <ac:spMk id="28" creationId="{FCCD827E-1039-40CF-94C7-24B3AADE5318}"/>
          </ac:spMkLst>
        </pc:spChg>
        <pc:spChg chg="add mod">
          <ac:chgData name="" userId="facc6e1673449575" providerId="LiveId" clId="{AB9065B4-5FE8-4722-B302-1C206E3DF099}" dt="2018-08-27T00:37:41.090" v="358" actId="207"/>
          <ac:spMkLst>
            <pc:docMk/>
            <pc:sldMk cId="2740096962" sldId="1932"/>
            <ac:spMk id="31" creationId="{3E479DC9-4E7C-4C56-BC0C-866E6F9C5D81}"/>
          </ac:spMkLst>
        </pc:spChg>
        <pc:spChg chg="add mod">
          <ac:chgData name="" userId="facc6e1673449575" providerId="LiveId" clId="{AB9065B4-5FE8-4722-B302-1C206E3DF099}" dt="2018-08-27T00:37:33.150" v="356" actId="207"/>
          <ac:spMkLst>
            <pc:docMk/>
            <pc:sldMk cId="2740096962" sldId="1932"/>
            <ac:spMk id="32" creationId="{C48EFF0E-B96A-49EE-8EAB-C562B8514A70}"/>
          </ac:spMkLst>
        </pc:spChg>
        <pc:spChg chg="add del mod topLvl">
          <ac:chgData name="" userId="facc6e1673449575" providerId="LiveId" clId="{AB9065B4-5FE8-4722-B302-1C206E3DF099}" dt="2018-08-27T00:35:10.921" v="348" actId="6549"/>
          <ac:spMkLst>
            <pc:docMk/>
            <pc:sldMk cId="2740096962" sldId="1932"/>
            <ac:spMk id="35" creationId="{4D1D466C-1740-40CA-B426-A8F2487366BA}"/>
          </ac:spMkLst>
        </pc:spChg>
        <pc:grpChg chg="add del">
          <ac:chgData name="" userId="facc6e1673449575" providerId="LiveId" clId="{AB9065B4-5FE8-4722-B302-1C206E3DF099}" dt="2018-08-27T00:30:29.659" v="323" actId="478"/>
          <ac:grpSpMkLst>
            <pc:docMk/>
            <pc:sldMk cId="2740096962" sldId="1932"/>
            <ac:grpSpMk id="13" creationId="{92200287-9577-4640-A8DC-C91D453728F4}"/>
          </ac:grpSpMkLst>
        </pc:grpChg>
        <pc:grpChg chg="add del mod">
          <ac:chgData name="" userId="facc6e1673449575" providerId="LiveId" clId="{AB9065B4-5FE8-4722-B302-1C206E3DF099}" dt="2018-08-27T00:31:11.693" v="329" actId="478"/>
          <ac:grpSpMkLst>
            <pc:docMk/>
            <pc:sldMk cId="2740096962" sldId="1932"/>
            <ac:grpSpMk id="21" creationId="{E2161760-8C71-4D32-9CD5-BD809A1E3D4B}"/>
          </ac:grpSpMkLst>
        </pc:grpChg>
        <pc:grpChg chg="add del mod ord">
          <ac:chgData name="" userId="facc6e1673449575" providerId="LiveId" clId="{AB9065B4-5FE8-4722-B302-1C206E3DF099}" dt="2018-08-27T00:40:11.388" v="542" actId="1035"/>
          <ac:grpSpMkLst>
            <pc:docMk/>
            <pc:sldMk cId="2740096962" sldId="1932"/>
            <ac:grpSpMk id="33" creationId="{DE433586-0D23-4644-9810-7D5C0061A016}"/>
          </ac:grpSpMkLst>
        </pc:grpChg>
        <pc:picChg chg="del">
          <ac:chgData name="" userId="facc6e1673449575" providerId="LiveId" clId="{AB9065B4-5FE8-4722-B302-1C206E3DF099}" dt="2018-08-27T00:30:16.100" v="321" actId="478"/>
          <ac:picMkLst>
            <pc:docMk/>
            <pc:sldMk cId="2740096962" sldId="1932"/>
            <ac:picMk id="3" creationId="{BA6E352F-826C-46B9-9EA1-9836EC1FADEE}"/>
          </ac:picMkLst>
        </pc:picChg>
        <pc:picChg chg="add del">
          <ac:chgData name="" userId="facc6e1673449575" providerId="LiveId" clId="{AB9065B4-5FE8-4722-B302-1C206E3DF099}" dt="2018-08-27T00:30:29.659" v="323" actId="478"/>
          <ac:picMkLst>
            <pc:docMk/>
            <pc:sldMk cId="2740096962" sldId="1932"/>
            <ac:picMk id="9" creationId="{8FC5C449-41A5-499C-BED3-3264CD812E34}"/>
          </ac:picMkLst>
        </pc:picChg>
        <pc:picChg chg="add del">
          <ac:chgData name="" userId="facc6e1673449575" providerId="LiveId" clId="{AB9065B4-5FE8-4722-B302-1C206E3DF099}" dt="2018-08-27T00:30:29.659" v="323" actId="478"/>
          <ac:picMkLst>
            <pc:docMk/>
            <pc:sldMk cId="2740096962" sldId="1932"/>
            <ac:picMk id="12" creationId="{31DA2B7D-45AC-419E-84E6-59138CA4E5AA}"/>
          </ac:picMkLst>
        </pc:picChg>
        <pc:picChg chg="add del mod">
          <ac:chgData name="" userId="facc6e1673449575" providerId="LiveId" clId="{AB9065B4-5FE8-4722-B302-1C206E3DF099}" dt="2018-08-27T00:33:46.230" v="338" actId="478"/>
          <ac:picMkLst>
            <pc:docMk/>
            <pc:sldMk cId="2740096962" sldId="1932"/>
            <ac:picMk id="17" creationId="{D0378C68-E229-4EB0-942C-25E0712320F7}"/>
          </ac:picMkLst>
        </pc:picChg>
        <pc:picChg chg="add del mod">
          <ac:chgData name="" userId="facc6e1673449575" providerId="LiveId" clId="{AB9065B4-5FE8-4722-B302-1C206E3DF099}" dt="2018-08-27T00:33:48.640" v="341" actId="478"/>
          <ac:picMkLst>
            <pc:docMk/>
            <pc:sldMk cId="2740096962" sldId="1932"/>
            <ac:picMk id="18" creationId="{BB522ABF-7D13-428F-8D1B-8F8ED726C0C5}"/>
          </ac:picMkLst>
        </pc:picChg>
        <pc:picChg chg="del mod topLvl">
          <ac:chgData name="" userId="facc6e1673449575" providerId="LiveId" clId="{AB9065B4-5FE8-4722-B302-1C206E3DF099}" dt="2018-08-27T00:33:47.177" v="339" actId="478"/>
          <ac:picMkLst>
            <pc:docMk/>
            <pc:sldMk cId="2740096962" sldId="1932"/>
            <ac:picMk id="22" creationId="{2435ED34-0038-4162-866D-843C88C0F759}"/>
          </ac:picMkLst>
        </pc:picChg>
        <pc:picChg chg="add mod">
          <ac:chgData name="" userId="facc6e1673449575" providerId="LiveId" clId="{AB9065B4-5FE8-4722-B302-1C206E3DF099}" dt="2018-08-27T00:34:04.928" v="345" actId="1076"/>
          <ac:picMkLst>
            <pc:docMk/>
            <pc:sldMk cId="2740096962" sldId="1932"/>
            <ac:picMk id="29" creationId="{5D7526B0-AA65-409F-864E-D7362E98F64D}"/>
          </ac:picMkLst>
        </pc:picChg>
        <pc:picChg chg="add mod">
          <ac:chgData name="" userId="facc6e1673449575" providerId="LiveId" clId="{AB9065B4-5FE8-4722-B302-1C206E3DF099}" dt="2018-08-27T00:34:04.928" v="345" actId="1076"/>
          <ac:picMkLst>
            <pc:docMk/>
            <pc:sldMk cId="2740096962" sldId="1932"/>
            <ac:picMk id="30" creationId="{E2D802A7-A50B-4259-930A-18EECC321447}"/>
          </ac:picMkLst>
        </pc:picChg>
        <pc:picChg chg="mod topLvl">
          <ac:chgData name="" userId="facc6e1673449575" providerId="LiveId" clId="{AB9065B4-5FE8-4722-B302-1C206E3DF099}" dt="2018-08-27T00:35:05.335" v="347" actId="478"/>
          <ac:picMkLst>
            <pc:docMk/>
            <pc:sldMk cId="2740096962" sldId="1932"/>
            <ac:picMk id="34" creationId="{C9DA1C17-F4B1-4DCB-AA4F-B830CAA10F6D}"/>
          </ac:picMkLst>
        </pc:picChg>
      </pc:sldChg>
      <pc:sldChg chg="delSp modSp ord delAnim modNotesTx">
        <pc:chgData name="" userId="facc6e1673449575" providerId="LiveId" clId="{AB9065B4-5FE8-4722-B302-1C206E3DF099}" dt="2018-08-27T00:52:48.288" v="765" actId="20577"/>
        <pc:sldMkLst>
          <pc:docMk/>
          <pc:sldMk cId="3080305215" sldId="1973"/>
        </pc:sldMkLst>
        <pc:spChg chg="mod">
          <ac:chgData name="" userId="facc6e1673449575" providerId="LiveId" clId="{AB9065B4-5FE8-4722-B302-1C206E3DF099}" dt="2018-08-27T00:51:23.286" v="730" actId="207"/>
          <ac:spMkLst>
            <pc:docMk/>
            <pc:sldMk cId="3080305215" sldId="1973"/>
            <ac:spMk id="6" creationId="{8524D9AE-A331-4339-AAC8-4D74A873C834}"/>
          </ac:spMkLst>
        </pc:spChg>
        <pc:spChg chg="mod">
          <ac:chgData name="" userId="facc6e1673449575" providerId="LiveId" clId="{AB9065B4-5FE8-4722-B302-1C206E3DF099}" dt="2018-08-27T00:51:20.745" v="729" actId="207"/>
          <ac:spMkLst>
            <pc:docMk/>
            <pc:sldMk cId="3080305215" sldId="1973"/>
            <ac:spMk id="7" creationId="{3B0D6FF0-9830-4D40-8127-ABE3D8266CFA}"/>
          </ac:spMkLst>
        </pc:spChg>
        <pc:spChg chg="mod">
          <ac:chgData name="" userId="facc6e1673449575" providerId="LiveId" clId="{AB9065B4-5FE8-4722-B302-1C206E3DF099}" dt="2018-08-27T00:51:17.257" v="728" actId="207"/>
          <ac:spMkLst>
            <pc:docMk/>
            <pc:sldMk cId="3080305215" sldId="1973"/>
            <ac:spMk id="8" creationId="{4B9A4F27-9335-41FA-BA3D-F81188069945}"/>
          </ac:spMkLst>
        </pc:spChg>
        <pc:spChg chg="mod">
          <ac:chgData name="" userId="facc6e1673449575" providerId="LiveId" clId="{AB9065B4-5FE8-4722-B302-1C206E3DF099}" dt="2018-08-27T00:51:25.823" v="731" actId="207"/>
          <ac:spMkLst>
            <pc:docMk/>
            <pc:sldMk cId="3080305215" sldId="1973"/>
            <ac:spMk id="9" creationId="{702E0B98-89DA-4C0A-99C3-B528DCED14BB}"/>
          </ac:spMkLst>
        </pc:spChg>
        <pc:spChg chg="mod">
          <ac:chgData name="" userId="facc6e1673449575" providerId="LiveId" clId="{AB9065B4-5FE8-4722-B302-1C206E3DF099}" dt="2018-08-27T00:51:28.840" v="732" actId="207"/>
          <ac:spMkLst>
            <pc:docMk/>
            <pc:sldMk cId="3080305215" sldId="1973"/>
            <ac:spMk id="10" creationId="{DE08AAA5-DD46-4AAA-A690-FCDF99C11517}"/>
          </ac:spMkLst>
        </pc:spChg>
        <pc:spChg chg="mod">
          <ac:chgData name="" userId="facc6e1673449575" providerId="LiveId" clId="{AB9065B4-5FE8-4722-B302-1C206E3DF099}" dt="2018-08-27T00:51:31.944" v="733" actId="207"/>
          <ac:spMkLst>
            <pc:docMk/>
            <pc:sldMk cId="3080305215" sldId="1973"/>
            <ac:spMk id="11" creationId="{473F2FFE-9C71-4B08-9B94-374FFD2E8238}"/>
          </ac:spMkLst>
        </pc:spChg>
        <pc:spChg chg="mod">
          <ac:chgData name="" userId="facc6e1673449575" providerId="LiveId" clId="{AB9065B4-5FE8-4722-B302-1C206E3DF099}" dt="2018-08-27T00:51:34.561" v="734" actId="207"/>
          <ac:spMkLst>
            <pc:docMk/>
            <pc:sldMk cId="3080305215" sldId="1973"/>
            <ac:spMk id="12" creationId="{E64618C7-A802-4452-8E66-8E8376A5899D}"/>
          </ac:spMkLst>
        </pc:spChg>
        <pc:spChg chg="mod">
          <ac:chgData name="" userId="facc6e1673449575" providerId="LiveId" clId="{AB9065B4-5FE8-4722-B302-1C206E3DF099}" dt="2018-08-27T00:51:38.149" v="735" actId="207"/>
          <ac:spMkLst>
            <pc:docMk/>
            <pc:sldMk cId="3080305215" sldId="1973"/>
            <ac:spMk id="13" creationId="{4DDD5B31-7EC6-4788-AA42-5DEE01B315F1}"/>
          </ac:spMkLst>
        </pc:spChg>
        <pc:spChg chg="mod">
          <ac:chgData name="" userId="facc6e1673449575" providerId="LiveId" clId="{AB9065B4-5FE8-4722-B302-1C206E3DF099}" dt="2018-08-27T00:51:42.335" v="736" actId="207"/>
          <ac:spMkLst>
            <pc:docMk/>
            <pc:sldMk cId="3080305215" sldId="1973"/>
            <ac:spMk id="14" creationId="{0B15F54B-3036-4863-98A5-3DFB67A920BD}"/>
          </ac:spMkLst>
        </pc:spChg>
        <pc:spChg chg="mod">
          <ac:chgData name="" userId="facc6e1673449575" providerId="LiveId" clId="{AB9065B4-5FE8-4722-B302-1C206E3DF099}" dt="2018-08-27T00:51:47.716" v="737" actId="207"/>
          <ac:spMkLst>
            <pc:docMk/>
            <pc:sldMk cId="3080305215" sldId="1973"/>
            <ac:spMk id="15" creationId="{FE178D83-3504-487F-9E69-0E1188FA4DE6}"/>
          </ac:spMkLst>
        </pc:spChg>
        <pc:spChg chg="mod">
          <ac:chgData name="" userId="facc6e1673449575" providerId="LiveId" clId="{AB9065B4-5FE8-4722-B302-1C206E3DF099}" dt="2018-08-27T00:51:51.177" v="738" actId="207"/>
          <ac:spMkLst>
            <pc:docMk/>
            <pc:sldMk cId="3080305215" sldId="1973"/>
            <ac:spMk id="16" creationId="{23ACE702-AD16-4EC7-8A48-154BE86D7B5D}"/>
          </ac:spMkLst>
        </pc:spChg>
        <pc:spChg chg="mod">
          <ac:chgData name="" userId="facc6e1673449575" providerId="LiveId" clId="{AB9065B4-5FE8-4722-B302-1C206E3DF099}" dt="2018-08-27T00:52:48.288" v="765" actId="20577"/>
          <ac:spMkLst>
            <pc:docMk/>
            <pc:sldMk cId="3080305215" sldId="1973"/>
            <ac:spMk id="17" creationId="{4C18D623-3494-481E-BC38-98619504375B}"/>
          </ac:spMkLst>
        </pc:spChg>
        <pc:spChg chg="del">
          <ac:chgData name="" userId="facc6e1673449575" providerId="LiveId" clId="{AB9065B4-5FE8-4722-B302-1C206E3DF099}" dt="2018-08-27T00:52:44.286" v="764" actId="478"/>
          <ac:spMkLst>
            <pc:docMk/>
            <pc:sldMk cId="3080305215" sldId="1973"/>
            <ac:spMk id="42" creationId="{F05EFF5E-8B72-4457-98FE-80E14E60E8C4}"/>
          </ac:spMkLst>
        </pc:spChg>
      </pc:sldChg>
      <pc:sldChg chg="ord">
        <pc:chgData name="" userId="facc6e1673449575" providerId="LiveId" clId="{AB9065B4-5FE8-4722-B302-1C206E3DF099}" dt="2018-08-27T00:53:42.644" v="766"/>
        <pc:sldMkLst>
          <pc:docMk/>
          <pc:sldMk cId="1233431529" sldId="1974"/>
        </pc:sldMkLst>
      </pc:sldChg>
      <pc:sldChg chg="modAnim modNotesTx">
        <pc:chgData name="" userId="facc6e1673449575" providerId="LiveId" clId="{AB9065B4-5FE8-4722-B302-1C206E3DF099}" dt="2018-08-27T00:29:43.333" v="320"/>
        <pc:sldMkLst>
          <pc:docMk/>
          <pc:sldMk cId="1543930223" sldId="2037"/>
        </pc:sldMkLst>
      </pc:sldChg>
      <pc:sldChg chg="add">
        <pc:chgData name="" userId="facc6e1673449575" providerId="LiveId" clId="{AB9065B4-5FE8-4722-B302-1C206E3DF099}" dt="2018-08-27T00:23:55.959" v="302"/>
        <pc:sldMkLst>
          <pc:docMk/>
          <pc:sldMk cId="2822135554" sldId="2074"/>
        </pc:sldMkLst>
      </pc:sldChg>
    </pc:docChg>
  </pc:docChgLst>
  <pc:docChgLst>
    <pc:chgData userId="facc6e1673449575" providerId="LiveId" clId="{45C19A08-8CA5-4D3F-A423-C9B71B9644CC}"/>
    <pc:docChg chg="undo modSld">
      <pc:chgData name="" userId="facc6e1673449575" providerId="LiveId" clId="{45C19A08-8CA5-4D3F-A423-C9B71B9644CC}" dt="2018-08-25T21:07:14.803" v="71" actId="2711"/>
      <pc:docMkLst>
        <pc:docMk/>
      </pc:docMkLst>
      <pc:sldChg chg="modSp">
        <pc:chgData name="" userId="facc6e1673449575" providerId="LiveId" clId="{45C19A08-8CA5-4D3F-A423-C9B71B9644CC}" dt="2018-08-25T21:07:14.803" v="71" actId="2711"/>
        <pc:sldMkLst>
          <pc:docMk/>
          <pc:sldMk cId="1425825989" sldId="1904"/>
        </pc:sldMkLst>
        <pc:spChg chg="mod">
          <ac:chgData name="" userId="facc6e1673449575" providerId="LiveId" clId="{45C19A08-8CA5-4D3F-A423-C9B71B9644CC}" dt="2018-08-25T21:07:14.803" v="71" actId="2711"/>
          <ac:spMkLst>
            <pc:docMk/>
            <pc:sldMk cId="1425825989" sldId="1904"/>
            <ac:spMk id="3" creationId="{FC87B0B5-0F43-416A-8421-A8585C1A1B64}"/>
          </ac:spMkLst>
        </pc:spChg>
      </pc:sldChg>
      <pc:sldChg chg="modSp">
        <pc:chgData name="" userId="facc6e1673449575" providerId="LiveId" clId="{45C19A08-8CA5-4D3F-A423-C9B71B9644CC}" dt="2018-08-25T21:01:53.887" v="23"/>
        <pc:sldMkLst>
          <pc:docMk/>
          <pc:sldMk cId="3080305215" sldId="1973"/>
        </pc:sldMkLst>
        <pc:spChg chg="mod">
          <ac:chgData name="" userId="facc6e1673449575" providerId="LiveId" clId="{45C19A08-8CA5-4D3F-A423-C9B71B9644CC}" dt="2018-08-25T21:00:34.585" v="0" actId="2711"/>
          <ac:spMkLst>
            <pc:docMk/>
            <pc:sldMk cId="3080305215" sldId="1973"/>
            <ac:spMk id="36" creationId="{6D9D5339-58A6-4B0E-B78F-93865BF41B56}"/>
          </ac:spMkLst>
        </pc:spChg>
        <pc:spChg chg="mod">
          <ac:chgData name="" userId="facc6e1673449575" providerId="LiveId" clId="{45C19A08-8CA5-4D3F-A423-C9B71B9644CC}" dt="2018-08-25T21:01:04.590" v="2" actId="2711"/>
          <ac:spMkLst>
            <pc:docMk/>
            <pc:sldMk cId="3080305215" sldId="1973"/>
            <ac:spMk id="37" creationId="{6C87ED14-5B63-4406-BE1F-6202E00395B1}"/>
          </ac:spMkLst>
        </pc:spChg>
        <pc:spChg chg="mod">
          <ac:chgData name="" userId="facc6e1673449575" providerId="LiveId" clId="{45C19A08-8CA5-4D3F-A423-C9B71B9644CC}" dt="2018-08-25T21:01:08.128" v="3"/>
          <ac:spMkLst>
            <pc:docMk/>
            <pc:sldMk cId="3080305215" sldId="1973"/>
            <ac:spMk id="38" creationId="{26A10074-2335-4837-B769-FC3E3ABED62D}"/>
          </ac:spMkLst>
        </pc:spChg>
        <pc:spChg chg="mod">
          <ac:chgData name="" userId="facc6e1673449575" providerId="LiveId" clId="{45C19A08-8CA5-4D3F-A423-C9B71B9644CC}" dt="2018-08-25T21:01:10.347" v="4"/>
          <ac:spMkLst>
            <pc:docMk/>
            <pc:sldMk cId="3080305215" sldId="1973"/>
            <ac:spMk id="39" creationId="{81DE57FB-2B07-4403-8FE5-4FAA8C404AEC}"/>
          </ac:spMkLst>
        </pc:spChg>
        <pc:spChg chg="mod">
          <ac:chgData name="" userId="facc6e1673449575" providerId="LiveId" clId="{45C19A08-8CA5-4D3F-A423-C9B71B9644CC}" dt="2018-08-25T21:01:12.471" v="5"/>
          <ac:spMkLst>
            <pc:docMk/>
            <pc:sldMk cId="3080305215" sldId="1973"/>
            <ac:spMk id="40" creationId="{39C9F363-DB79-433F-9580-4BBE96B75E2D}"/>
          </ac:spMkLst>
        </pc:spChg>
        <pc:spChg chg="mod">
          <ac:chgData name="" userId="facc6e1673449575" providerId="LiveId" clId="{45C19A08-8CA5-4D3F-A423-C9B71B9644CC}" dt="2018-08-25T21:01:14.268" v="6"/>
          <ac:spMkLst>
            <pc:docMk/>
            <pc:sldMk cId="3080305215" sldId="1973"/>
            <ac:spMk id="41" creationId="{85E3EE79-ED3B-4EA5-8113-43144ADABA10}"/>
          </ac:spMkLst>
        </pc:spChg>
        <pc:spChg chg="mod">
          <ac:chgData name="" userId="facc6e1673449575" providerId="LiveId" clId="{45C19A08-8CA5-4D3F-A423-C9B71B9644CC}" dt="2018-08-25T21:01:16.934" v="7"/>
          <ac:spMkLst>
            <pc:docMk/>
            <pc:sldMk cId="3080305215" sldId="1973"/>
            <ac:spMk id="42" creationId="{F05EFF5E-8B72-4457-98FE-80E14E60E8C4}"/>
          </ac:spMkLst>
        </pc:spChg>
        <pc:spChg chg="mod">
          <ac:chgData name="" userId="facc6e1673449575" providerId="LiveId" clId="{45C19A08-8CA5-4D3F-A423-C9B71B9644CC}" dt="2018-08-25T21:01:42.633" v="18"/>
          <ac:spMkLst>
            <pc:docMk/>
            <pc:sldMk cId="3080305215" sldId="1973"/>
            <ac:spMk id="43" creationId="{83DE485C-32D0-4639-BBD1-5C419D1410E8}"/>
          </ac:spMkLst>
        </pc:spChg>
        <pc:spChg chg="mod">
          <ac:chgData name="" userId="facc6e1673449575" providerId="LiveId" clId="{45C19A08-8CA5-4D3F-A423-C9B71B9644CC}" dt="2018-08-25T21:01:30.630" v="13"/>
          <ac:spMkLst>
            <pc:docMk/>
            <pc:sldMk cId="3080305215" sldId="1973"/>
            <ac:spMk id="44" creationId="{76703C02-0EF9-41B7-8A34-CAB7000C3612}"/>
          </ac:spMkLst>
        </pc:spChg>
        <pc:spChg chg="mod">
          <ac:chgData name="" userId="facc6e1673449575" providerId="LiveId" clId="{45C19A08-8CA5-4D3F-A423-C9B71B9644CC}" dt="2018-08-25T21:01:32.942" v="14"/>
          <ac:spMkLst>
            <pc:docMk/>
            <pc:sldMk cId="3080305215" sldId="1973"/>
            <ac:spMk id="45" creationId="{735F7014-2F3C-488E-A250-9ACC0C2AEEB4}"/>
          </ac:spMkLst>
        </pc:spChg>
        <pc:spChg chg="mod">
          <ac:chgData name="" userId="facc6e1673449575" providerId="LiveId" clId="{45C19A08-8CA5-4D3F-A423-C9B71B9644CC}" dt="2018-08-25T21:01:35.880" v="15"/>
          <ac:spMkLst>
            <pc:docMk/>
            <pc:sldMk cId="3080305215" sldId="1973"/>
            <ac:spMk id="46" creationId="{A3B5656B-145B-4776-8085-2A40D91A6736}"/>
          </ac:spMkLst>
        </pc:spChg>
        <pc:spChg chg="mod">
          <ac:chgData name="" userId="facc6e1673449575" providerId="LiveId" clId="{45C19A08-8CA5-4D3F-A423-C9B71B9644CC}" dt="2018-08-25T21:01:37.938" v="16"/>
          <ac:spMkLst>
            <pc:docMk/>
            <pc:sldMk cId="3080305215" sldId="1973"/>
            <ac:spMk id="47" creationId="{20972376-3D29-41AE-9EF1-DF9944A4A058}"/>
          </ac:spMkLst>
        </pc:spChg>
        <pc:spChg chg="mod">
          <ac:chgData name="" userId="facc6e1673449575" providerId="LiveId" clId="{45C19A08-8CA5-4D3F-A423-C9B71B9644CC}" dt="2018-08-25T21:01:40.302" v="17"/>
          <ac:spMkLst>
            <pc:docMk/>
            <pc:sldMk cId="3080305215" sldId="1973"/>
            <ac:spMk id="48" creationId="{CE1C9A1D-7BBB-42E2-85A3-23242AA2D9CC}"/>
          </ac:spMkLst>
        </pc:spChg>
        <pc:spChg chg="mod">
          <ac:chgData name="" userId="facc6e1673449575" providerId="LiveId" clId="{45C19A08-8CA5-4D3F-A423-C9B71B9644CC}" dt="2018-08-25T21:01:45.166" v="19"/>
          <ac:spMkLst>
            <pc:docMk/>
            <pc:sldMk cId="3080305215" sldId="1973"/>
            <ac:spMk id="49" creationId="{01B47275-8536-4B17-903F-BEFB05ABEFCC}"/>
          </ac:spMkLst>
        </pc:spChg>
        <pc:spChg chg="mod">
          <ac:chgData name="" userId="facc6e1673449575" providerId="LiveId" clId="{45C19A08-8CA5-4D3F-A423-C9B71B9644CC}" dt="2018-08-25T21:01:47.283" v="20"/>
          <ac:spMkLst>
            <pc:docMk/>
            <pc:sldMk cId="3080305215" sldId="1973"/>
            <ac:spMk id="50" creationId="{5A67841A-3033-4B99-8E1C-282888262791}"/>
          </ac:spMkLst>
        </pc:spChg>
        <pc:spChg chg="mod">
          <ac:chgData name="" userId="facc6e1673449575" providerId="LiveId" clId="{45C19A08-8CA5-4D3F-A423-C9B71B9644CC}" dt="2018-08-25T21:01:49.522" v="21"/>
          <ac:spMkLst>
            <pc:docMk/>
            <pc:sldMk cId="3080305215" sldId="1973"/>
            <ac:spMk id="51" creationId="{D21C9480-F59D-4573-8C40-A003B65F3D88}"/>
          </ac:spMkLst>
        </pc:spChg>
        <pc:spChg chg="mod">
          <ac:chgData name="" userId="facc6e1673449575" providerId="LiveId" clId="{45C19A08-8CA5-4D3F-A423-C9B71B9644CC}" dt="2018-08-25T21:01:51.783" v="22"/>
          <ac:spMkLst>
            <pc:docMk/>
            <pc:sldMk cId="3080305215" sldId="1973"/>
            <ac:spMk id="52" creationId="{5DB21894-6AFF-4769-A8F3-A95667FF166A}"/>
          </ac:spMkLst>
        </pc:spChg>
        <pc:spChg chg="mod">
          <ac:chgData name="" userId="facc6e1673449575" providerId="LiveId" clId="{45C19A08-8CA5-4D3F-A423-C9B71B9644CC}" dt="2018-08-25T21:01:53.887" v="23"/>
          <ac:spMkLst>
            <pc:docMk/>
            <pc:sldMk cId="3080305215" sldId="1973"/>
            <ac:spMk id="53" creationId="{BE3A4D07-69FD-4BB4-A3A6-8028F9AE3DDF}"/>
          </ac:spMkLst>
        </pc:spChg>
        <pc:spChg chg="mod">
          <ac:chgData name="" userId="facc6e1673449575" providerId="LiveId" clId="{45C19A08-8CA5-4D3F-A423-C9B71B9644CC}" dt="2018-08-25T21:01:18.987" v="8"/>
          <ac:spMkLst>
            <pc:docMk/>
            <pc:sldMk cId="3080305215" sldId="1973"/>
            <ac:spMk id="54" creationId="{20444B21-1B27-4562-B3E2-058A37E56F37}"/>
          </ac:spMkLst>
        </pc:spChg>
        <pc:spChg chg="mod">
          <ac:chgData name="" userId="facc6e1673449575" providerId="LiveId" clId="{45C19A08-8CA5-4D3F-A423-C9B71B9644CC}" dt="2018-08-25T21:01:21.483" v="9"/>
          <ac:spMkLst>
            <pc:docMk/>
            <pc:sldMk cId="3080305215" sldId="1973"/>
            <ac:spMk id="56" creationId="{AC8040C6-2867-427B-9C80-D965A9639E24}"/>
          </ac:spMkLst>
        </pc:spChg>
        <pc:spChg chg="mod">
          <ac:chgData name="" userId="facc6e1673449575" providerId="LiveId" clId="{45C19A08-8CA5-4D3F-A423-C9B71B9644CC}" dt="2018-08-25T21:01:23.654" v="10"/>
          <ac:spMkLst>
            <pc:docMk/>
            <pc:sldMk cId="3080305215" sldId="1973"/>
            <ac:spMk id="57" creationId="{D7064AB5-3C25-4D68-A45E-86B67D11540C}"/>
          </ac:spMkLst>
        </pc:spChg>
        <pc:spChg chg="mod">
          <ac:chgData name="" userId="facc6e1673449575" providerId="LiveId" clId="{45C19A08-8CA5-4D3F-A423-C9B71B9644CC}" dt="2018-08-25T21:01:25.845" v="11"/>
          <ac:spMkLst>
            <pc:docMk/>
            <pc:sldMk cId="3080305215" sldId="1973"/>
            <ac:spMk id="58" creationId="{6892597C-58BD-4BA7-836A-81AEDBF16DD1}"/>
          </ac:spMkLst>
        </pc:spChg>
      </pc:sldChg>
      <pc:sldChg chg="modSp modAnim">
        <pc:chgData name="" userId="facc6e1673449575" providerId="LiveId" clId="{45C19A08-8CA5-4D3F-A423-C9B71B9644CC}" dt="2018-08-25T21:06:35.565" v="70" actId="2711"/>
        <pc:sldMkLst>
          <pc:docMk/>
          <pc:sldMk cId="630211709" sldId="1979"/>
        </pc:sldMkLst>
        <pc:spChg chg="mod">
          <ac:chgData name="" userId="facc6e1673449575" providerId="LiveId" clId="{45C19A08-8CA5-4D3F-A423-C9B71B9644CC}" dt="2018-08-25T21:06:35.565" v="70" actId="2711"/>
          <ac:spMkLst>
            <pc:docMk/>
            <pc:sldMk cId="630211709" sldId="1979"/>
            <ac:spMk id="3" creationId="{FC87B0B5-0F43-416A-8421-A8585C1A1B64}"/>
          </ac:spMkLst>
        </pc:spChg>
        <pc:spChg chg="mod">
          <ac:chgData name="" userId="facc6e1673449575" providerId="LiveId" clId="{45C19A08-8CA5-4D3F-A423-C9B71B9644CC}" dt="2018-08-25T21:06:23.678" v="69" actId="6549"/>
          <ac:spMkLst>
            <pc:docMk/>
            <pc:sldMk cId="630211709" sldId="1979"/>
            <ac:spMk id="18" creationId="{568B5C9B-7FF2-49F9-A712-54CB4CD72106}"/>
          </ac:spMkLst>
        </pc:spChg>
        <pc:picChg chg="mod">
          <ac:chgData name="" userId="facc6e1673449575" providerId="LiveId" clId="{45C19A08-8CA5-4D3F-A423-C9B71B9644CC}" dt="2018-08-25T21:03:26.164" v="34" actId="1076"/>
          <ac:picMkLst>
            <pc:docMk/>
            <pc:sldMk cId="630211709" sldId="1979"/>
            <ac:picMk id="6" creationId="{6BEFE7F9-D228-4162-84FF-8FA0C8F6271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SV"/>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4BCB79-C556-49BB-A9F3-8B7AA9ED58BB}" type="datetimeFigureOut">
              <a:rPr lang="es-SV" smtClean="0"/>
              <a:t>4/10/2018</a:t>
            </a:fld>
            <a:endParaRPr lang="es-SV"/>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SV"/>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FFC6D0-5BD7-4741-9CEB-B17F1794C6FA}" type="slidenum">
              <a:rPr lang="es-SV" smtClean="0"/>
              <a:t>‹#›</a:t>
            </a:fld>
            <a:endParaRPr lang="es-SV"/>
          </a:p>
        </p:txBody>
      </p:sp>
    </p:spTree>
    <p:extLst>
      <p:ext uri="{BB962C8B-B14F-4D97-AF65-F5344CB8AC3E}">
        <p14:creationId xmlns:p14="http://schemas.microsoft.com/office/powerpoint/2010/main" val="23460474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93A81-F12D-42C5-A35C-8AABE483B59D}" type="datetimeFigureOut">
              <a:rPr lang="es-MX" smtClean="0"/>
              <a:t>04/10/2018</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2EFC-28F3-48C0-BF6B-230A53BCFDFC}" type="slidenum">
              <a:rPr lang="es-MX" smtClean="0"/>
              <a:t>‹#›</a:t>
            </a:fld>
            <a:endParaRPr lang="es-MX"/>
          </a:p>
        </p:txBody>
      </p:sp>
    </p:spTree>
    <p:extLst>
      <p:ext uri="{BB962C8B-B14F-4D97-AF65-F5344CB8AC3E}">
        <p14:creationId xmlns:p14="http://schemas.microsoft.com/office/powerpoint/2010/main" val="2791181635"/>
      </p:ext>
    </p:extLst>
  </p:cSld>
  <p:clrMap bg1="lt1" tx1="dk1" bg2="lt2" tx2="dk2" accent1="accent1" accent2="accent2" accent3="accent3" accent4="accent4" accent5="accent5" accent6="accent6" hlink="hlink" folHlink="folHlink"/>
  <p:notesStyle>
    <a:lvl1pPr marL="0" algn="l" defTabSz="2418516" rtl="0" eaLnBrk="1" latinLnBrk="0" hangingPunct="1">
      <a:defRPr sz="3200" kern="1200">
        <a:solidFill>
          <a:schemeClr val="tx1"/>
        </a:solidFill>
        <a:latin typeface="+mn-lt"/>
        <a:ea typeface="+mn-ea"/>
        <a:cs typeface="+mn-cs"/>
      </a:defRPr>
    </a:lvl1pPr>
    <a:lvl2pPr marL="1209250" algn="l" defTabSz="2418516" rtl="0" eaLnBrk="1" latinLnBrk="0" hangingPunct="1">
      <a:defRPr sz="3200" kern="1200">
        <a:solidFill>
          <a:schemeClr val="tx1"/>
        </a:solidFill>
        <a:latin typeface="+mn-lt"/>
        <a:ea typeface="+mn-ea"/>
        <a:cs typeface="+mn-cs"/>
      </a:defRPr>
    </a:lvl2pPr>
    <a:lvl3pPr marL="2418516" algn="l" defTabSz="2418516" rtl="0" eaLnBrk="1" latinLnBrk="0" hangingPunct="1">
      <a:defRPr sz="3200" kern="1200">
        <a:solidFill>
          <a:schemeClr val="tx1"/>
        </a:solidFill>
        <a:latin typeface="+mn-lt"/>
        <a:ea typeface="+mn-ea"/>
        <a:cs typeface="+mn-cs"/>
      </a:defRPr>
    </a:lvl3pPr>
    <a:lvl4pPr marL="3627787" algn="l" defTabSz="2418516" rtl="0" eaLnBrk="1" latinLnBrk="0" hangingPunct="1">
      <a:defRPr sz="3200" kern="1200">
        <a:solidFill>
          <a:schemeClr val="tx1"/>
        </a:solidFill>
        <a:latin typeface="+mn-lt"/>
        <a:ea typeface="+mn-ea"/>
        <a:cs typeface="+mn-cs"/>
      </a:defRPr>
    </a:lvl4pPr>
    <a:lvl5pPr marL="4837045" algn="l" defTabSz="2418516" rtl="0" eaLnBrk="1" latinLnBrk="0" hangingPunct="1">
      <a:defRPr sz="3200" kern="1200">
        <a:solidFill>
          <a:schemeClr val="tx1"/>
        </a:solidFill>
        <a:latin typeface="+mn-lt"/>
        <a:ea typeface="+mn-ea"/>
        <a:cs typeface="+mn-cs"/>
      </a:defRPr>
    </a:lvl5pPr>
    <a:lvl6pPr marL="6046308" algn="l" defTabSz="2418516" rtl="0" eaLnBrk="1" latinLnBrk="0" hangingPunct="1">
      <a:defRPr sz="3200" kern="1200">
        <a:solidFill>
          <a:schemeClr val="tx1"/>
        </a:solidFill>
        <a:latin typeface="+mn-lt"/>
        <a:ea typeface="+mn-ea"/>
        <a:cs typeface="+mn-cs"/>
      </a:defRPr>
    </a:lvl6pPr>
    <a:lvl7pPr marL="7255579" algn="l" defTabSz="2418516" rtl="0" eaLnBrk="1" latinLnBrk="0" hangingPunct="1">
      <a:defRPr sz="3200" kern="1200">
        <a:solidFill>
          <a:schemeClr val="tx1"/>
        </a:solidFill>
        <a:latin typeface="+mn-lt"/>
        <a:ea typeface="+mn-ea"/>
        <a:cs typeface="+mn-cs"/>
      </a:defRPr>
    </a:lvl7pPr>
    <a:lvl8pPr marL="8464834" algn="l" defTabSz="2418516" rtl="0" eaLnBrk="1" latinLnBrk="0" hangingPunct="1">
      <a:defRPr sz="3200" kern="1200">
        <a:solidFill>
          <a:schemeClr val="tx1"/>
        </a:solidFill>
        <a:latin typeface="+mn-lt"/>
        <a:ea typeface="+mn-ea"/>
        <a:cs typeface="+mn-cs"/>
      </a:defRPr>
    </a:lvl8pPr>
    <a:lvl9pPr marL="9674102" algn="l" defTabSz="2418516"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SV" dirty="0"/>
          </a:p>
        </p:txBody>
      </p:sp>
      <p:sp>
        <p:nvSpPr>
          <p:cNvPr id="4" name="3 Marcador de número de diapositiva"/>
          <p:cNvSpPr>
            <a:spLocks noGrp="1"/>
          </p:cNvSpPr>
          <p:nvPr>
            <p:ph type="sldNum" sz="quarter" idx="10"/>
          </p:nvPr>
        </p:nvSpPr>
        <p:spPr/>
        <p:txBody>
          <a:bodyPr/>
          <a:lstStyle/>
          <a:p>
            <a:fld id="{69BC2EFC-28F3-48C0-BF6B-230A53BCFDFC}" type="slidenum">
              <a:rPr lang="es-MX" smtClean="0"/>
              <a:t>1</a:t>
            </a:fld>
            <a:endParaRPr lang="es-MX" dirty="0"/>
          </a:p>
        </p:txBody>
      </p:sp>
    </p:spTree>
    <p:extLst>
      <p:ext uri="{BB962C8B-B14F-4D97-AF65-F5344CB8AC3E}">
        <p14:creationId xmlns:p14="http://schemas.microsoft.com/office/powerpoint/2010/main" val="227766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10</a:t>
            </a:fld>
            <a:endParaRPr lang="es-MX"/>
          </a:p>
        </p:txBody>
      </p:sp>
    </p:spTree>
    <p:extLst>
      <p:ext uri="{BB962C8B-B14F-4D97-AF65-F5344CB8AC3E}">
        <p14:creationId xmlns:p14="http://schemas.microsoft.com/office/powerpoint/2010/main" val="828488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11</a:t>
            </a:fld>
            <a:endParaRPr lang="es-MX"/>
          </a:p>
        </p:txBody>
      </p:sp>
    </p:spTree>
    <p:extLst>
      <p:ext uri="{BB962C8B-B14F-4D97-AF65-F5344CB8AC3E}">
        <p14:creationId xmlns:p14="http://schemas.microsoft.com/office/powerpoint/2010/main" val="361531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Monolith</a:t>
            </a:r>
          </a:p>
          <a:p>
            <a:pPr marL="457200" indent="-457200">
              <a:buFont typeface="Arial" panose="020B0604020202020204" pitchFamily="34" charset="0"/>
              <a:buChar char="•"/>
            </a:pPr>
            <a:r>
              <a:rPr lang="en-US" dirty="0"/>
              <a:t>Microservices</a:t>
            </a:r>
          </a:p>
          <a:p>
            <a:pPr marL="457200" indent="-457200">
              <a:buFont typeface="Arial" panose="020B0604020202020204" pitchFamily="34" charset="0"/>
              <a:buChar char="•"/>
            </a:pPr>
            <a:r>
              <a:rPr lang="en-US" dirty="0"/>
              <a:t>Functions </a:t>
            </a:r>
            <a:r>
              <a:rPr lang="en-US" dirty="0">
                <a:sym typeface="Wingdings" panose="05000000000000000000" pitchFamily="2" charset="2"/>
              </a:rPr>
              <a:t> Nano Services</a:t>
            </a:r>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12</a:t>
            </a:fld>
            <a:endParaRPr lang="es-MX"/>
          </a:p>
        </p:txBody>
      </p:sp>
    </p:spTree>
    <p:extLst>
      <p:ext uri="{BB962C8B-B14F-4D97-AF65-F5344CB8AC3E}">
        <p14:creationId xmlns:p14="http://schemas.microsoft.com/office/powerpoint/2010/main" val="88567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b="1" dirty="0"/>
              <a:t>Complexity:</a:t>
            </a:r>
            <a:r>
              <a:rPr lang="en-US" b="0" dirty="0"/>
              <a:t>  Managing a monolithic application as a single unit is more straightforward than managing a fleet of purpose-built functions and the dependencies between them.</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1" dirty="0"/>
              <a:t>Organization Support:</a:t>
            </a:r>
            <a:r>
              <a:rPr lang="en-US" b="0" dirty="0"/>
              <a:t>  It’s a non-trivial consideration for some to move to a serverless paradigm</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1" dirty="0"/>
              <a:t>No Runtime Optimization:</a:t>
            </a:r>
            <a:r>
              <a:rPr lang="en-US" b="0" dirty="0"/>
              <a:t>  By its very nature, you mostly do not have control over the execution environment for the workload.</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13</a:t>
            </a:fld>
            <a:endParaRPr lang="es-MX"/>
          </a:p>
        </p:txBody>
      </p:sp>
    </p:spTree>
    <p:extLst>
      <p:ext uri="{BB962C8B-B14F-4D97-AF65-F5344CB8AC3E}">
        <p14:creationId xmlns:p14="http://schemas.microsoft.com/office/powerpoint/2010/main" val="897076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14</a:t>
            </a:fld>
            <a:endParaRPr lang="es-MX" dirty="0"/>
          </a:p>
        </p:txBody>
      </p:sp>
    </p:spTree>
    <p:extLst>
      <p:ext uri="{BB962C8B-B14F-4D97-AF65-F5344CB8AC3E}">
        <p14:creationId xmlns:p14="http://schemas.microsoft.com/office/powerpoint/2010/main" val="2521338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The first “pay as you go” code execution platform was </a:t>
            </a:r>
            <a:r>
              <a:rPr lang="en-US" dirty="0" err="1"/>
              <a:t>Zimki</a:t>
            </a:r>
            <a:r>
              <a:rPr lang="en-US" dirty="0"/>
              <a:t>, released in 2006, &lt;click&gt;but it was not commercially successful – domain is for sale</a:t>
            </a:r>
          </a:p>
          <a:p>
            <a:pPr marL="457200" indent="-457200">
              <a:buFont typeface="Arial" panose="020B0604020202020204" pitchFamily="34" charset="0"/>
              <a:buChar char="•"/>
            </a:pPr>
            <a:r>
              <a:rPr lang="en-US" dirty="0"/>
              <a:t>Google Cloud Functions : Event-driven serverless compute platform</a:t>
            </a:r>
          </a:p>
          <a:p>
            <a:pPr marL="457200" indent="-457200">
              <a:buFont typeface="Arial" panose="020B0604020202020204" pitchFamily="34" charset="0"/>
              <a:buChar char="•"/>
            </a:pPr>
            <a:r>
              <a:rPr lang="en-US" dirty="0"/>
              <a:t>AWS Lambda : Run code without thinking about servers. Pay only for the compute time you consume.</a:t>
            </a:r>
          </a:p>
          <a:p>
            <a:pPr marL="457200" indent="-457200">
              <a:buFont typeface="Arial" panose="020B0604020202020204" pitchFamily="34" charset="0"/>
              <a:buChar char="•"/>
            </a:pPr>
            <a:r>
              <a:rPr lang="en-US" dirty="0"/>
              <a:t>IBM Cloud Functions: Based on Apache </a:t>
            </a:r>
            <a:r>
              <a:rPr lang="en-US" dirty="0" err="1"/>
              <a:t>OpenWhisk</a:t>
            </a:r>
            <a:r>
              <a:rPr lang="en-US" dirty="0"/>
              <a:t>, IBM Cloud Functions is a polyglot function-as-a-service programming platform for developing lightweight code that </a:t>
            </a:r>
            <a:r>
              <a:rPr lang="en-US" dirty="0" err="1"/>
              <a:t>scalably</a:t>
            </a:r>
            <a:r>
              <a:rPr lang="en-US" dirty="0"/>
              <a:t> executes on demand</a:t>
            </a:r>
          </a:p>
          <a:p>
            <a:pPr marL="457200" indent="-457200">
              <a:buFont typeface="Arial" panose="020B0604020202020204" pitchFamily="34" charset="0"/>
              <a:buChar char="•"/>
            </a:pPr>
            <a:r>
              <a:rPr lang="en-US" dirty="0"/>
              <a:t>Auth0 </a:t>
            </a:r>
            <a:r>
              <a:rPr lang="en-US" dirty="0" err="1"/>
              <a:t>WebTask</a:t>
            </a:r>
            <a:r>
              <a:rPr lang="en-US" dirty="0"/>
              <a:t>: All you need is code</a:t>
            </a:r>
          </a:p>
        </p:txBody>
      </p:sp>
      <p:sp>
        <p:nvSpPr>
          <p:cNvPr id="4" name="Slide Number Placeholder 3"/>
          <p:cNvSpPr>
            <a:spLocks noGrp="1"/>
          </p:cNvSpPr>
          <p:nvPr>
            <p:ph type="sldNum" sz="quarter" idx="10"/>
          </p:nvPr>
        </p:nvSpPr>
        <p:spPr/>
        <p:txBody>
          <a:bodyPr/>
          <a:lstStyle/>
          <a:p>
            <a:fld id="{69BC2EFC-28F3-48C0-BF6B-230A53BCFDFC}" type="slidenum">
              <a:rPr lang="es-MX" smtClean="0"/>
              <a:t>15</a:t>
            </a:fld>
            <a:endParaRPr lang="es-MX"/>
          </a:p>
        </p:txBody>
      </p:sp>
    </p:spTree>
    <p:extLst>
      <p:ext uri="{BB962C8B-B14F-4D97-AF65-F5344CB8AC3E}">
        <p14:creationId xmlns:p14="http://schemas.microsoft.com/office/powerpoint/2010/main" val="836992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b="1" dirty="0"/>
              <a:t>Azure Functions</a:t>
            </a:r>
            <a:r>
              <a:rPr lang="en-US" b="0" dirty="0"/>
              <a:t> is an event-driven compute experience that allows you to execute your code, written in the programming language of your choice, without worrying about servers.  Benefit from scale on demand and never pay for idle capacity.</a:t>
            </a:r>
          </a:p>
          <a:p>
            <a:pPr marL="457200" indent="-457200">
              <a:buFont typeface="Arial" panose="020B0604020202020204" pitchFamily="34" charset="0"/>
              <a:buChar char="•"/>
            </a:pPr>
            <a:endParaRPr lang="en-US" b="0" dirty="0"/>
          </a:p>
          <a:p>
            <a:pPr marL="457200" indent="-457200">
              <a:buFont typeface="Arial" panose="020B0604020202020204" pitchFamily="34" charset="0"/>
              <a:buChar char="•"/>
            </a:pPr>
            <a:r>
              <a:rPr lang="en-US" b="1" dirty="0"/>
              <a:t>Logic Apps</a:t>
            </a:r>
            <a:r>
              <a:rPr lang="en-US" b="0" dirty="0"/>
              <a:t> provides serverless workflows that allow developers to easily integrate data with their apps instead of writing complex glue code between disparate systems.  Logic Apps also allow you to orchestrate and connect the serverless functions and APIs of your application.</a:t>
            </a:r>
          </a:p>
          <a:p>
            <a:pPr marL="457200" indent="-457200">
              <a:buFont typeface="Arial" panose="020B0604020202020204" pitchFamily="34" charset="0"/>
              <a:buChar char="•"/>
            </a:pPr>
            <a:endParaRPr lang="en-US" b="0" dirty="0"/>
          </a:p>
          <a:p>
            <a:pPr marL="457200" indent="-457200">
              <a:buFont typeface="Arial" panose="020B0604020202020204" pitchFamily="34" charset="0"/>
              <a:buChar char="•"/>
            </a:pPr>
            <a:r>
              <a:rPr lang="en-US" b="1" dirty="0"/>
              <a:t>Event Grid</a:t>
            </a:r>
            <a:r>
              <a:rPr lang="en-US" b="0" dirty="0"/>
              <a:t> is a fully managed event routing service that enables rich application scenarios by connecting serverless logic to event coming from multiple Azure services or from your own apps.</a:t>
            </a:r>
          </a:p>
        </p:txBody>
      </p:sp>
      <p:sp>
        <p:nvSpPr>
          <p:cNvPr id="4" name="Slide Number Placeholder 3"/>
          <p:cNvSpPr>
            <a:spLocks noGrp="1"/>
          </p:cNvSpPr>
          <p:nvPr>
            <p:ph type="sldNum" sz="quarter" idx="10"/>
          </p:nvPr>
        </p:nvSpPr>
        <p:spPr/>
        <p:txBody>
          <a:bodyPr/>
          <a:lstStyle/>
          <a:p>
            <a:fld id="{69BC2EFC-28F3-48C0-BF6B-230A53BCFDFC}" type="slidenum">
              <a:rPr lang="es-MX" smtClean="0"/>
              <a:t>16</a:t>
            </a:fld>
            <a:endParaRPr lang="es-MX"/>
          </a:p>
        </p:txBody>
      </p:sp>
    </p:spTree>
    <p:extLst>
      <p:ext uri="{BB962C8B-B14F-4D97-AF65-F5344CB8AC3E}">
        <p14:creationId xmlns:p14="http://schemas.microsoft.com/office/powerpoint/2010/main" val="4287762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b="1" dirty="0"/>
              <a:t>Azure Functions</a:t>
            </a:r>
            <a:r>
              <a:rPr lang="en-US" b="0" dirty="0"/>
              <a:t> is an event-driven compute experience that allows you to execute your code, written in the programming language of your choice, without worrying about servers.  Benefit from scale on demand and never pay for idle capacity.</a:t>
            </a:r>
          </a:p>
          <a:p>
            <a:pPr marL="457200" indent="-457200">
              <a:buFont typeface="Arial" panose="020B0604020202020204" pitchFamily="34" charset="0"/>
              <a:buChar char="•"/>
            </a:pPr>
            <a:endParaRPr lang="en-US" b="0" dirty="0"/>
          </a:p>
          <a:p>
            <a:pPr marL="457200" indent="-457200">
              <a:buFont typeface="Arial" panose="020B0604020202020204" pitchFamily="34" charset="0"/>
              <a:buChar char="•"/>
            </a:pPr>
            <a:r>
              <a:rPr lang="en-US" b="1" dirty="0"/>
              <a:t>Logic Apps</a:t>
            </a:r>
            <a:r>
              <a:rPr lang="en-US" b="0" dirty="0"/>
              <a:t> provides serverless workflows that allow developers to easily integrate data with their apps instead of writing complex glue code between disparate systems.  Logic Apps also allow you to orchestrate and connect the serverless functions and APIs of your application.</a:t>
            </a:r>
          </a:p>
          <a:p>
            <a:pPr marL="457200" indent="-457200">
              <a:buFont typeface="Arial" panose="020B0604020202020204" pitchFamily="34" charset="0"/>
              <a:buChar char="•"/>
            </a:pPr>
            <a:endParaRPr lang="en-US" b="0" dirty="0"/>
          </a:p>
          <a:p>
            <a:pPr marL="457200" indent="-457200">
              <a:buFont typeface="Arial" panose="020B0604020202020204" pitchFamily="34" charset="0"/>
              <a:buChar char="•"/>
            </a:pPr>
            <a:r>
              <a:rPr lang="en-US" b="1" dirty="0"/>
              <a:t>Event Grid</a:t>
            </a:r>
            <a:r>
              <a:rPr lang="en-US" b="0" dirty="0"/>
              <a:t> is a fully managed event routing service that enables rich application scenarios by connecting serverless logic to event coming from multiple Azure services or from your own apps.</a:t>
            </a:r>
          </a:p>
          <a:p>
            <a:pPr marL="0" indent="0">
              <a:buFont typeface="Arial" panose="020B0604020202020204" pitchFamily="34" charset="0"/>
              <a:buNone/>
            </a:pPr>
            <a:endParaRPr lang="en-US" b="1" u="sng" dirty="0"/>
          </a:p>
          <a:p>
            <a:pPr marL="0" indent="0">
              <a:buFont typeface="Arial" panose="020B0604020202020204" pitchFamily="34" charset="0"/>
              <a:buNone/>
            </a:pPr>
            <a:endParaRPr lang="en-US" b="1" u="sng" dirty="0"/>
          </a:p>
          <a:p>
            <a:pPr marL="0" indent="0">
              <a:buFont typeface="Arial" panose="020B0604020202020204" pitchFamily="34" charset="0"/>
              <a:buNone/>
            </a:pPr>
            <a:r>
              <a:rPr lang="en-US" b="1" u="sng" dirty="0"/>
              <a:t>Backend as a Service</a:t>
            </a:r>
          </a:p>
          <a:p>
            <a:pPr marL="457200" indent="-457200">
              <a:buFont typeface="Arial" panose="020B0604020202020204" pitchFamily="34" charset="0"/>
              <a:buChar char="•"/>
            </a:pPr>
            <a:r>
              <a:rPr lang="en-US" b="1" dirty="0"/>
              <a:t>Azure Databases</a:t>
            </a:r>
            <a:r>
              <a:rPr lang="en-US" b="0" dirty="0"/>
              <a:t> deliver a database ally for your serverless app.  Azure SQL, MySQL, and Progress provide industry standard database capabilities.  Cosmos DB is a multi-model database service that provides transparent scaling and replication of your data to wherever your users are.</a:t>
            </a:r>
          </a:p>
          <a:p>
            <a:pPr marL="457200" indent="-457200">
              <a:buFont typeface="Arial" panose="020B0604020202020204" pitchFamily="34" charset="0"/>
              <a:buChar char="•"/>
            </a:pPr>
            <a:r>
              <a:rPr lang="en-US" b="1" dirty="0"/>
              <a:t>Azure Storage</a:t>
            </a:r>
            <a:r>
              <a:rPr lang="en-US" b="0" dirty="0"/>
              <a:t> provides durable, highly available, and massively scalable cloud storage to developers for cloud applications.  Get options for unstructured object data, structured datasets, file storage, and queue storage for serverless communication between cloud apps.</a:t>
            </a:r>
          </a:p>
          <a:p>
            <a:pPr marL="457200" indent="-457200">
              <a:buFont typeface="Arial" panose="020B0604020202020204" pitchFamily="34" charset="0"/>
              <a:buChar char="•"/>
            </a:pPr>
            <a:r>
              <a:rPr lang="en-US" b="1" dirty="0"/>
              <a:t>Azure Active Directory</a:t>
            </a:r>
            <a:r>
              <a:rPr lang="en-US" b="0" dirty="0"/>
              <a:t> provides cloud-based identity and access management.  Using it, developers can securely control access to resources and manage and authenticate the users of their serverless apps.</a:t>
            </a:r>
          </a:p>
          <a:p>
            <a:pPr marL="457200" indent="-457200">
              <a:buFont typeface="Arial" panose="020B0604020202020204" pitchFamily="34" charset="0"/>
              <a:buChar char="•"/>
            </a:pPr>
            <a:r>
              <a:rPr lang="en-US" b="1" dirty="0"/>
              <a:t>IoT</a:t>
            </a:r>
            <a:endParaRPr lang="en-US" b="0" dirty="0"/>
          </a:p>
          <a:p>
            <a:pPr marL="457200" indent="-457200">
              <a:buFont typeface="Arial" panose="020B0604020202020204" pitchFamily="34" charset="0"/>
              <a:buChar char="•"/>
            </a:pPr>
            <a:r>
              <a:rPr lang="en-US" b="1" dirty="0"/>
              <a:t>Azure Stream Analytics</a:t>
            </a:r>
            <a:r>
              <a:rPr lang="en-US" b="0" dirty="0"/>
              <a:t> is a fully managed analytics service for real-life streaming data.  It allows you to author queries in simple, declarative, SQL-like language, and you only pay for the processing used per job.  </a:t>
            </a:r>
            <a:r>
              <a:rPr lang="en-US" b="1" dirty="0"/>
              <a:t>Event hubs</a:t>
            </a:r>
            <a:r>
              <a:rPr lang="en-US" b="0" dirty="0"/>
              <a:t> is a fully managed service that simplifies mass ingestion of small data inputs, typically from devices and sensors, to process, route, and store the data.</a:t>
            </a:r>
          </a:p>
          <a:p>
            <a:pPr marL="457200" indent="-457200">
              <a:buFont typeface="Arial" panose="020B0604020202020204" pitchFamily="34" charset="0"/>
              <a:buChar char="•"/>
            </a:pPr>
            <a:r>
              <a:rPr lang="en-US" b="1" dirty="0"/>
              <a:t>Azure Bot Service</a:t>
            </a:r>
            <a:r>
              <a:rPr lang="en-US" b="0" dirty="0"/>
              <a:t> allows you to build intelligent serverless bots that can interact with your users contextually through multiple channels like text/SMS, Skype, Microsoft Teams, Slack, Office 365, Twitter, and other popular services.  </a:t>
            </a:r>
            <a:r>
              <a:rPr lang="en-US" b="1" dirty="0"/>
              <a:t>Cognitive Services</a:t>
            </a:r>
            <a:r>
              <a:rPr lang="en-US" b="0" dirty="0"/>
              <a:t> allows you to easily add intelligent features such as emotion and sentiment detection, vision, and speech recognition, language understanding, and knowledge and search – into your app.  Using these services through serverless code or logic workflows minimizes the learning curve for creating intelligent apps.</a:t>
            </a:r>
            <a:endParaRPr lang="en-US" b="1" dirty="0"/>
          </a:p>
          <a:p>
            <a:pPr marL="457200" indent="-45720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17</a:t>
            </a:fld>
            <a:endParaRPr lang="es-MX"/>
          </a:p>
        </p:txBody>
      </p:sp>
    </p:spTree>
    <p:extLst>
      <p:ext uri="{BB962C8B-B14F-4D97-AF65-F5344CB8AC3E}">
        <p14:creationId xmlns:p14="http://schemas.microsoft.com/office/powerpoint/2010/main" val="3466430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18</a:t>
            </a:fld>
            <a:endParaRPr lang="es-MX" dirty="0"/>
          </a:p>
        </p:txBody>
      </p:sp>
    </p:spTree>
    <p:extLst>
      <p:ext uri="{BB962C8B-B14F-4D97-AF65-F5344CB8AC3E}">
        <p14:creationId xmlns:p14="http://schemas.microsoft.com/office/powerpoint/2010/main" val="454310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Cake Diagram</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Azure Functions are built on top of Azure App Service and </a:t>
            </a:r>
            <a:r>
              <a:rPr lang="en-US" b="0" dirty="0" err="1"/>
              <a:t>WebJobs</a:t>
            </a:r>
            <a:r>
              <a:rPr lang="en-US" b="0" dirty="0"/>
              <a:t> SDK</a:t>
            </a:r>
          </a:p>
        </p:txBody>
      </p:sp>
      <p:sp>
        <p:nvSpPr>
          <p:cNvPr id="4" name="Slide Number Placeholder 3"/>
          <p:cNvSpPr>
            <a:spLocks noGrp="1"/>
          </p:cNvSpPr>
          <p:nvPr>
            <p:ph type="sldNum" sz="quarter" idx="10"/>
          </p:nvPr>
        </p:nvSpPr>
        <p:spPr/>
        <p:txBody>
          <a:bodyPr/>
          <a:lstStyle/>
          <a:p>
            <a:fld id="{69BC2EFC-28F3-48C0-BF6B-230A53BCFDFC}" type="slidenum">
              <a:rPr lang="es-MX" smtClean="0"/>
              <a:t>19</a:t>
            </a:fld>
            <a:endParaRPr lang="es-MX"/>
          </a:p>
        </p:txBody>
      </p:sp>
    </p:spTree>
    <p:extLst>
      <p:ext uri="{BB962C8B-B14F-4D97-AF65-F5344CB8AC3E}">
        <p14:creationId xmlns:p14="http://schemas.microsoft.com/office/powerpoint/2010/main" val="2212602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BC2EFC-28F3-48C0-BF6B-230A53BCFDFC}" type="slidenum">
              <a:rPr lang="es-MX" smtClean="0"/>
              <a:t>2</a:t>
            </a:fld>
            <a:endParaRPr lang="es-MX"/>
          </a:p>
        </p:txBody>
      </p:sp>
    </p:spTree>
    <p:extLst>
      <p:ext uri="{BB962C8B-B14F-4D97-AF65-F5344CB8AC3E}">
        <p14:creationId xmlns:p14="http://schemas.microsoft.com/office/powerpoint/2010/main" val="1561245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 </a:t>
            </a:r>
            <a:r>
              <a:rPr lang="en-US" dirty="0"/>
              <a:t>Azure Functions is a polyglot solution which allows you to write functions in not just C#, F#, and JavaScript, but also Java, Python, PHP, TypeScript, Batch, Bash, and PowerShell</a:t>
            </a:r>
          </a:p>
          <a:p>
            <a:pPr marL="0" indent="0">
              <a:buFont typeface="Arial" panose="020B0604020202020204" pitchFamily="34" charset="0"/>
              <a:buNone/>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PHP, TypeScript, Batch, Bash, and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indent="0">
              <a:buFont typeface="Arial" panose="020B0604020202020204" pitchFamily="34" charset="0"/>
              <a:buNone/>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Open-source:</a:t>
            </a:r>
            <a:r>
              <a:rPr lang="en-US" b="0" dirty="0"/>
              <a:t> The Functions runtime is open-source and available on GitHub</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20</a:t>
            </a:fld>
            <a:endParaRPr lang="es-MX"/>
          </a:p>
        </p:txBody>
      </p:sp>
    </p:spTree>
    <p:extLst>
      <p:ext uri="{BB962C8B-B14F-4D97-AF65-F5344CB8AC3E}">
        <p14:creationId xmlns:p14="http://schemas.microsoft.com/office/powerpoint/2010/main" val="3866846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Key with Azure Functions is that is supports</a:t>
            </a:r>
          </a:p>
          <a:p>
            <a:pPr marL="457200" indent="-457200">
              <a:buFont typeface="Arial" panose="020B0604020202020204" pitchFamily="34" charset="0"/>
              <a:buChar char="•"/>
            </a:pPr>
            <a:r>
              <a:rPr lang="en-US" b="0" dirty="0"/>
              <a:t>Triggers to start execution</a:t>
            </a:r>
          </a:p>
          <a:p>
            <a:pPr marL="457200" indent="-457200">
              <a:buFont typeface="Arial" panose="020B0604020202020204" pitchFamily="34" charset="0"/>
              <a:buChar char="•"/>
            </a:pPr>
            <a:r>
              <a:rPr lang="en-US" b="0" dirty="0"/>
              <a:t>Bindings to simplify code for input and output of data</a:t>
            </a:r>
          </a:p>
          <a:p>
            <a:pPr marL="457200" indent="-457200">
              <a:buFont typeface="Arial" panose="020B0604020202020204" pitchFamily="34" charset="0"/>
              <a:buChar char="•"/>
            </a:pPr>
            <a:endParaRPr lang="en-US" b="0" dirty="0"/>
          </a:p>
          <a:p>
            <a:pPr marL="0" indent="0">
              <a:buFont typeface="Arial" panose="020B0604020202020204" pitchFamily="34" charset="0"/>
              <a:buNone/>
            </a:pPr>
            <a:r>
              <a:rPr lang="en-US" b="0" dirty="0"/>
              <a:t>SendGrid?</a:t>
            </a:r>
          </a:p>
        </p:txBody>
      </p:sp>
      <p:sp>
        <p:nvSpPr>
          <p:cNvPr id="4" name="Slide Number Placeholder 3"/>
          <p:cNvSpPr>
            <a:spLocks noGrp="1"/>
          </p:cNvSpPr>
          <p:nvPr>
            <p:ph type="sldNum" sz="quarter" idx="10"/>
          </p:nvPr>
        </p:nvSpPr>
        <p:spPr/>
        <p:txBody>
          <a:bodyPr/>
          <a:lstStyle/>
          <a:p>
            <a:fld id="{69BC2EFC-28F3-48C0-BF6B-230A53BCFDFC}" type="slidenum">
              <a:rPr lang="es-MX" smtClean="0"/>
              <a:t>21</a:t>
            </a:fld>
            <a:endParaRPr lang="es-MX"/>
          </a:p>
        </p:txBody>
      </p:sp>
    </p:spTree>
    <p:extLst>
      <p:ext uri="{BB962C8B-B14F-4D97-AF65-F5344CB8AC3E}">
        <p14:creationId xmlns:p14="http://schemas.microsoft.com/office/powerpoint/2010/main" val="2301284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Four different tools you can use to work with Azure Functions</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0" dirty="0"/>
              <a:t>Azure Portal – Quickly get started without having to install anything else</a:t>
            </a:r>
          </a:p>
          <a:p>
            <a:pPr marL="457200" indent="-457200">
              <a:buFont typeface="Arial" panose="020B0604020202020204" pitchFamily="34" charset="0"/>
              <a:buChar char="•"/>
            </a:pPr>
            <a:r>
              <a:rPr lang="en-US" b="0" dirty="0"/>
              <a:t>Visual Studio 2017 – First class C# development experience</a:t>
            </a:r>
          </a:p>
          <a:p>
            <a:pPr marL="457200" indent="-457200">
              <a:buFont typeface="Arial" panose="020B0604020202020204" pitchFamily="34" charset="0"/>
              <a:buChar char="•"/>
            </a:pPr>
            <a:r>
              <a:rPr lang="en-US" b="0" dirty="0"/>
              <a:t>Visual Studio Code – First Class Node.js development experience plus you can edit any function project generated via the CLI</a:t>
            </a:r>
          </a:p>
          <a:p>
            <a:pPr marL="457200" indent="-457200">
              <a:buFont typeface="Arial" panose="020B0604020202020204" pitchFamily="34" charset="0"/>
              <a:buChar char="•"/>
            </a:pPr>
            <a:r>
              <a:rPr lang="en-US" b="0" dirty="0"/>
              <a:t>Azure Functions Core Tools (CLI) – Build any kind of function and edit in IDE of your choice</a:t>
            </a:r>
          </a:p>
        </p:txBody>
      </p:sp>
      <p:sp>
        <p:nvSpPr>
          <p:cNvPr id="4" name="Slide Number Placeholder 3"/>
          <p:cNvSpPr>
            <a:spLocks noGrp="1"/>
          </p:cNvSpPr>
          <p:nvPr>
            <p:ph type="sldNum" sz="quarter" idx="10"/>
          </p:nvPr>
        </p:nvSpPr>
        <p:spPr/>
        <p:txBody>
          <a:bodyPr/>
          <a:lstStyle/>
          <a:p>
            <a:fld id="{69BC2EFC-28F3-48C0-BF6B-230A53BCFDFC}" type="slidenum">
              <a:rPr lang="es-MX" smtClean="0"/>
              <a:t>22</a:t>
            </a:fld>
            <a:endParaRPr lang="es-MX"/>
          </a:p>
        </p:txBody>
      </p:sp>
    </p:spTree>
    <p:extLst>
      <p:ext uri="{BB962C8B-B14F-4D97-AF65-F5344CB8AC3E}">
        <p14:creationId xmlns:p14="http://schemas.microsoft.com/office/powerpoint/2010/main" val="468187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There are two major versions of the Azure Functions runtime: 1.x and 2.x</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Cross-platform development</a:t>
            </a:r>
            <a:r>
              <a:rPr lang="en-US" b="1" u="none" dirty="0"/>
              <a:t>:</a:t>
            </a:r>
            <a:r>
              <a:rPr lang="en-US" b="0" u="none" dirty="0"/>
              <a:t>  Runtime 1.x support development and hosting only in the portal or on Windows.  Runtime 2.x runs on .NET Core, which means it can run on all platforms supported by .NET Core, including macOS and Linux.  This enables cross-platform development and hosting scenarios that are not possible with 1.x.</a:t>
            </a:r>
          </a:p>
          <a:p>
            <a:pPr marL="0" marR="0" lvl="0" indent="0" algn="l" defTabSz="2418516"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u="sng" dirty="0"/>
          </a:p>
          <a:p>
            <a:pPr marL="0" marR="0" lvl="0" indent="0" algn="l" defTabSz="24185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t>Languages</a:t>
            </a:r>
            <a:r>
              <a:rPr lang="en-US" b="1" u="none" dirty="0"/>
              <a:t>:</a:t>
            </a:r>
            <a:r>
              <a:rPr lang="en-US" b="0" u="none" dirty="0"/>
              <a:t>  Runtime 2.x uses a new language extensibility model.  Initially, JavaScript and Java are taking advantage of this new model.  Azure Functions 1.x experimental languages have not been updated to use the new model, so they are not supported in 2.x.  The experimental languages are Python, PHP, TypeScript, Batch, Bash, and PowerShell.</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Runtime 2.x uses a new binding extensibility model that offers several advantages:</a:t>
            </a:r>
          </a:p>
          <a:p>
            <a:pPr marL="0" indent="0">
              <a:buFont typeface="Arial" panose="020B0604020202020204" pitchFamily="34" charset="0"/>
              <a:buNone/>
            </a:pPr>
            <a:endParaRPr lang="en-US" b="0" u="none" dirty="0"/>
          </a:p>
          <a:p>
            <a:pPr marL="457200" indent="-457200">
              <a:buFont typeface="Arial" panose="020B0604020202020204" pitchFamily="34" charset="0"/>
              <a:buChar char="•"/>
            </a:pPr>
            <a:r>
              <a:rPr lang="en-US" b="0" u="none" dirty="0"/>
              <a:t>Support for third-party binding extensions</a:t>
            </a:r>
          </a:p>
          <a:p>
            <a:pPr marL="457200" indent="-457200">
              <a:buFont typeface="Arial" panose="020B0604020202020204" pitchFamily="34" charset="0"/>
              <a:buChar char="•"/>
            </a:pPr>
            <a:r>
              <a:rPr lang="en-US" b="0" u="none" dirty="0"/>
              <a:t>Decoupling of runtime and bindings.  This allows binding extensions to be versioned and released independently.  You can, for example, opt to upgrade to a version of an extension that relies on a new version of an underlying SDK.</a:t>
            </a:r>
          </a:p>
          <a:p>
            <a:pPr marL="457200" indent="-457200">
              <a:buFont typeface="Arial" panose="020B0604020202020204" pitchFamily="34" charset="0"/>
              <a:buChar char="•"/>
            </a:pPr>
            <a:r>
              <a:rPr lang="en-US" b="0" u="none" dirty="0"/>
              <a:t>A lighter execution environment, where only the bindings in use are known and loaded by the runtime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Graph bindings – allow you work with data, insights and events from the Microsoft Graph.  Use the Microsoft Graph API to connect to the data that drives productivity – mail, calendar, contacts, documents, directory, devices, and more.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Durable Functions is an extension of Azure Functions and Azure </a:t>
            </a:r>
            <a:r>
              <a:rPr lang="en-US" b="0" u="none" dirty="0" err="1"/>
              <a:t>WebJobs</a:t>
            </a:r>
            <a:r>
              <a:rPr lang="en-US" b="0" u="none" dirty="0"/>
              <a:t> that lets you write stateful functions in a serverless environment.  The extension manages state, checkpoints, and restarts for you.</a:t>
            </a:r>
          </a:p>
        </p:txBody>
      </p:sp>
      <p:sp>
        <p:nvSpPr>
          <p:cNvPr id="4" name="Slide Number Placeholder 3"/>
          <p:cNvSpPr>
            <a:spLocks noGrp="1"/>
          </p:cNvSpPr>
          <p:nvPr>
            <p:ph type="sldNum" sz="quarter" idx="10"/>
          </p:nvPr>
        </p:nvSpPr>
        <p:spPr/>
        <p:txBody>
          <a:bodyPr/>
          <a:lstStyle/>
          <a:p>
            <a:fld id="{69BC2EFC-28F3-48C0-BF6B-230A53BCFDFC}" type="slidenum">
              <a:rPr lang="es-MX" smtClean="0"/>
              <a:t>23</a:t>
            </a:fld>
            <a:endParaRPr lang="es-MX"/>
          </a:p>
        </p:txBody>
      </p:sp>
    </p:spTree>
    <p:extLst>
      <p:ext uri="{BB962C8B-B14F-4D97-AF65-F5344CB8AC3E}">
        <p14:creationId xmlns:p14="http://schemas.microsoft.com/office/powerpoint/2010/main" val="1808224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Online orders are picked up for a queue, processed, and the resulting data is stored in a database</a:t>
            </a: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24</a:t>
            </a:fld>
            <a:endParaRPr lang="es-MX"/>
          </a:p>
        </p:txBody>
      </p:sp>
    </p:spTree>
    <p:extLst>
      <p:ext uri="{BB962C8B-B14F-4D97-AF65-F5344CB8AC3E}">
        <p14:creationId xmlns:p14="http://schemas.microsoft.com/office/powerpoint/2010/main" val="2690605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Colleagues use mobile backing to reimburse each other for lunch; the person who paid for lunch requests payment through his mobile app, triggering a notification on his colleagues’ phone.</a:t>
            </a: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25</a:t>
            </a:fld>
            <a:endParaRPr lang="es-MX"/>
          </a:p>
        </p:txBody>
      </p:sp>
    </p:spTree>
    <p:extLst>
      <p:ext uri="{BB962C8B-B14F-4D97-AF65-F5344CB8AC3E}">
        <p14:creationId xmlns:p14="http://schemas.microsoft.com/office/powerpoint/2010/main" val="2160009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Patient records are securely uploaded as PDF files.  That data is then decomposed, processed using OCR detection, and added to a database for easy queries.</a:t>
            </a: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26</a:t>
            </a:fld>
            <a:endParaRPr lang="es-MX"/>
          </a:p>
        </p:txBody>
      </p:sp>
    </p:spTree>
    <p:extLst>
      <p:ext uri="{BB962C8B-B14F-4D97-AF65-F5344CB8AC3E}">
        <p14:creationId xmlns:p14="http://schemas.microsoft.com/office/powerpoint/2010/main" val="239117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Huge amounts of telemetry data is collected from a massive cloud app.  That data is processed in near real-time and stored in a DB for use in an analytics dashboard.</a:t>
            </a: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27</a:t>
            </a:fld>
            <a:endParaRPr lang="es-MX"/>
          </a:p>
        </p:txBody>
      </p:sp>
    </p:spTree>
    <p:extLst>
      <p:ext uri="{BB962C8B-B14F-4D97-AF65-F5344CB8AC3E}">
        <p14:creationId xmlns:p14="http://schemas.microsoft.com/office/powerpoint/2010/main" val="2021217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A customer database is analyzed for duplicate entries every 15 minutes, to avoid multiple communications being sent out to the same customers.</a:t>
            </a: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28</a:t>
            </a:fld>
            <a:endParaRPr lang="es-MX"/>
          </a:p>
        </p:txBody>
      </p:sp>
    </p:spTree>
    <p:extLst>
      <p:ext uri="{BB962C8B-B14F-4D97-AF65-F5344CB8AC3E}">
        <p14:creationId xmlns:p14="http://schemas.microsoft.com/office/powerpoint/2010/main" val="3658098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A SaaS solution provides extensibility through webhooks, which can be implemented through Functions, to automate certain workflows.</a:t>
            </a: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29</a:t>
            </a:fld>
            <a:endParaRPr lang="es-MX"/>
          </a:p>
        </p:txBody>
      </p:sp>
    </p:spTree>
    <p:extLst>
      <p:ext uri="{BB962C8B-B14F-4D97-AF65-F5344CB8AC3E}">
        <p14:creationId xmlns:p14="http://schemas.microsoft.com/office/powerpoint/2010/main" val="142300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3</a:t>
            </a:fld>
            <a:endParaRPr lang="es-MX" dirty="0"/>
          </a:p>
        </p:txBody>
      </p:sp>
    </p:spTree>
    <p:extLst>
      <p:ext uri="{BB962C8B-B14F-4D97-AF65-F5344CB8AC3E}">
        <p14:creationId xmlns:p14="http://schemas.microsoft.com/office/powerpoint/2010/main" val="2438926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Log into the Azure Portal</a:t>
            </a:r>
          </a:p>
          <a:p>
            <a:pPr marL="457200" indent="-457200">
              <a:buFont typeface="Arial" panose="020B0604020202020204" pitchFamily="34" charset="0"/>
              <a:buChar char="•"/>
            </a:pPr>
            <a:r>
              <a:rPr lang="en-US" dirty="0"/>
              <a:t>Sign into the Azure portal at https://portal.azure.com with your Azure account</a:t>
            </a:r>
          </a:p>
          <a:p>
            <a:pPr marL="457200" indent="-457200">
              <a:buFont typeface="Arial" panose="020B0604020202020204" pitchFamily="34" charset="0"/>
              <a:buChar char="•"/>
            </a:pPr>
            <a:r>
              <a:rPr lang="en-US" dirty="0"/>
              <a:t>Click on the </a:t>
            </a:r>
            <a:r>
              <a:rPr lang="en-US" b="1" dirty="0"/>
              <a:t>Create a resource </a:t>
            </a:r>
            <a:r>
              <a:rPr lang="en-US" dirty="0"/>
              <a:t>option</a:t>
            </a:r>
          </a:p>
        </p:txBody>
      </p:sp>
      <p:sp>
        <p:nvSpPr>
          <p:cNvPr id="4" name="Slide Number Placeholder 3"/>
          <p:cNvSpPr>
            <a:spLocks noGrp="1"/>
          </p:cNvSpPr>
          <p:nvPr>
            <p:ph type="sldNum" sz="quarter" idx="10"/>
          </p:nvPr>
        </p:nvSpPr>
        <p:spPr/>
        <p:txBody>
          <a:bodyPr/>
          <a:lstStyle/>
          <a:p>
            <a:fld id="{69BC2EFC-28F3-48C0-BF6B-230A53BCFDFC}" type="slidenum">
              <a:rPr lang="es-MX" smtClean="0"/>
              <a:t>31</a:t>
            </a:fld>
            <a:endParaRPr lang="es-MX"/>
          </a:p>
        </p:txBody>
      </p:sp>
    </p:spTree>
    <p:extLst>
      <p:ext uri="{BB962C8B-B14F-4D97-AF65-F5344CB8AC3E}">
        <p14:creationId xmlns:p14="http://schemas.microsoft.com/office/powerpoint/2010/main" val="986252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a function app</a:t>
            </a:r>
          </a:p>
          <a:p>
            <a:pPr marL="0" indent="0">
              <a:buFont typeface="Arial" panose="020B0604020202020204" pitchFamily="34" charset="0"/>
              <a:buNone/>
            </a:pPr>
            <a:r>
              <a:rPr lang="en-US" dirty="0"/>
              <a:t>You must have a function app to host the execution of your functions.  A function app lets you group functions as a logic unit for easier management, deployment, and sharing of resources.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Select the </a:t>
            </a:r>
            <a:r>
              <a:rPr lang="en-US" b="1" dirty="0"/>
              <a:t>New</a:t>
            </a:r>
            <a:r>
              <a:rPr lang="en-US" b="0" dirty="0"/>
              <a:t> button found on the upper left-hand corner of the Azure porta, then select </a:t>
            </a:r>
            <a:r>
              <a:rPr lang="en-US" b="1" dirty="0"/>
              <a:t>Compute &gt; Function App</a:t>
            </a:r>
            <a:r>
              <a:rPr lang="en-US" b="0" dirty="0"/>
              <a:t>.</a:t>
            </a:r>
            <a:endParaRPr lang="en-US" dirty="0"/>
          </a:p>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32</a:t>
            </a:fld>
            <a:endParaRPr lang="es-MX"/>
          </a:p>
        </p:txBody>
      </p:sp>
    </p:spTree>
    <p:extLst>
      <p:ext uri="{BB962C8B-B14F-4D97-AF65-F5344CB8AC3E}">
        <p14:creationId xmlns:p14="http://schemas.microsoft.com/office/powerpoint/2010/main" val="1240200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a function app</a:t>
            </a:r>
          </a:p>
          <a:p>
            <a:pPr marL="0" indent="0">
              <a:buFont typeface="Arial" panose="020B0604020202020204" pitchFamily="34" charset="0"/>
              <a:buNone/>
            </a:pPr>
            <a:r>
              <a:rPr lang="en-US" dirty="0"/>
              <a:t>Use the function app settings as specified in the table below the image.</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b="1" dirty="0"/>
              <a:t>App name:</a:t>
            </a:r>
            <a:r>
              <a:rPr lang="en-US" b="0" dirty="0"/>
              <a:t>  Globally unique name that identifies your new function app</a:t>
            </a:r>
          </a:p>
          <a:p>
            <a:pPr marL="457200" indent="-457200">
              <a:buFont typeface="Arial" panose="020B0604020202020204" pitchFamily="34" charset="0"/>
              <a:buChar char="•"/>
            </a:pPr>
            <a:r>
              <a:rPr lang="en-US" b="1" dirty="0"/>
              <a:t>Subscription:</a:t>
            </a:r>
            <a:r>
              <a:rPr lang="en-US" b="0" dirty="0"/>
              <a:t>  Your subscription under which this new function app is created</a:t>
            </a:r>
          </a:p>
          <a:p>
            <a:pPr marL="457200" indent="-457200">
              <a:buFont typeface="Arial" panose="020B0604020202020204" pitchFamily="34" charset="0"/>
              <a:buChar char="•"/>
            </a:pPr>
            <a:r>
              <a:rPr lang="en-US" b="1" dirty="0"/>
              <a:t>Resource Group:</a:t>
            </a:r>
            <a:r>
              <a:rPr lang="en-US" b="0" dirty="0"/>
              <a:t>  The name for the new resource group in which to create your function app</a:t>
            </a:r>
          </a:p>
          <a:p>
            <a:pPr marL="457200" indent="-457200">
              <a:buFont typeface="Arial" panose="020B0604020202020204" pitchFamily="34" charset="0"/>
              <a:buChar char="•"/>
            </a:pPr>
            <a:r>
              <a:rPr lang="en-US" b="1" dirty="0"/>
              <a:t>OS:</a:t>
            </a:r>
            <a:r>
              <a:rPr lang="en-US" b="0" dirty="0"/>
              <a:t>  </a:t>
            </a:r>
            <a:r>
              <a:rPr lang="en-US" b="0" dirty="0" err="1"/>
              <a:t>Severless</a:t>
            </a:r>
            <a:r>
              <a:rPr lang="en-US" b="0" dirty="0"/>
              <a:t> hosting is currently only available when running on Windows.  Linux hosting is in preview and not available with the consumption plan</a:t>
            </a:r>
          </a:p>
          <a:p>
            <a:pPr marL="457200" indent="-457200">
              <a:buFont typeface="Arial" panose="020B0604020202020204" pitchFamily="34" charset="0"/>
              <a:buChar char="•"/>
            </a:pPr>
            <a:r>
              <a:rPr lang="en-US" b="1" dirty="0"/>
              <a:t>Hosting Plan:</a:t>
            </a:r>
            <a:r>
              <a:rPr lang="en-US" b="0" dirty="0"/>
              <a:t>  Hosting plan that defines how resources are allocated to your function app.  In the default Consumption Plan, resources are added dynamically as required by your functions.  In this serverless hosting, you only pay for the time your function run.</a:t>
            </a:r>
          </a:p>
          <a:p>
            <a:pPr marL="457200" indent="-457200">
              <a:buFont typeface="Arial" panose="020B0604020202020204" pitchFamily="34" charset="0"/>
              <a:buChar char="•"/>
            </a:pPr>
            <a:r>
              <a:rPr lang="en-US" b="1" dirty="0"/>
              <a:t>Location:</a:t>
            </a:r>
            <a:r>
              <a:rPr lang="en-US" b="0" dirty="0"/>
              <a:t>  Choose a region near you or near other services your function access.</a:t>
            </a:r>
          </a:p>
          <a:p>
            <a:pPr marL="457200" indent="-457200">
              <a:buFont typeface="Arial" panose="020B0604020202020204" pitchFamily="34" charset="0"/>
              <a:buChar char="•"/>
            </a:pPr>
            <a:r>
              <a:rPr lang="en-US" b="1" dirty="0"/>
              <a:t>Storage:</a:t>
            </a:r>
            <a:r>
              <a:rPr lang="en-US" b="0" dirty="0"/>
              <a:t>  Name of the new storage account used by your function app.  You can also use an existing account.</a:t>
            </a:r>
          </a:p>
          <a:p>
            <a:pPr marL="457200" indent="-457200">
              <a:buFont typeface="Arial" panose="020B0604020202020204" pitchFamily="34" charset="0"/>
              <a:buChar char="•"/>
            </a:pPr>
            <a:endParaRPr lang="en-US" b="0" dirty="0"/>
          </a:p>
          <a:p>
            <a:pPr marL="0" indent="0">
              <a:buFont typeface="Arial" panose="020B0604020202020204" pitchFamily="34" charset="0"/>
              <a:buNone/>
            </a:pPr>
            <a:r>
              <a:rPr lang="en-US" b="0" dirty="0"/>
              <a:t>Select </a:t>
            </a:r>
            <a:r>
              <a:rPr lang="en-US" b="1" dirty="0"/>
              <a:t>Create</a:t>
            </a:r>
            <a:r>
              <a:rPr lang="en-US" b="0" dirty="0"/>
              <a:t> to provision and deploy the function app.</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33</a:t>
            </a:fld>
            <a:endParaRPr lang="es-MX"/>
          </a:p>
        </p:txBody>
      </p:sp>
    </p:spTree>
    <p:extLst>
      <p:ext uri="{BB962C8B-B14F-4D97-AF65-F5344CB8AC3E}">
        <p14:creationId xmlns:p14="http://schemas.microsoft.com/office/powerpoint/2010/main" val="2592536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a function app</a:t>
            </a:r>
          </a:p>
          <a:p>
            <a:pPr marL="0" indent="0">
              <a:buFont typeface="Arial" panose="020B0604020202020204" pitchFamily="34" charset="0"/>
              <a:buNone/>
            </a:pPr>
            <a:r>
              <a:rPr lang="en-US" b="0" dirty="0"/>
              <a:t>Select the Notification icon in the upper-right corner of the portal and watch for the </a:t>
            </a:r>
            <a:r>
              <a:rPr lang="en-US" b="1" dirty="0"/>
              <a:t>Deployment succeeded</a:t>
            </a:r>
            <a:r>
              <a:rPr lang="en-US" b="0" dirty="0"/>
              <a:t> message.</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Select </a:t>
            </a:r>
            <a:r>
              <a:rPr lang="en-US" b="1" dirty="0"/>
              <a:t>Go to resource</a:t>
            </a:r>
            <a:r>
              <a:rPr lang="en-US" b="0" dirty="0"/>
              <a:t> to view your new function app.</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Next, we will create a function in the new function app.</a:t>
            </a:r>
          </a:p>
        </p:txBody>
      </p:sp>
      <p:sp>
        <p:nvSpPr>
          <p:cNvPr id="4" name="Slide Number Placeholder 3"/>
          <p:cNvSpPr>
            <a:spLocks noGrp="1"/>
          </p:cNvSpPr>
          <p:nvPr>
            <p:ph type="sldNum" sz="quarter" idx="10"/>
          </p:nvPr>
        </p:nvSpPr>
        <p:spPr/>
        <p:txBody>
          <a:bodyPr/>
          <a:lstStyle/>
          <a:p>
            <a:fld id="{69BC2EFC-28F3-48C0-BF6B-230A53BCFDFC}" type="slidenum">
              <a:rPr lang="es-MX" smtClean="0"/>
              <a:t>34</a:t>
            </a:fld>
            <a:endParaRPr lang="es-MX"/>
          </a:p>
        </p:txBody>
      </p:sp>
    </p:spTree>
    <p:extLst>
      <p:ext uri="{BB962C8B-B14F-4D97-AF65-F5344CB8AC3E}">
        <p14:creationId xmlns:p14="http://schemas.microsoft.com/office/powerpoint/2010/main" val="246623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an HTTP triggered function</a:t>
            </a:r>
          </a:p>
          <a:p>
            <a:pPr marL="457200" indent="-457200">
              <a:buFont typeface="Arial" panose="020B0604020202020204" pitchFamily="34" charset="0"/>
              <a:buChar char="•"/>
            </a:pPr>
            <a:r>
              <a:rPr lang="en-US" b="0" dirty="0"/>
              <a:t>Expand your new function app, then click the + button next to </a:t>
            </a:r>
            <a:r>
              <a:rPr lang="en-US" b="1" dirty="0"/>
              <a:t>Functions.</a:t>
            </a:r>
          </a:p>
          <a:p>
            <a:pPr marL="457200" indent="-457200">
              <a:buFont typeface="Arial" panose="020B0604020202020204" pitchFamily="34" charset="0"/>
              <a:buChar char="•"/>
            </a:pPr>
            <a:r>
              <a:rPr lang="en-US" b="0" dirty="0"/>
              <a:t>In the </a:t>
            </a:r>
            <a:r>
              <a:rPr lang="en-US" b="1" dirty="0"/>
              <a:t>Get started quickly</a:t>
            </a:r>
            <a:r>
              <a:rPr lang="en-US" b="0" dirty="0"/>
              <a:t> page, select </a:t>
            </a:r>
            <a:r>
              <a:rPr lang="en-US" b="1" dirty="0" err="1"/>
              <a:t>WebHook</a:t>
            </a:r>
            <a:r>
              <a:rPr lang="en-US" b="1" dirty="0"/>
              <a:t> + API</a:t>
            </a:r>
            <a:r>
              <a:rPr lang="en-US" b="0" dirty="0"/>
              <a:t>, </a:t>
            </a:r>
            <a:r>
              <a:rPr lang="en-US" b="1" dirty="0"/>
              <a:t>Choose a language</a:t>
            </a:r>
            <a:r>
              <a:rPr lang="en-US" b="0" dirty="0"/>
              <a:t> for your function, and click </a:t>
            </a:r>
            <a:r>
              <a:rPr lang="en-US" b="1" dirty="0"/>
              <a:t>Create this function</a:t>
            </a:r>
            <a:r>
              <a:rPr lang="en-US" b="0" dirty="0"/>
              <a:t>.</a:t>
            </a:r>
          </a:p>
          <a:p>
            <a:pPr marL="457200" indent="-457200">
              <a:buFont typeface="Arial" panose="020B0604020202020204" pitchFamily="34" charset="0"/>
              <a:buChar char="•"/>
            </a:pPr>
            <a:endParaRPr lang="en-US" b="0" dirty="0"/>
          </a:p>
          <a:p>
            <a:pPr marL="0" indent="0">
              <a:buFont typeface="Arial" panose="020B0604020202020204" pitchFamily="34" charset="0"/>
              <a:buNone/>
            </a:pPr>
            <a:r>
              <a:rPr lang="en-US" b="0" dirty="0"/>
              <a:t>A function is created in your chosen language using the template for an HTTP triggered function.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Now, you can run the function by sending an HTTP request.</a:t>
            </a:r>
          </a:p>
        </p:txBody>
      </p:sp>
      <p:sp>
        <p:nvSpPr>
          <p:cNvPr id="4" name="Slide Number Placeholder 3"/>
          <p:cNvSpPr>
            <a:spLocks noGrp="1"/>
          </p:cNvSpPr>
          <p:nvPr>
            <p:ph type="sldNum" sz="quarter" idx="10"/>
          </p:nvPr>
        </p:nvSpPr>
        <p:spPr/>
        <p:txBody>
          <a:bodyPr/>
          <a:lstStyle/>
          <a:p>
            <a:fld id="{69BC2EFC-28F3-48C0-BF6B-230A53BCFDFC}" type="slidenum">
              <a:rPr lang="es-MX" smtClean="0"/>
              <a:t>35</a:t>
            </a:fld>
            <a:endParaRPr lang="es-MX"/>
          </a:p>
        </p:txBody>
      </p:sp>
    </p:spTree>
    <p:extLst>
      <p:ext uri="{BB962C8B-B14F-4D97-AF65-F5344CB8AC3E}">
        <p14:creationId xmlns:p14="http://schemas.microsoft.com/office/powerpoint/2010/main" val="572306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Test the function</a:t>
            </a:r>
          </a:p>
          <a:p>
            <a:pPr marL="0" indent="0">
              <a:buFont typeface="Arial" panose="020B0604020202020204" pitchFamily="34" charset="0"/>
              <a:buNone/>
            </a:pPr>
            <a:r>
              <a:rPr lang="en-US" b="0" dirty="0"/>
              <a:t>In you new function, click the </a:t>
            </a:r>
            <a:r>
              <a:rPr lang="en-US" b="1" dirty="0"/>
              <a:t>&lt;/&gt; Get function URL</a:t>
            </a:r>
            <a:r>
              <a:rPr lang="en-US" b="0" dirty="0"/>
              <a:t> at the top right, select </a:t>
            </a:r>
            <a:r>
              <a:rPr lang="en-US" b="1" dirty="0"/>
              <a:t>default (Function key)</a:t>
            </a:r>
            <a:r>
              <a:rPr lang="en-US" b="0" dirty="0"/>
              <a:t>, and then click </a:t>
            </a:r>
            <a:r>
              <a:rPr lang="en-US" b="1" dirty="0"/>
              <a:t>Copy</a:t>
            </a:r>
            <a:r>
              <a:rPr lang="en-US" b="0" dirty="0"/>
              <a:t>.</a:t>
            </a:r>
          </a:p>
        </p:txBody>
      </p:sp>
      <p:sp>
        <p:nvSpPr>
          <p:cNvPr id="4" name="Slide Number Placeholder 3"/>
          <p:cNvSpPr>
            <a:spLocks noGrp="1"/>
          </p:cNvSpPr>
          <p:nvPr>
            <p:ph type="sldNum" sz="quarter" idx="10"/>
          </p:nvPr>
        </p:nvSpPr>
        <p:spPr/>
        <p:txBody>
          <a:bodyPr/>
          <a:lstStyle/>
          <a:p>
            <a:fld id="{69BC2EFC-28F3-48C0-BF6B-230A53BCFDFC}" type="slidenum">
              <a:rPr lang="es-MX" smtClean="0"/>
              <a:t>36</a:t>
            </a:fld>
            <a:endParaRPr lang="es-MX"/>
          </a:p>
        </p:txBody>
      </p:sp>
    </p:spTree>
    <p:extLst>
      <p:ext uri="{BB962C8B-B14F-4D97-AF65-F5344CB8AC3E}">
        <p14:creationId xmlns:p14="http://schemas.microsoft.com/office/powerpoint/2010/main" val="2513236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Test the function</a:t>
            </a:r>
          </a:p>
          <a:p>
            <a:pPr marL="0" indent="0">
              <a:buFont typeface="Arial" panose="020B0604020202020204" pitchFamily="34" charset="0"/>
              <a:buNone/>
            </a:pPr>
            <a:r>
              <a:rPr lang="en-US" b="0" dirty="0"/>
              <a:t>Paste the function URL into your browser’s address bar.  Add the query string value </a:t>
            </a:r>
            <a:r>
              <a:rPr lang="en-US" b="1" dirty="0"/>
              <a:t>&amp;name=Stir%20Trek%20Attendees</a:t>
            </a:r>
            <a:r>
              <a:rPr lang="en-US" b="0" dirty="0"/>
              <a:t> to the end of this URL and press the </a:t>
            </a:r>
            <a:r>
              <a:rPr lang="en-US" b="1" dirty="0"/>
              <a:t>Enter</a:t>
            </a:r>
            <a:r>
              <a:rPr lang="en-US" b="0" dirty="0"/>
              <a:t> key on your keyboard to execute the request.  You should see the response returned by the function displayed in the browser.</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request URL includes a key that is required, by default, to access your function over HTTP.</a:t>
            </a:r>
          </a:p>
        </p:txBody>
      </p:sp>
      <p:sp>
        <p:nvSpPr>
          <p:cNvPr id="4" name="Slide Number Placeholder 3"/>
          <p:cNvSpPr>
            <a:spLocks noGrp="1"/>
          </p:cNvSpPr>
          <p:nvPr>
            <p:ph type="sldNum" sz="quarter" idx="10"/>
          </p:nvPr>
        </p:nvSpPr>
        <p:spPr/>
        <p:txBody>
          <a:bodyPr/>
          <a:lstStyle/>
          <a:p>
            <a:fld id="{69BC2EFC-28F3-48C0-BF6B-230A53BCFDFC}" type="slidenum">
              <a:rPr lang="es-MX" smtClean="0"/>
              <a:t>37</a:t>
            </a:fld>
            <a:endParaRPr lang="es-MX"/>
          </a:p>
        </p:txBody>
      </p:sp>
    </p:spTree>
    <p:extLst>
      <p:ext uri="{BB962C8B-B14F-4D97-AF65-F5344CB8AC3E}">
        <p14:creationId xmlns:p14="http://schemas.microsoft.com/office/powerpoint/2010/main" val="289203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38</a:t>
            </a:fld>
            <a:endParaRPr lang="es-MX"/>
          </a:p>
        </p:txBody>
      </p:sp>
    </p:spTree>
    <p:extLst>
      <p:ext uri="{BB962C8B-B14F-4D97-AF65-F5344CB8AC3E}">
        <p14:creationId xmlns:p14="http://schemas.microsoft.com/office/powerpoint/2010/main" val="72924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Update Runtime Version</a:t>
            </a:r>
          </a:p>
          <a:p>
            <a:pPr marL="0" indent="0">
              <a:buFont typeface="Arial" panose="020B0604020202020204" pitchFamily="34" charset="0"/>
              <a:buNone/>
            </a:pPr>
            <a:r>
              <a:rPr lang="en-US" b="0" dirty="0"/>
              <a:t>Because we are going to use .NET Core for our functions, we will need to update the Runtime version.  First thing you will do is go to the </a:t>
            </a:r>
            <a:r>
              <a:rPr lang="en-US" b="1" dirty="0"/>
              <a:t>Platform features </a:t>
            </a:r>
            <a:r>
              <a:rPr lang="en-US" b="0" dirty="0"/>
              <a:t>link.</a:t>
            </a:r>
          </a:p>
        </p:txBody>
      </p:sp>
      <p:sp>
        <p:nvSpPr>
          <p:cNvPr id="4" name="Slide Number Placeholder 3"/>
          <p:cNvSpPr>
            <a:spLocks noGrp="1"/>
          </p:cNvSpPr>
          <p:nvPr>
            <p:ph type="sldNum" sz="quarter" idx="10"/>
          </p:nvPr>
        </p:nvSpPr>
        <p:spPr/>
        <p:txBody>
          <a:bodyPr/>
          <a:lstStyle/>
          <a:p>
            <a:fld id="{69BC2EFC-28F3-48C0-BF6B-230A53BCFDFC}" type="slidenum">
              <a:rPr lang="es-MX" smtClean="0"/>
              <a:t>39</a:t>
            </a:fld>
            <a:endParaRPr lang="es-MX"/>
          </a:p>
        </p:txBody>
      </p:sp>
    </p:spTree>
    <p:extLst>
      <p:ext uri="{BB962C8B-B14F-4D97-AF65-F5344CB8AC3E}">
        <p14:creationId xmlns:p14="http://schemas.microsoft.com/office/powerpoint/2010/main" val="1298615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Update Runtime Version</a:t>
            </a:r>
          </a:p>
          <a:p>
            <a:pPr marL="0" indent="0">
              <a:buFont typeface="Arial" panose="020B0604020202020204" pitchFamily="34" charset="0"/>
              <a:buNone/>
            </a:pPr>
            <a:r>
              <a:rPr lang="en-US" b="0" dirty="0"/>
              <a:t>From here, we can see all sorts of settings that be managed here to include application settings, deployment options, networking details, monitoring, API definitions, and resource management.  But for now, what we care about is the </a:t>
            </a:r>
            <a:r>
              <a:rPr lang="en-US" b="1" dirty="0"/>
              <a:t>Function app settings</a:t>
            </a:r>
            <a:r>
              <a:rPr lang="en-US" b="0" dirty="0"/>
              <a:t> option.</a:t>
            </a:r>
          </a:p>
        </p:txBody>
      </p:sp>
      <p:sp>
        <p:nvSpPr>
          <p:cNvPr id="4" name="Slide Number Placeholder 3"/>
          <p:cNvSpPr>
            <a:spLocks noGrp="1"/>
          </p:cNvSpPr>
          <p:nvPr>
            <p:ph type="sldNum" sz="quarter" idx="10"/>
          </p:nvPr>
        </p:nvSpPr>
        <p:spPr/>
        <p:txBody>
          <a:bodyPr/>
          <a:lstStyle/>
          <a:p>
            <a:fld id="{69BC2EFC-28F3-48C0-BF6B-230A53BCFDFC}" type="slidenum">
              <a:rPr lang="es-MX" smtClean="0"/>
              <a:t>40</a:t>
            </a:fld>
            <a:endParaRPr lang="es-MX"/>
          </a:p>
        </p:txBody>
      </p:sp>
    </p:spTree>
    <p:extLst>
      <p:ext uri="{BB962C8B-B14F-4D97-AF65-F5344CB8AC3E}">
        <p14:creationId xmlns:p14="http://schemas.microsoft.com/office/powerpoint/2010/main" val="283866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Get Hardware</a:t>
            </a:r>
          </a:p>
          <a:p>
            <a:pPr marL="457200" indent="-457200">
              <a:buFont typeface="Arial" panose="020B0604020202020204" pitchFamily="34" charset="0"/>
              <a:buChar char="•"/>
            </a:pPr>
            <a:r>
              <a:rPr lang="en-US" dirty="0"/>
              <a:t>Get and install Operating System</a:t>
            </a:r>
          </a:p>
          <a:p>
            <a:pPr marL="457200" indent="-457200">
              <a:buFont typeface="Arial" panose="020B0604020202020204" pitchFamily="34" charset="0"/>
              <a:buChar char="•"/>
            </a:pPr>
            <a:r>
              <a:rPr lang="en-US" dirty="0"/>
              <a:t>Get and install application framework</a:t>
            </a:r>
          </a:p>
          <a:p>
            <a:pPr marL="457200" indent="-457200">
              <a:buFont typeface="Arial" panose="020B0604020202020204" pitchFamily="34" charset="0"/>
              <a:buChar char="•"/>
            </a:pPr>
            <a:r>
              <a:rPr lang="en-US" dirty="0"/>
              <a:t>(No Click) Deploy code to the server</a:t>
            </a:r>
          </a:p>
          <a:p>
            <a:pPr marL="457200" indent="-457200">
              <a:buFont typeface="Arial" panose="020B0604020202020204" pitchFamily="34" charset="0"/>
              <a:buChar char="•"/>
            </a:pPr>
            <a:r>
              <a:rPr lang="en-US" dirty="0"/>
              <a:t>Host all of this somewhere in your datacenter</a:t>
            </a:r>
          </a:p>
          <a:p>
            <a:pPr marL="457200" indent="-457200">
              <a:buFont typeface="Arial" panose="020B0604020202020204" pitchFamily="34" charset="0"/>
              <a:buChar char="•"/>
            </a:pPr>
            <a:r>
              <a:rPr lang="en-US" dirty="0"/>
              <a:t>(No Click) Bunch of questions</a:t>
            </a:r>
          </a:p>
          <a:p>
            <a:pPr marL="457200" indent="-457200">
              <a:buFont typeface="Arial" panose="020B0604020202020204" pitchFamily="34" charset="0"/>
              <a:buChar char="•"/>
            </a:pPr>
            <a:r>
              <a:rPr lang="en-US" dirty="0"/>
              <a:t>Backup for your apps</a:t>
            </a:r>
          </a:p>
          <a:p>
            <a:pPr marL="457200" indent="-457200">
              <a:buFont typeface="Arial" panose="020B0604020202020204" pitchFamily="34" charset="0"/>
              <a:buChar char="•"/>
            </a:pPr>
            <a:r>
              <a:rPr lang="en-US" dirty="0"/>
              <a:t>Physical Security</a:t>
            </a:r>
          </a:p>
          <a:p>
            <a:pPr marL="457200" indent="-457200">
              <a:buFont typeface="Arial" panose="020B0604020202020204" pitchFamily="34" charset="0"/>
              <a:buChar char="•"/>
            </a:pPr>
            <a:r>
              <a:rPr lang="en-US" dirty="0"/>
              <a:t>Scaling Up</a:t>
            </a:r>
          </a:p>
          <a:p>
            <a:pPr marL="457200" indent="-457200">
              <a:buFont typeface="Arial" panose="020B0604020202020204" pitchFamily="34" charset="0"/>
              <a:buChar char="•"/>
            </a:pPr>
            <a:r>
              <a:rPr lang="en-US" dirty="0"/>
              <a:t>Monitoring (hardware and application)</a:t>
            </a:r>
          </a:p>
          <a:p>
            <a:pPr marL="457200" indent="-457200">
              <a:buFont typeface="Arial" panose="020B0604020202020204" pitchFamily="34" charset="0"/>
              <a:buChar char="•"/>
            </a:pPr>
            <a:r>
              <a:rPr lang="en-US" dirty="0"/>
              <a:t>And so on</a:t>
            </a:r>
          </a:p>
          <a:p>
            <a:pPr marL="457200" indent="-457200">
              <a:buFont typeface="Arial" panose="020B0604020202020204" pitchFamily="34" charset="0"/>
              <a:buChar char="•"/>
            </a:pPr>
            <a:r>
              <a:rPr lang="en-US" dirty="0"/>
              <a:t>Really </a:t>
            </a:r>
            <a:r>
              <a:rPr lang="en-US"/>
              <a:t>important questions </a:t>
            </a:r>
            <a:r>
              <a:rPr lang="en-US" dirty="0"/>
              <a:t>– but not key to core competency</a:t>
            </a:r>
          </a:p>
        </p:txBody>
      </p:sp>
      <p:sp>
        <p:nvSpPr>
          <p:cNvPr id="4" name="Slide Number Placeholder 3"/>
          <p:cNvSpPr>
            <a:spLocks noGrp="1"/>
          </p:cNvSpPr>
          <p:nvPr>
            <p:ph type="sldNum" sz="quarter" idx="10"/>
          </p:nvPr>
        </p:nvSpPr>
        <p:spPr/>
        <p:txBody>
          <a:bodyPr/>
          <a:lstStyle/>
          <a:p>
            <a:fld id="{69BC2EFC-28F3-48C0-BF6B-230A53BCFDFC}" type="slidenum">
              <a:rPr lang="es-MX" smtClean="0"/>
              <a:t>4</a:t>
            </a:fld>
            <a:endParaRPr lang="es-MX"/>
          </a:p>
        </p:txBody>
      </p:sp>
    </p:spTree>
    <p:extLst>
      <p:ext uri="{BB962C8B-B14F-4D97-AF65-F5344CB8AC3E}">
        <p14:creationId xmlns:p14="http://schemas.microsoft.com/office/powerpoint/2010/main" val="1046559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Update Runtime Version</a:t>
            </a:r>
          </a:p>
          <a:p>
            <a:pPr marL="0" indent="0">
              <a:buFont typeface="Arial" panose="020B0604020202020204" pitchFamily="34" charset="0"/>
              <a:buNone/>
            </a:pPr>
            <a:r>
              <a:rPr lang="en-US" b="0" dirty="0"/>
              <a:t>From the Function App settings blade, we have control over daily usage quotas, edit modes, the ability to use deployment slots, and update the host keys.  The setting we care about right now is the </a:t>
            </a:r>
            <a:r>
              <a:rPr lang="en-US" b="1" dirty="0"/>
              <a:t>Runtime version</a:t>
            </a:r>
            <a:r>
              <a:rPr lang="en-US" b="0" dirty="0"/>
              <a:t>, which we will set to beta.  After changing that value we see it go from 1.0.11702.0 to 2.0.11651.0.</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Also note the Manager application settings, from there we can add the connection string we’ll need for the upcoming demos.</a:t>
            </a:r>
          </a:p>
        </p:txBody>
      </p:sp>
      <p:sp>
        <p:nvSpPr>
          <p:cNvPr id="4" name="Slide Number Placeholder 3"/>
          <p:cNvSpPr>
            <a:spLocks noGrp="1"/>
          </p:cNvSpPr>
          <p:nvPr>
            <p:ph type="sldNum" sz="quarter" idx="10"/>
          </p:nvPr>
        </p:nvSpPr>
        <p:spPr/>
        <p:txBody>
          <a:bodyPr/>
          <a:lstStyle/>
          <a:p>
            <a:fld id="{69BC2EFC-28F3-48C0-BF6B-230A53BCFDFC}" type="slidenum">
              <a:rPr lang="es-MX" smtClean="0"/>
              <a:t>41</a:t>
            </a:fld>
            <a:endParaRPr lang="es-MX"/>
          </a:p>
        </p:txBody>
      </p:sp>
    </p:spTree>
    <p:extLst>
      <p:ext uri="{BB962C8B-B14F-4D97-AF65-F5344CB8AC3E}">
        <p14:creationId xmlns:p14="http://schemas.microsoft.com/office/powerpoint/2010/main" val="2782978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Install Visual Studio 2017</a:t>
            </a:r>
          </a:p>
          <a:p>
            <a:pPr marL="0" indent="0">
              <a:buFont typeface="Arial" panose="020B0604020202020204" pitchFamily="34" charset="0"/>
              <a:buNone/>
            </a:pPr>
            <a:r>
              <a:rPr lang="en-US" b="0" dirty="0"/>
              <a:t>Install Visual Studio 2017 version 15.5 or a later version.</a:t>
            </a:r>
          </a:p>
        </p:txBody>
      </p:sp>
      <p:sp>
        <p:nvSpPr>
          <p:cNvPr id="4" name="Slide Number Placeholder 3"/>
          <p:cNvSpPr>
            <a:spLocks noGrp="1"/>
          </p:cNvSpPr>
          <p:nvPr>
            <p:ph type="sldNum" sz="quarter" idx="10"/>
          </p:nvPr>
        </p:nvSpPr>
        <p:spPr/>
        <p:txBody>
          <a:bodyPr/>
          <a:lstStyle/>
          <a:p>
            <a:fld id="{69BC2EFC-28F3-48C0-BF6B-230A53BCFDFC}" type="slidenum">
              <a:rPr lang="es-MX" smtClean="0"/>
              <a:t>42</a:t>
            </a:fld>
            <a:endParaRPr lang="es-MX"/>
          </a:p>
        </p:txBody>
      </p:sp>
    </p:spTree>
    <p:extLst>
      <p:ext uri="{BB962C8B-B14F-4D97-AF65-F5344CB8AC3E}">
        <p14:creationId xmlns:p14="http://schemas.microsoft.com/office/powerpoint/2010/main" val="457518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Include the Azure development workload</a:t>
            </a:r>
          </a:p>
          <a:p>
            <a:pPr marL="0" indent="0">
              <a:buFont typeface="Arial" panose="020B0604020202020204" pitchFamily="34" charset="0"/>
              <a:buNone/>
            </a:pPr>
            <a:r>
              <a:rPr lang="en-US" b="0" dirty="0"/>
              <a:t>Ensure that you include the Azure development workload</a:t>
            </a:r>
          </a:p>
        </p:txBody>
      </p:sp>
      <p:sp>
        <p:nvSpPr>
          <p:cNvPr id="4" name="Slide Number Placeholder 3"/>
          <p:cNvSpPr>
            <a:spLocks noGrp="1"/>
          </p:cNvSpPr>
          <p:nvPr>
            <p:ph type="sldNum" sz="quarter" idx="10"/>
          </p:nvPr>
        </p:nvSpPr>
        <p:spPr/>
        <p:txBody>
          <a:bodyPr/>
          <a:lstStyle/>
          <a:p>
            <a:fld id="{69BC2EFC-28F3-48C0-BF6B-230A53BCFDFC}" type="slidenum">
              <a:rPr lang="es-MX" smtClean="0"/>
              <a:t>43</a:t>
            </a:fld>
            <a:endParaRPr lang="es-MX"/>
          </a:p>
        </p:txBody>
      </p:sp>
    </p:spTree>
    <p:extLst>
      <p:ext uri="{BB962C8B-B14F-4D97-AF65-F5344CB8AC3E}">
        <p14:creationId xmlns:p14="http://schemas.microsoft.com/office/powerpoint/2010/main" val="1540574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a function app project</a:t>
            </a:r>
          </a:p>
          <a:p>
            <a:pPr marL="0" indent="0">
              <a:buFont typeface="Arial" panose="020B0604020202020204" pitchFamily="34" charset="0"/>
              <a:buNone/>
            </a:pPr>
            <a:r>
              <a:rPr lang="en-US" b="0" dirty="0"/>
              <a:t>The Azure Functions project template in Visual Studio create a project that can be published to a function app in Azure.</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0" dirty="0"/>
              <a:t>In Visual Studio, select New &gt; Project from the File menu.</a:t>
            </a:r>
          </a:p>
          <a:p>
            <a:pPr marL="457200" indent="-457200">
              <a:buFont typeface="Arial" panose="020B0604020202020204" pitchFamily="34" charset="0"/>
              <a:buChar char="•"/>
            </a:pPr>
            <a:r>
              <a:rPr lang="en-US" b="0" dirty="0"/>
              <a:t>In the New Project dialog, Select </a:t>
            </a:r>
            <a:r>
              <a:rPr lang="en-US" b="1" dirty="0"/>
              <a:t>Visual C#</a:t>
            </a:r>
            <a:r>
              <a:rPr lang="en-US" b="0" dirty="0"/>
              <a:t> &gt; </a:t>
            </a:r>
            <a:r>
              <a:rPr lang="en-US" b="1" dirty="0"/>
              <a:t>Cloud</a:t>
            </a:r>
            <a:r>
              <a:rPr lang="en-US" b="0" dirty="0"/>
              <a:t>, select </a:t>
            </a:r>
            <a:r>
              <a:rPr lang="en-US" b="1" dirty="0"/>
              <a:t>Azure Functions</a:t>
            </a:r>
            <a:r>
              <a:rPr lang="en-US" b="0" dirty="0"/>
              <a:t>, type a </a:t>
            </a:r>
            <a:r>
              <a:rPr lang="en-US" b="1" dirty="0"/>
              <a:t>Name</a:t>
            </a:r>
            <a:r>
              <a:rPr lang="en-US" b="0" dirty="0"/>
              <a:t> for your project, and click </a:t>
            </a:r>
            <a:r>
              <a:rPr lang="en-US" b="1" dirty="0"/>
              <a:t>OK</a:t>
            </a:r>
            <a:r>
              <a:rPr lang="en-US" b="0" dirty="0"/>
              <a:t>.  The function app must be valid as a C# namespace, so do not user underscores, hyphens, or any other nonalphanumeric characters.</a:t>
            </a:r>
          </a:p>
        </p:txBody>
      </p:sp>
      <p:sp>
        <p:nvSpPr>
          <p:cNvPr id="4" name="Slide Number Placeholder 3"/>
          <p:cNvSpPr>
            <a:spLocks noGrp="1"/>
          </p:cNvSpPr>
          <p:nvPr>
            <p:ph type="sldNum" sz="quarter" idx="10"/>
          </p:nvPr>
        </p:nvSpPr>
        <p:spPr/>
        <p:txBody>
          <a:bodyPr/>
          <a:lstStyle/>
          <a:p>
            <a:fld id="{69BC2EFC-28F3-48C0-BF6B-230A53BCFDFC}" type="slidenum">
              <a:rPr lang="es-MX" smtClean="0"/>
              <a:t>44</a:t>
            </a:fld>
            <a:endParaRPr lang="es-MX"/>
          </a:p>
        </p:txBody>
      </p:sp>
    </p:spTree>
    <p:extLst>
      <p:ext uri="{BB962C8B-B14F-4D97-AF65-F5344CB8AC3E}">
        <p14:creationId xmlns:p14="http://schemas.microsoft.com/office/powerpoint/2010/main" val="493580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a function app project</a:t>
            </a:r>
          </a:p>
          <a:p>
            <a:pPr marL="457200" indent="-457200">
              <a:buFont typeface="Arial" panose="020B0604020202020204" pitchFamily="34" charset="0"/>
              <a:buChar char="•"/>
            </a:pPr>
            <a:r>
              <a:rPr lang="en-US" b="0" dirty="0"/>
              <a:t>Use the </a:t>
            </a:r>
            <a:r>
              <a:rPr lang="en-US" b="1" dirty="0"/>
              <a:t>Azure Functions v1 (.NET Framework)</a:t>
            </a:r>
            <a:r>
              <a:rPr lang="en-US" b="0" dirty="0"/>
              <a:t> for the version.  This creates a function that uses the version 1 runtime of Azure Functions.  The version 2 runtime, which supports .NET Core, is currently in preview.</a:t>
            </a:r>
          </a:p>
          <a:p>
            <a:pPr marL="457200" indent="-457200">
              <a:buFont typeface="Arial" panose="020B0604020202020204" pitchFamily="34" charset="0"/>
              <a:buChar char="•"/>
            </a:pPr>
            <a:r>
              <a:rPr lang="en-US" b="0" dirty="0"/>
              <a:t>Select the </a:t>
            </a:r>
            <a:r>
              <a:rPr lang="en-US" b="1" dirty="0"/>
              <a:t>HTTP trigger</a:t>
            </a:r>
            <a:r>
              <a:rPr lang="en-US" b="0" dirty="0"/>
              <a:t> which will create a function triggered by an HTTP request</a:t>
            </a:r>
          </a:p>
          <a:p>
            <a:pPr marL="457200" indent="-457200">
              <a:buFont typeface="Arial" panose="020B0604020202020204" pitchFamily="34" charset="0"/>
              <a:buChar char="•"/>
            </a:pPr>
            <a:r>
              <a:rPr lang="en-US" b="0" dirty="0"/>
              <a:t>Select the </a:t>
            </a:r>
            <a:r>
              <a:rPr lang="en-US" b="1" dirty="0"/>
              <a:t>Storage Emulator</a:t>
            </a:r>
            <a:r>
              <a:rPr lang="en-US" b="0" dirty="0"/>
              <a:t> storage account option.  An HTTP trigger does not use the Storage account connection.  All other trigger types require a valid Storage account connection string.</a:t>
            </a:r>
          </a:p>
          <a:p>
            <a:pPr marL="457200" indent="-457200">
              <a:buFont typeface="Arial" panose="020B0604020202020204" pitchFamily="34" charset="0"/>
              <a:buChar char="•"/>
            </a:pPr>
            <a:r>
              <a:rPr lang="en-US" b="0" dirty="0"/>
              <a:t>Use the </a:t>
            </a:r>
            <a:r>
              <a:rPr lang="en-US" b="1" dirty="0"/>
              <a:t>Anonymous</a:t>
            </a:r>
            <a:r>
              <a:rPr lang="en-US" b="0" dirty="0"/>
              <a:t> access rights.  The created function can be triggered by any client without providing a key.  This authorization setting makes it easy to test your new function.</a:t>
            </a:r>
          </a:p>
          <a:p>
            <a:pPr marL="457200" indent="-457200">
              <a:buFont typeface="Arial" panose="020B0604020202020204" pitchFamily="34" charset="0"/>
              <a:buChar char="•"/>
            </a:pPr>
            <a:r>
              <a:rPr lang="en-US" b="0" dirty="0"/>
              <a:t>Click </a:t>
            </a:r>
            <a:r>
              <a:rPr lang="en-US" b="1" dirty="0"/>
              <a:t>OK </a:t>
            </a:r>
            <a:r>
              <a:rPr lang="en-US" b="0" dirty="0"/>
              <a:t>to create the function project and HTTP triggered function.</a:t>
            </a:r>
          </a:p>
        </p:txBody>
      </p:sp>
      <p:sp>
        <p:nvSpPr>
          <p:cNvPr id="4" name="Slide Number Placeholder 3"/>
          <p:cNvSpPr>
            <a:spLocks noGrp="1"/>
          </p:cNvSpPr>
          <p:nvPr>
            <p:ph type="sldNum" sz="quarter" idx="10"/>
          </p:nvPr>
        </p:nvSpPr>
        <p:spPr/>
        <p:txBody>
          <a:bodyPr/>
          <a:lstStyle/>
          <a:p>
            <a:fld id="{69BC2EFC-28F3-48C0-BF6B-230A53BCFDFC}" type="slidenum">
              <a:rPr lang="es-MX" smtClean="0"/>
              <a:t>45</a:t>
            </a:fld>
            <a:endParaRPr lang="es-MX"/>
          </a:p>
        </p:txBody>
      </p:sp>
    </p:spTree>
    <p:extLst>
      <p:ext uri="{BB962C8B-B14F-4D97-AF65-F5344CB8AC3E}">
        <p14:creationId xmlns:p14="http://schemas.microsoft.com/office/powerpoint/2010/main" val="1297541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a function app project</a:t>
            </a:r>
          </a:p>
          <a:p>
            <a:pPr marL="0" indent="0">
              <a:buFont typeface="Arial" panose="020B0604020202020204" pitchFamily="34" charset="0"/>
              <a:buNone/>
            </a:pPr>
            <a:r>
              <a:rPr lang="en-US" b="0" dirty="0"/>
              <a:t>Visual Studio creates a project and in it a class that contains boilerplate code for the chosen function type.  The </a:t>
            </a:r>
            <a:r>
              <a:rPr lang="en-US" b="1" dirty="0" err="1"/>
              <a:t>FunctionName</a:t>
            </a:r>
            <a:r>
              <a:rPr lang="en-US" b="0" dirty="0"/>
              <a:t> attribute on the method sets the name of the function.  The </a:t>
            </a:r>
            <a:r>
              <a:rPr lang="en-US" b="1" dirty="0" err="1"/>
              <a:t>HttpTrigger</a:t>
            </a:r>
            <a:r>
              <a:rPr lang="en-US" b="0" dirty="0"/>
              <a:t> attribute specifies that the function is triggered by an HTTP request.  The boilerplate code sends an HTTP response that includes a value from the request body or query string.  You can add input and output bindings to a function by applying the appropriate attributes to the method.</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Now that we’ve created your function project and an HTTP-triggered function, you can test it on your local computer.</a:t>
            </a:r>
          </a:p>
        </p:txBody>
      </p:sp>
      <p:sp>
        <p:nvSpPr>
          <p:cNvPr id="4" name="Slide Number Placeholder 3"/>
          <p:cNvSpPr>
            <a:spLocks noGrp="1"/>
          </p:cNvSpPr>
          <p:nvPr>
            <p:ph type="sldNum" sz="quarter" idx="10"/>
          </p:nvPr>
        </p:nvSpPr>
        <p:spPr/>
        <p:txBody>
          <a:bodyPr/>
          <a:lstStyle/>
          <a:p>
            <a:fld id="{69BC2EFC-28F3-48C0-BF6B-230A53BCFDFC}" type="slidenum">
              <a:rPr lang="es-MX" smtClean="0"/>
              <a:t>46</a:t>
            </a:fld>
            <a:endParaRPr lang="es-MX"/>
          </a:p>
        </p:txBody>
      </p:sp>
    </p:spTree>
    <p:extLst>
      <p:ext uri="{BB962C8B-B14F-4D97-AF65-F5344CB8AC3E}">
        <p14:creationId xmlns:p14="http://schemas.microsoft.com/office/powerpoint/2010/main" val="3223582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Test the function locally</a:t>
            </a:r>
          </a:p>
          <a:p>
            <a:pPr marL="0" indent="0">
              <a:buFont typeface="Arial" panose="020B0604020202020204" pitchFamily="34" charset="0"/>
              <a:buNone/>
            </a:pPr>
            <a:r>
              <a:rPr lang="en-US" b="0" dirty="0"/>
              <a:t>Azure Functions Core Tools lets you run an Azure Functions project on your local development computer.</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To test your function press </a:t>
            </a:r>
            <a:r>
              <a:rPr lang="en-US" b="1" dirty="0"/>
              <a:t>F5</a:t>
            </a:r>
            <a:r>
              <a:rPr lang="en-US" b="0" dirty="0"/>
              <a:t>.  If prompted, accept the request from Visual Studio to download and install Azure Functions Core (CLI) tools.  You may also need to enable a firewall exception so that the tools can handle HTTP requests.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Copy the URL of your function from the Azure Functions runtime output.</a:t>
            </a:r>
          </a:p>
        </p:txBody>
      </p:sp>
      <p:sp>
        <p:nvSpPr>
          <p:cNvPr id="4" name="Slide Number Placeholder 3"/>
          <p:cNvSpPr>
            <a:spLocks noGrp="1"/>
          </p:cNvSpPr>
          <p:nvPr>
            <p:ph type="sldNum" sz="quarter" idx="10"/>
          </p:nvPr>
        </p:nvSpPr>
        <p:spPr/>
        <p:txBody>
          <a:bodyPr/>
          <a:lstStyle/>
          <a:p>
            <a:fld id="{69BC2EFC-28F3-48C0-BF6B-230A53BCFDFC}" type="slidenum">
              <a:rPr lang="es-MX" smtClean="0"/>
              <a:t>47</a:t>
            </a:fld>
            <a:endParaRPr lang="es-MX"/>
          </a:p>
        </p:txBody>
      </p:sp>
    </p:spTree>
    <p:extLst>
      <p:ext uri="{BB962C8B-B14F-4D97-AF65-F5344CB8AC3E}">
        <p14:creationId xmlns:p14="http://schemas.microsoft.com/office/powerpoint/2010/main" val="3461594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Test the function locally</a:t>
            </a:r>
          </a:p>
          <a:p>
            <a:pPr marL="0" indent="0">
              <a:buFont typeface="Arial" panose="020B0604020202020204" pitchFamily="34" charset="0"/>
              <a:buNone/>
            </a:pPr>
            <a:r>
              <a:rPr lang="en-US" b="0" dirty="0"/>
              <a:t>Paste the URL for the HTTP request into your browser’s address bar.  Append the query string ?name=&lt;</a:t>
            </a:r>
            <a:r>
              <a:rPr lang="en-US" b="0" dirty="0" err="1"/>
              <a:t>yourname</a:t>
            </a:r>
            <a:r>
              <a:rPr lang="en-US" b="0" dirty="0"/>
              <a:t>&gt; to this URL and execute the request.</a:t>
            </a:r>
          </a:p>
        </p:txBody>
      </p:sp>
      <p:sp>
        <p:nvSpPr>
          <p:cNvPr id="4" name="Slide Number Placeholder 3"/>
          <p:cNvSpPr>
            <a:spLocks noGrp="1"/>
          </p:cNvSpPr>
          <p:nvPr>
            <p:ph type="sldNum" sz="quarter" idx="10"/>
          </p:nvPr>
        </p:nvSpPr>
        <p:spPr/>
        <p:txBody>
          <a:bodyPr/>
          <a:lstStyle/>
          <a:p>
            <a:fld id="{69BC2EFC-28F3-48C0-BF6B-230A53BCFDFC}" type="slidenum">
              <a:rPr lang="es-MX" smtClean="0"/>
              <a:t>48</a:t>
            </a:fld>
            <a:endParaRPr lang="es-MX"/>
          </a:p>
        </p:txBody>
      </p:sp>
    </p:spTree>
    <p:extLst>
      <p:ext uri="{BB962C8B-B14F-4D97-AF65-F5344CB8AC3E}">
        <p14:creationId xmlns:p14="http://schemas.microsoft.com/office/powerpoint/2010/main" val="2707572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49</a:t>
            </a:fld>
            <a:endParaRPr lang="es-MX"/>
          </a:p>
        </p:txBody>
      </p:sp>
    </p:spTree>
    <p:extLst>
      <p:ext uri="{BB962C8B-B14F-4D97-AF65-F5344CB8AC3E}">
        <p14:creationId xmlns:p14="http://schemas.microsoft.com/office/powerpoint/2010/main" val="485539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50</a:t>
            </a:fld>
            <a:endParaRPr lang="es-MX"/>
          </a:p>
        </p:txBody>
      </p:sp>
    </p:spTree>
    <p:extLst>
      <p:ext uri="{BB962C8B-B14F-4D97-AF65-F5344CB8AC3E}">
        <p14:creationId xmlns:p14="http://schemas.microsoft.com/office/powerpoint/2010/main" val="2945148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Infrastructure as a Service</a:t>
            </a:r>
          </a:p>
        </p:txBody>
      </p:sp>
      <p:sp>
        <p:nvSpPr>
          <p:cNvPr id="4" name="Slide Number Placeholder 3"/>
          <p:cNvSpPr>
            <a:spLocks noGrp="1"/>
          </p:cNvSpPr>
          <p:nvPr>
            <p:ph type="sldNum" sz="quarter" idx="10"/>
          </p:nvPr>
        </p:nvSpPr>
        <p:spPr/>
        <p:txBody>
          <a:bodyPr/>
          <a:lstStyle/>
          <a:p>
            <a:fld id="{69BC2EFC-28F3-48C0-BF6B-230A53BCFDFC}" type="slidenum">
              <a:rPr lang="es-MX" smtClean="0"/>
              <a:t>5</a:t>
            </a:fld>
            <a:endParaRPr lang="es-MX"/>
          </a:p>
        </p:txBody>
      </p:sp>
    </p:spTree>
    <p:extLst>
      <p:ext uri="{BB962C8B-B14F-4D97-AF65-F5344CB8AC3E}">
        <p14:creationId xmlns:p14="http://schemas.microsoft.com/office/powerpoint/2010/main" val="2318179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Build Definition</a:t>
            </a:r>
          </a:p>
          <a:p>
            <a:pPr marL="0" indent="0">
              <a:buFont typeface="Arial" panose="020B0604020202020204" pitchFamily="34" charset="0"/>
              <a:buNone/>
            </a:pPr>
            <a:r>
              <a:rPr lang="en-US" b="0" dirty="0"/>
              <a:t>From the </a:t>
            </a:r>
            <a:r>
              <a:rPr lang="en-US" b="1" dirty="0"/>
              <a:t>Build and Release </a:t>
            </a:r>
            <a:r>
              <a:rPr lang="en-US" b="0" dirty="0"/>
              <a:t>menu option, go to </a:t>
            </a:r>
            <a:r>
              <a:rPr lang="en-US" b="1" dirty="0"/>
              <a:t>Builds</a:t>
            </a:r>
            <a:r>
              <a:rPr lang="en-US" b="0" dirty="0"/>
              <a:t>, and then click the </a:t>
            </a:r>
            <a:r>
              <a:rPr lang="en-US" b="1" dirty="0"/>
              <a:t>New</a:t>
            </a:r>
            <a:r>
              <a:rPr lang="en-US" b="0" dirty="0"/>
              <a:t> build button.</a:t>
            </a:r>
          </a:p>
        </p:txBody>
      </p:sp>
      <p:sp>
        <p:nvSpPr>
          <p:cNvPr id="4" name="Slide Number Placeholder 3"/>
          <p:cNvSpPr>
            <a:spLocks noGrp="1"/>
          </p:cNvSpPr>
          <p:nvPr>
            <p:ph type="sldNum" sz="quarter" idx="10"/>
          </p:nvPr>
        </p:nvSpPr>
        <p:spPr/>
        <p:txBody>
          <a:bodyPr/>
          <a:lstStyle/>
          <a:p>
            <a:fld id="{69BC2EFC-28F3-48C0-BF6B-230A53BCFDFC}" type="slidenum">
              <a:rPr lang="es-MX" smtClean="0"/>
              <a:t>51</a:t>
            </a:fld>
            <a:endParaRPr lang="es-MX"/>
          </a:p>
        </p:txBody>
      </p:sp>
    </p:spTree>
    <p:extLst>
      <p:ext uri="{BB962C8B-B14F-4D97-AF65-F5344CB8AC3E}">
        <p14:creationId xmlns:p14="http://schemas.microsoft.com/office/powerpoint/2010/main" val="1260089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Build Definition – Select your repository</a:t>
            </a:r>
          </a:p>
          <a:p>
            <a:pPr marL="0" indent="0">
              <a:buFont typeface="Arial" panose="020B0604020202020204" pitchFamily="34" charset="0"/>
              <a:buNone/>
            </a:pPr>
            <a:r>
              <a:rPr lang="en-US" b="0" dirty="0"/>
              <a:t>As with any other build, we first have to specify our </a:t>
            </a:r>
            <a:r>
              <a:rPr lang="en-US" b="1" dirty="0"/>
              <a:t>repository source</a:t>
            </a:r>
            <a:r>
              <a:rPr lang="en-US" b="0" dirty="0"/>
              <a:t> and then the </a:t>
            </a:r>
            <a:r>
              <a:rPr lang="en-US" b="1" dirty="0"/>
              <a:t>workspace mappings</a:t>
            </a:r>
            <a:r>
              <a:rPr lang="en-US" b="0" dirty="0"/>
              <a:t>.  Once done, click the </a:t>
            </a:r>
            <a:r>
              <a:rPr lang="en-US" b="1" dirty="0"/>
              <a:t>Continue</a:t>
            </a:r>
            <a:r>
              <a:rPr lang="en-US" b="0" dirty="0"/>
              <a:t> button.</a:t>
            </a:r>
          </a:p>
        </p:txBody>
      </p:sp>
      <p:sp>
        <p:nvSpPr>
          <p:cNvPr id="4" name="Slide Number Placeholder 3"/>
          <p:cNvSpPr>
            <a:spLocks noGrp="1"/>
          </p:cNvSpPr>
          <p:nvPr>
            <p:ph type="sldNum" sz="quarter" idx="10"/>
          </p:nvPr>
        </p:nvSpPr>
        <p:spPr/>
        <p:txBody>
          <a:bodyPr/>
          <a:lstStyle/>
          <a:p>
            <a:fld id="{69BC2EFC-28F3-48C0-BF6B-230A53BCFDFC}" type="slidenum">
              <a:rPr lang="es-MX" smtClean="0"/>
              <a:t>52</a:t>
            </a:fld>
            <a:endParaRPr lang="es-MX"/>
          </a:p>
        </p:txBody>
      </p:sp>
    </p:spTree>
    <p:extLst>
      <p:ext uri="{BB962C8B-B14F-4D97-AF65-F5344CB8AC3E}">
        <p14:creationId xmlns:p14="http://schemas.microsoft.com/office/powerpoint/2010/main" val="10455955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Build </a:t>
            </a:r>
            <a:r>
              <a:rPr lang="en-US" b="1" u="sng" dirty="0" err="1"/>
              <a:t>Definitoin</a:t>
            </a:r>
            <a:r>
              <a:rPr lang="en-US" b="1" u="sng" dirty="0"/>
              <a:t> – Select your repository</a:t>
            </a:r>
          </a:p>
          <a:p>
            <a:pPr marL="0" indent="0">
              <a:buFont typeface="Arial" panose="020B0604020202020204" pitchFamily="34" charset="0"/>
              <a:buNone/>
            </a:pPr>
            <a:r>
              <a:rPr lang="en-US" b="0" dirty="0"/>
              <a:t>There is no prebuilt template for Azure Functions, but the </a:t>
            </a:r>
            <a:r>
              <a:rPr lang="en-US" b="1" dirty="0"/>
              <a:t>ASP.NET Core (.NET Framework)</a:t>
            </a:r>
            <a:r>
              <a:rPr lang="en-US" b="0" dirty="0"/>
              <a:t> has most of the steps that we need the way we need them.</a:t>
            </a:r>
          </a:p>
        </p:txBody>
      </p:sp>
      <p:sp>
        <p:nvSpPr>
          <p:cNvPr id="4" name="Slide Number Placeholder 3"/>
          <p:cNvSpPr>
            <a:spLocks noGrp="1"/>
          </p:cNvSpPr>
          <p:nvPr>
            <p:ph type="sldNum" sz="quarter" idx="10"/>
          </p:nvPr>
        </p:nvSpPr>
        <p:spPr/>
        <p:txBody>
          <a:bodyPr/>
          <a:lstStyle/>
          <a:p>
            <a:fld id="{69BC2EFC-28F3-48C0-BF6B-230A53BCFDFC}" type="slidenum">
              <a:rPr lang="es-MX" smtClean="0"/>
              <a:t>53</a:t>
            </a:fld>
            <a:endParaRPr lang="es-MX"/>
          </a:p>
        </p:txBody>
      </p:sp>
    </p:spTree>
    <p:extLst>
      <p:ext uri="{BB962C8B-B14F-4D97-AF65-F5344CB8AC3E}">
        <p14:creationId xmlns:p14="http://schemas.microsoft.com/office/powerpoint/2010/main" val="2349993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Build Definition – Task Settings</a:t>
            </a:r>
          </a:p>
          <a:p>
            <a:pPr marL="0" indent="0">
              <a:buFont typeface="Arial" panose="020B0604020202020204" pitchFamily="34" charset="0"/>
              <a:buNone/>
            </a:pPr>
            <a:r>
              <a:rPr lang="en-US" b="0" dirty="0"/>
              <a:t>You can leave all of the options alone.</a:t>
            </a:r>
          </a:p>
        </p:txBody>
      </p:sp>
      <p:sp>
        <p:nvSpPr>
          <p:cNvPr id="4" name="Slide Number Placeholder 3"/>
          <p:cNvSpPr>
            <a:spLocks noGrp="1"/>
          </p:cNvSpPr>
          <p:nvPr>
            <p:ph type="sldNum" sz="quarter" idx="10"/>
          </p:nvPr>
        </p:nvSpPr>
        <p:spPr/>
        <p:txBody>
          <a:bodyPr/>
          <a:lstStyle/>
          <a:p>
            <a:fld id="{69BC2EFC-28F3-48C0-BF6B-230A53BCFDFC}" type="slidenum">
              <a:rPr lang="es-MX" smtClean="0"/>
              <a:t>54</a:t>
            </a:fld>
            <a:endParaRPr lang="es-MX"/>
          </a:p>
        </p:txBody>
      </p:sp>
    </p:spTree>
    <p:extLst>
      <p:ext uri="{BB962C8B-B14F-4D97-AF65-F5344CB8AC3E}">
        <p14:creationId xmlns:p14="http://schemas.microsoft.com/office/powerpoint/2010/main" val="2510980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Build Definition – Add Deployment Task</a:t>
            </a:r>
          </a:p>
          <a:p>
            <a:pPr marL="0" indent="0">
              <a:buFont typeface="Arial" panose="020B0604020202020204" pitchFamily="34" charset="0"/>
              <a:buNone/>
            </a:pPr>
            <a:r>
              <a:rPr lang="en-US" b="0" dirty="0"/>
              <a:t>In order to deploy your functions at the end of the build process, we’ll add the Azure App Service Deploy task.  Click on the </a:t>
            </a:r>
            <a:r>
              <a:rPr lang="en-US" b="1" dirty="0"/>
              <a:t>plus</a:t>
            </a:r>
            <a:r>
              <a:rPr lang="en-US" b="0" dirty="0"/>
              <a:t>, </a:t>
            </a:r>
            <a:r>
              <a:rPr lang="en-US" b="1" dirty="0"/>
              <a:t>search</a:t>
            </a:r>
            <a:r>
              <a:rPr lang="en-US" b="0" dirty="0"/>
              <a:t> for Azure App Service Deploy, and then click the </a:t>
            </a:r>
            <a:r>
              <a:rPr lang="en-US" b="1" dirty="0"/>
              <a:t>Add</a:t>
            </a:r>
            <a:r>
              <a:rPr lang="en-US" b="0" dirty="0"/>
              <a:t> button.</a:t>
            </a:r>
          </a:p>
        </p:txBody>
      </p:sp>
      <p:sp>
        <p:nvSpPr>
          <p:cNvPr id="4" name="Slide Number Placeholder 3"/>
          <p:cNvSpPr>
            <a:spLocks noGrp="1"/>
          </p:cNvSpPr>
          <p:nvPr>
            <p:ph type="sldNum" sz="quarter" idx="10"/>
          </p:nvPr>
        </p:nvSpPr>
        <p:spPr/>
        <p:txBody>
          <a:bodyPr/>
          <a:lstStyle/>
          <a:p>
            <a:fld id="{69BC2EFC-28F3-48C0-BF6B-230A53BCFDFC}" type="slidenum">
              <a:rPr lang="es-MX" smtClean="0"/>
              <a:t>55</a:t>
            </a:fld>
            <a:endParaRPr lang="es-MX"/>
          </a:p>
        </p:txBody>
      </p:sp>
    </p:spTree>
    <p:extLst>
      <p:ext uri="{BB962C8B-B14F-4D97-AF65-F5344CB8AC3E}">
        <p14:creationId xmlns:p14="http://schemas.microsoft.com/office/powerpoint/2010/main" val="19769558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Build Definition – Add Deployment Task</a:t>
            </a:r>
          </a:p>
          <a:p>
            <a:pPr marL="0" indent="0">
              <a:buFont typeface="Arial" panose="020B0604020202020204" pitchFamily="34" charset="0"/>
              <a:buNone/>
            </a:pPr>
            <a:r>
              <a:rPr lang="en-US" b="0" dirty="0"/>
              <a:t>From here, you will need to specify the following:</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0" dirty="0"/>
              <a:t>The Azure subscription to be associated with the task</a:t>
            </a:r>
          </a:p>
          <a:p>
            <a:pPr marL="457200" indent="-457200">
              <a:buFont typeface="Arial" panose="020B0604020202020204" pitchFamily="34" charset="0"/>
              <a:buChar char="•"/>
            </a:pPr>
            <a:r>
              <a:rPr lang="en-US" b="0" dirty="0"/>
              <a:t>The type of application you are deploying to</a:t>
            </a:r>
          </a:p>
          <a:p>
            <a:pPr marL="457200" indent="-457200">
              <a:buFont typeface="Arial" panose="020B0604020202020204" pitchFamily="34" charset="0"/>
              <a:buChar char="•"/>
            </a:pPr>
            <a:r>
              <a:rPr lang="en-US" b="0" dirty="0"/>
              <a:t>The name of that App Service</a:t>
            </a:r>
          </a:p>
          <a:p>
            <a:pPr marL="457200" indent="-457200">
              <a:buFont typeface="Arial" panose="020B0604020202020204" pitchFamily="34" charset="0"/>
              <a:buChar char="•"/>
            </a:pPr>
            <a:r>
              <a:rPr lang="en-US" b="0" dirty="0"/>
              <a:t>The location of the Package to be deployed</a:t>
            </a:r>
          </a:p>
        </p:txBody>
      </p:sp>
      <p:sp>
        <p:nvSpPr>
          <p:cNvPr id="4" name="Slide Number Placeholder 3"/>
          <p:cNvSpPr>
            <a:spLocks noGrp="1"/>
          </p:cNvSpPr>
          <p:nvPr>
            <p:ph type="sldNum" sz="quarter" idx="10"/>
          </p:nvPr>
        </p:nvSpPr>
        <p:spPr/>
        <p:txBody>
          <a:bodyPr/>
          <a:lstStyle/>
          <a:p>
            <a:fld id="{69BC2EFC-28F3-48C0-BF6B-230A53BCFDFC}" type="slidenum">
              <a:rPr lang="es-MX" smtClean="0"/>
              <a:t>56</a:t>
            </a:fld>
            <a:endParaRPr lang="es-MX"/>
          </a:p>
        </p:txBody>
      </p:sp>
    </p:spTree>
    <p:extLst>
      <p:ext uri="{BB962C8B-B14F-4D97-AF65-F5344CB8AC3E}">
        <p14:creationId xmlns:p14="http://schemas.microsoft.com/office/powerpoint/2010/main" val="327933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Tx/>
              <a:buNone/>
              <a:tabLst/>
              <a:defRPr/>
            </a:pPr>
            <a:r>
              <a:rPr lang="en-US" b="1" u="sng" dirty="0"/>
              <a:t>Save &amp; Queue Build</a:t>
            </a:r>
          </a:p>
        </p:txBody>
      </p:sp>
      <p:sp>
        <p:nvSpPr>
          <p:cNvPr id="4" name="Slide Number Placeholder 3"/>
          <p:cNvSpPr>
            <a:spLocks noGrp="1"/>
          </p:cNvSpPr>
          <p:nvPr>
            <p:ph type="sldNum" sz="quarter" idx="10"/>
          </p:nvPr>
        </p:nvSpPr>
        <p:spPr/>
        <p:txBody>
          <a:bodyPr/>
          <a:lstStyle/>
          <a:p>
            <a:fld id="{69BC2EFC-28F3-48C0-BF6B-230A53BCFDFC}" type="slidenum">
              <a:rPr lang="es-MX" smtClean="0"/>
              <a:t>57</a:t>
            </a:fld>
            <a:endParaRPr lang="es-MX"/>
          </a:p>
        </p:txBody>
      </p:sp>
    </p:spTree>
    <p:extLst>
      <p:ext uri="{BB962C8B-B14F-4D97-AF65-F5344CB8AC3E}">
        <p14:creationId xmlns:p14="http://schemas.microsoft.com/office/powerpoint/2010/main" val="3338671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Watch Build</a:t>
            </a:r>
          </a:p>
          <a:p>
            <a:pPr marL="0" indent="0">
              <a:buFont typeface="Arial" panose="020B0604020202020204" pitchFamily="34" charset="0"/>
              <a:buNone/>
            </a:pPr>
            <a:r>
              <a:rPr lang="en-US" b="0" dirty="0"/>
              <a:t>Click on the build number to watch the build do its thing.</a:t>
            </a:r>
          </a:p>
        </p:txBody>
      </p:sp>
      <p:sp>
        <p:nvSpPr>
          <p:cNvPr id="4" name="Slide Number Placeholder 3"/>
          <p:cNvSpPr>
            <a:spLocks noGrp="1"/>
          </p:cNvSpPr>
          <p:nvPr>
            <p:ph type="sldNum" sz="quarter" idx="10"/>
          </p:nvPr>
        </p:nvSpPr>
        <p:spPr/>
        <p:txBody>
          <a:bodyPr/>
          <a:lstStyle/>
          <a:p>
            <a:fld id="{69BC2EFC-28F3-48C0-BF6B-230A53BCFDFC}" type="slidenum">
              <a:rPr lang="es-MX" smtClean="0"/>
              <a:t>58</a:t>
            </a:fld>
            <a:endParaRPr lang="es-MX"/>
          </a:p>
        </p:txBody>
      </p:sp>
    </p:spTree>
    <p:extLst>
      <p:ext uri="{BB962C8B-B14F-4D97-AF65-F5344CB8AC3E}">
        <p14:creationId xmlns:p14="http://schemas.microsoft.com/office/powerpoint/2010/main" val="2114296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Watch Build</a:t>
            </a:r>
          </a:p>
          <a:p>
            <a:pPr marL="0" indent="0">
              <a:buFont typeface="Arial" panose="020B0604020202020204" pitchFamily="34" charset="0"/>
              <a:buNone/>
            </a:pPr>
            <a:r>
              <a:rPr lang="en-US" b="0" dirty="0"/>
              <a:t>Click on the build number to watch the build do its thing.</a:t>
            </a:r>
          </a:p>
        </p:txBody>
      </p:sp>
      <p:sp>
        <p:nvSpPr>
          <p:cNvPr id="4" name="Slide Number Placeholder 3"/>
          <p:cNvSpPr>
            <a:spLocks noGrp="1"/>
          </p:cNvSpPr>
          <p:nvPr>
            <p:ph type="sldNum" sz="quarter" idx="10"/>
          </p:nvPr>
        </p:nvSpPr>
        <p:spPr/>
        <p:txBody>
          <a:bodyPr/>
          <a:lstStyle/>
          <a:p>
            <a:fld id="{69BC2EFC-28F3-48C0-BF6B-230A53BCFDFC}" type="slidenum">
              <a:rPr lang="es-MX" smtClean="0"/>
              <a:t>59</a:t>
            </a:fld>
            <a:endParaRPr lang="es-MX"/>
          </a:p>
        </p:txBody>
      </p:sp>
    </p:spTree>
    <p:extLst>
      <p:ext uri="{BB962C8B-B14F-4D97-AF65-F5344CB8AC3E}">
        <p14:creationId xmlns:p14="http://schemas.microsoft.com/office/powerpoint/2010/main" val="1198966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Successful Build &amp; Deployment</a:t>
            </a:r>
          </a:p>
          <a:p>
            <a:pPr marL="0" indent="0">
              <a:buFont typeface="Arial" panose="020B0604020202020204" pitchFamily="34" charset="0"/>
              <a:buNone/>
            </a:pPr>
            <a:r>
              <a:rPr lang="en-US" b="0" dirty="0"/>
              <a:t>And now we can see the functions deployed.</a:t>
            </a:r>
          </a:p>
        </p:txBody>
      </p:sp>
      <p:sp>
        <p:nvSpPr>
          <p:cNvPr id="4" name="Slide Number Placeholder 3"/>
          <p:cNvSpPr>
            <a:spLocks noGrp="1"/>
          </p:cNvSpPr>
          <p:nvPr>
            <p:ph type="sldNum" sz="quarter" idx="10"/>
          </p:nvPr>
        </p:nvSpPr>
        <p:spPr/>
        <p:txBody>
          <a:bodyPr/>
          <a:lstStyle/>
          <a:p>
            <a:fld id="{69BC2EFC-28F3-48C0-BF6B-230A53BCFDFC}" type="slidenum">
              <a:rPr lang="es-MX" smtClean="0"/>
              <a:t>60</a:t>
            </a:fld>
            <a:endParaRPr lang="es-MX"/>
          </a:p>
        </p:txBody>
      </p:sp>
    </p:spTree>
    <p:extLst>
      <p:ext uri="{BB962C8B-B14F-4D97-AF65-F5344CB8AC3E}">
        <p14:creationId xmlns:p14="http://schemas.microsoft.com/office/powerpoint/2010/main" val="267919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Platform as a Service</a:t>
            </a:r>
          </a:p>
          <a:p>
            <a:pPr marL="457200" indent="-457200">
              <a:buFont typeface="Arial" panose="020B0604020202020204" pitchFamily="34" charset="0"/>
              <a:buChar char="•"/>
            </a:pPr>
            <a:r>
              <a:rPr lang="en-US" dirty="0"/>
              <a:t>A lot of decisions are easily configurable</a:t>
            </a:r>
          </a:p>
          <a:p>
            <a:pPr marL="457200" indent="-457200">
              <a:buFont typeface="Arial" panose="020B0604020202020204" pitchFamily="34" charset="0"/>
              <a:buChar char="•"/>
            </a:pPr>
            <a:r>
              <a:rPr lang="en-US" dirty="0"/>
              <a:t>(Click) But still have to think about how to scale</a:t>
            </a:r>
          </a:p>
        </p:txBody>
      </p:sp>
      <p:sp>
        <p:nvSpPr>
          <p:cNvPr id="4" name="Slide Number Placeholder 3"/>
          <p:cNvSpPr>
            <a:spLocks noGrp="1"/>
          </p:cNvSpPr>
          <p:nvPr>
            <p:ph type="sldNum" sz="quarter" idx="10"/>
          </p:nvPr>
        </p:nvSpPr>
        <p:spPr/>
        <p:txBody>
          <a:bodyPr/>
          <a:lstStyle/>
          <a:p>
            <a:fld id="{69BC2EFC-28F3-48C0-BF6B-230A53BCFDFC}" type="slidenum">
              <a:rPr lang="es-MX" smtClean="0"/>
              <a:t>6</a:t>
            </a:fld>
            <a:endParaRPr lang="es-MX"/>
          </a:p>
        </p:txBody>
      </p:sp>
    </p:spTree>
    <p:extLst>
      <p:ext uri="{BB962C8B-B14F-4D97-AF65-F5344CB8AC3E}">
        <p14:creationId xmlns:p14="http://schemas.microsoft.com/office/powerpoint/2010/main" val="9130169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Azure Functions Proxies allows you to forward requests to other resource.  You define an HTTP endpoint just like the HTTP trigger, but instead of writing code to execute when the endpoint is called, you provide a URL to a remote implementation.  This allows you to compose multiple API sources into a single API surface which is easy for clients to consume.  This is particularly useful if you wish to build your API as microservices (or </a:t>
            </a:r>
            <a:r>
              <a:rPr lang="en-US" b="0" dirty="0" err="1"/>
              <a:t>nanoservices</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 proxy can point to any HTTP resource, such as:</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0" dirty="0"/>
              <a:t>Azure Functions</a:t>
            </a:r>
          </a:p>
          <a:p>
            <a:pPr marL="457200" indent="-457200">
              <a:buFont typeface="Arial" panose="020B0604020202020204" pitchFamily="34" charset="0"/>
              <a:buChar char="•"/>
            </a:pPr>
            <a:r>
              <a:rPr lang="en-US" b="0" dirty="0"/>
              <a:t>API apps in Azure App Service</a:t>
            </a:r>
          </a:p>
          <a:p>
            <a:pPr marL="457200" indent="-457200">
              <a:buFont typeface="Arial" panose="020B0604020202020204" pitchFamily="34" charset="0"/>
              <a:buChar char="•"/>
            </a:pPr>
            <a:r>
              <a:rPr lang="en-US" b="0" dirty="0"/>
              <a:t>Docker containers in App Service on Linux</a:t>
            </a:r>
          </a:p>
          <a:p>
            <a:pPr marL="457200" indent="-457200">
              <a:buFont typeface="Arial" panose="020B0604020202020204" pitchFamily="34" charset="0"/>
              <a:buChar char="•"/>
            </a:pPr>
            <a:r>
              <a:rPr lang="en-US" b="0" dirty="0"/>
              <a:t>Any other hosted API</a:t>
            </a:r>
          </a:p>
          <a:p>
            <a:pPr marL="457200" indent="-457200">
              <a:buFont typeface="Arial" panose="020B0604020202020204" pitchFamily="34" charset="0"/>
              <a:buChar char="•"/>
            </a:pPr>
            <a:endParaRPr lang="en-US" b="0" dirty="0"/>
          </a:p>
          <a:p>
            <a:pPr marL="0" indent="0">
              <a:buFont typeface="Arial" panose="020B0604020202020204" pitchFamily="34" charset="0"/>
              <a:buNone/>
            </a:pPr>
            <a:r>
              <a:rPr lang="en-US" b="0" dirty="0"/>
              <a:t>Routing</a:t>
            </a:r>
          </a:p>
        </p:txBody>
      </p:sp>
      <p:sp>
        <p:nvSpPr>
          <p:cNvPr id="4" name="Slide Number Placeholder 3"/>
          <p:cNvSpPr>
            <a:spLocks noGrp="1"/>
          </p:cNvSpPr>
          <p:nvPr>
            <p:ph type="sldNum" sz="quarter" idx="10"/>
          </p:nvPr>
        </p:nvSpPr>
        <p:spPr/>
        <p:txBody>
          <a:bodyPr/>
          <a:lstStyle/>
          <a:p>
            <a:fld id="{69BC2EFC-28F3-48C0-BF6B-230A53BCFDFC}" type="slidenum">
              <a:rPr lang="es-MX" smtClean="0"/>
              <a:t>61</a:t>
            </a:fld>
            <a:endParaRPr lang="es-MX"/>
          </a:p>
        </p:txBody>
      </p:sp>
    </p:spTree>
    <p:extLst>
      <p:ext uri="{BB962C8B-B14F-4D97-AF65-F5344CB8AC3E}">
        <p14:creationId xmlns:p14="http://schemas.microsoft.com/office/powerpoint/2010/main" val="1156607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62</a:t>
            </a:fld>
            <a:endParaRPr lang="es-MX"/>
          </a:p>
        </p:txBody>
      </p:sp>
    </p:spTree>
    <p:extLst>
      <p:ext uri="{BB962C8B-B14F-4D97-AF65-F5344CB8AC3E}">
        <p14:creationId xmlns:p14="http://schemas.microsoft.com/office/powerpoint/2010/main" val="2315123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Create a HelloWorld Proxy</a:t>
            </a:r>
          </a:p>
          <a:p>
            <a:pPr marL="0" indent="0">
              <a:buFont typeface="Arial" panose="020B0604020202020204" pitchFamily="34" charset="0"/>
              <a:buNone/>
            </a:pPr>
            <a:r>
              <a:rPr lang="en-US" b="0" dirty="0"/>
              <a:t>From the Function App, click on the </a:t>
            </a:r>
            <a:r>
              <a:rPr lang="en-US" b="1" dirty="0"/>
              <a:t>New proxy</a:t>
            </a:r>
            <a:r>
              <a:rPr lang="en-US" b="0" dirty="0"/>
              <a:t> plus sign.</a:t>
            </a:r>
          </a:p>
        </p:txBody>
      </p:sp>
      <p:sp>
        <p:nvSpPr>
          <p:cNvPr id="4" name="Slide Number Placeholder 3"/>
          <p:cNvSpPr>
            <a:spLocks noGrp="1"/>
          </p:cNvSpPr>
          <p:nvPr>
            <p:ph type="sldNum" sz="quarter" idx="10"/>
          </p:nvPr>
        </p:nvSpPr>
        <p:spPr/>
        <p:txBody>
          <a:bodyPr/>
          <a:lstStyle/>
          <a:p>
            <a:fld id="{69BC2EFC-28F3-48C0-BF6B-230A53BCFDFC}" type="slidenum">
              <a:rPr lang="es-MX" smtClean="0"/>
              <a:t>63</a:t>
            </a:fld>
            <a:endParaRPr lang="es-MX"/>
          </a:p>
        </p:txBody>
      </p:sp>
    </p:spTree>
    <p:extLst>
      <p:ext uri="{BB962C8B-B14F-4D97-AF65-F5344CB8AC3E}">
        <p14:creationId xmlns:p14="http://schemas.microsoft.com/office/powerpoint/2010/main" val="28716793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Specify the details of the proxy</a:t>
            </a:r>
          </a:p>
          <a:p>
            <a:pPr marL="457200" indent="-457200">
              <a:buFont typeface="Arial" panose="020B0604020202020204" pitchFamily="34" charset="0"/>
              <a:buChar char="•"/>
            </a:pPr>
            <a:r>
              <a:rPr lang="en-US" b="0" dirty="0"/>
              <a:t>Enter the name of the for the new proxy</a:t>
            </a:r>
          </a:p>
          <a:p>
            <a:pPr marL="457200" indent="-457200">
              <a:buFont typeface="Arial" panose="020B0604020202020204" pitchFamily="34" charset="0"/>
              <a:buChar char="•"/>
            </a:pPr>
            <a:r>
              <a:rPr lang="en-US" b="0" dirty="0"/>
              <a:t>Specify the route template</a:t>
            </a:r>
          </a:p>
          <a:p>
            <a:pPr marL="457200" indent="-457200">
              <a:buFont typeface="Arial" panose="020B0604020202020204" pitchFamily="34" charset="0"/>
              <a:buChar char="•"/>
            </a:pPr>
            <a:r>
              <a:rPr lang="en-US" b="0" dirty="0"/>
              <a:t>Optionally – specify which HTTP methods will be allowed to access the proxy</a:t>
            </a:r>
          </a:p>
          <a:p>
            <a:pPr marL="457200" indent="-457200">
              <a:buFont typeface="Arial" panose="020B0604020202020204" pitchFamily="34" charset="0"/>
              <a:buChar char="•"/>
            </a:pPr>
            <a:r>
              <a:rPr lang="en-US" b="0" dirty="0"/>
              <a:t>Set the Backend URL to the endpoint of the Azure function</a:t>
            </a:r>
          </a:p>
          <a:p>
            <a:pPr marL="457200" indent="-457200">
              <a:buFont typeface="Arial" panose="020B0604020202020204" pitchFamily="34" charset="0"/>
              <a:buChar char="•"/>
            </a:pPr>
            <a:r>
              <a:rPr lang="en-US" b="0" dirty="0"/>
              <a:t>In order to translate the route to a query string, we’ll override the Request</a:t>
            </a:r>
          </a:p>
          <a:p>
            <a:pPr marL="457200" indent="-457200">
              <a:buFont typeface="Arial" panose="020B0604020202020204" pitchFamily="34" charset="0"/>
              <a:buChar char="•"/>
            </a:pPr>
            <a:r>
              <a:rPr lang="en-US" b="0" dirty="0"/>
              <a:t>Click the Create button</a:t>
            </a:r>
          </a:p>
        </p:txBody>
      </p:sp>
      <p:sp>
        <p:nvSpPr>
          <p:cNvPr id="4" name="Slide Number Placeholder 3"/>
          <p:cNvSpPr>
            <a:spLocks noGrp="1"/>
          </p:cNvSpPr>
          <p:nvPr>
            <p:ph type="sldNum" sz="quarter" idx="10"/>
          </p:nvPr>
        </p:nvSpPr>
        <p:spPr/>
        <p:txBody>
          <a:bodyPr/>
          <a:lstStyle/>
          <a:p>
            <a:fld id="{69BC2EFC-28F3-48C0-BF6B-230A53BCFDFC}" type="slidenum">
              <a:rPr lang="es-MX" smtClean="0"/>
              <a:t>64</a:t>
            </a:fld>
            <a:endParaRPr lang="es-MX"/>
          </a:p>
        </p:txBody>
      </p:sp>
    </p:spTree>
    <p:extLst>
      <p:ext uri="{BB962C8B-B14F-4D97-AF65-F5344CB8AC3E}">
        <p14:creationId xmlns:p14="http://schemas.microsoft.com/office/powerpoint/2010/main" val="3874902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Testing the proxy</a:t>
            </a:r>
          </a:p>
          <a:p>
            <a:pPr marL="0" indent="0">
              <a:buFont typeface="Arial" panose="020B0604020202020204" pitchFamily="34" charset="0"/>
              <a:buNone/>
            </a:pPr>
            <a:r>
              <a:rPr lang="en-US" b="0" dirty="0"/>
              <a:t>After the Proxy is created, click on the Copy button to copy the URL to the clipboard</a:t>
            </a:r>
          </a:p>
        </p:txBody>
      </p:sp>
      <p:sp>
        <p:nvSpPr>
          <p:cNvPr id="4" name="Slide Number Placeholder 3"/>
          <p:cNvSpPr>
            <a:spLocks noGrp="1"/>
          </p:cNvSpPr>
          <p:nvPr>
            <p:ph type="sldNum" sz="quarter" idx="10"/>
          </p:nvPr>
        </p:nvSpPr>
        <p:spPr/>
        <p:txBody>
          <a:bodyPr/>
          <a:lstStyle/>
          <a:p>
            <a:fld id="{69BC2EFC-28F3-48C0-BF6B-230A53BCFDFC}" type="slidenum">
              <a:rPr lang="es-MX" smtClean="0"/>
              <a:t>65</a:t>
            </a:fld>
            <a:endParaRPr lang="es-MX"/>
          </a:p>
        </p:txBody>
      </p:sp>
    </p:spTree>
    <p:extLst>
      <p:ext uri="{BB962C8B-B14F-4D97-AF65-F5344CB8AC3E}">
        <p14:creationId xmlns:p14="http://schemas.microsoft.com/office/powerpoint/2010/main" val="1321335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Testing the proxy</a:t>
            </a:r>
          </a:p>
          <a:p>
            <a:pPr marL="0" indent="0">
              <a:buFont typeface="Arial" panose="020B0604020202020204" pitchFamily="34" charset="0"/>
              <a:buNone/>
            </a:pPr>
            <a:r>
              <a:rPr lang="en-US" b="0" dirty="0"/>
              <a:t>From Postman:</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0" dirty="0"/>
              <a:t>Paste in the Proxy URL and change the routing variable</a:t>
            </a:r>
          </a:p>
          <a:p>
            <a:pPr marL="457200" indent="-457200">
              <a:buFont typeface="Arial" panose="020B0604020202020204" pitchFamily="34" charset="0"/>
              <a:buChar char="•"/>
            </a:pPr>
            <a:r>
              <a:rPr lang="en-US" b="0" dirty="0"/>
              <a:t>Ensure that we are sending a GET</a:t>
            </a:r>
          </a:p>
          <a:p>
            <a:pPr marL="457200" indent="-457200">
              <a:buFont typeface="Arial" panose="020B0604020202020204" pitchFamily="34" charset="0"/>
              <a:buChar char="•"/>
            </a:pPr>
            <a:r>
              <a:rPr lang="en-US" b="0" dirty="0"/>
              <a:t>Click on the Send button</a:t>
            </a:r>
          </a:p>
          <a:p>
            <a:pPr marL="457200" indent="-457200">
              <a:buFont typeface="Arial" panose="020B0604020202020204" pitchFamily="34" charset="0"/>
              <a:buChar char="•"/>
            </a:pPr>
            <a:r>
              <a:rPr lang="en-US" b="0" dirty="0"/>
              <a:t>Verify the results</a:t>
            </a:r>
          </a:p>
        </p:txBody>
      </p:sp>
      <p:sp>
        <p:nvSpPr>
          <p:cNvPr id="4" name="Slide Number Placeholder 3"/>
          <p:cNvSpPr>
            <a:spLocks noGrp="1"/>
          </p:cNvSpPr>
          <p:nvPr>
            <p:ph type="sldNum" sz="quarter" idx="10"/>
          </p:nvPr>
        </p:nvSpPr>
        <p:spPr/>
        <p:txBody>
          <a:bodyPr/>
          <a:lstStyle/>
          <a:p>
            <a:fld id="{69BC2EFC-28F3-48C0-BF6B-230A53BCFDFC}" type="slidenum">
              <a:rPr lang="es-MX" smtClean="0"/>
              <a:t>66</a:t>
            </a:fld>
            <a:endParaRPr lang="es-MX"/>
          </a:p>
        </p:txBody>
      </p:sp>
    </p:spTree>
    <p:extLst>
      <p:ext uri="{BB962C8B-B14F-4D97-AF65-F5344CB8AC3E}">
        <p14:creationId xmlns:p14="http://schemas.microsoft.com/office/powerpoint/2010/main" val="36845432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Tx/>
              <a:buNone/>
              <a:tabLst/>
              <a:defRPr/>
            </a:pPr>
            <a:r>
              <a:rPr lang="en-US" b="1" u="sng" dirty="0"/>
              <a:t>Making an API out of Azure Functions (Get 1)</a:t>
            </a:r>
          </a:p>
        </p:txBody>
      </p:sp>
      <p:sp>
        <p:nvSpPr>
          <p:cNvPr id="4" name="Slide Number Placeholder 3"/>
          <p:cNvSpPr>
            <a:spLocks noGrp="1"/>
          </p:cNvSpPr>
          <p:nvPr>
            <p:ph type="sldNum" sz="quarter" idx="10"/>
          </p:nvPr>
        </p:nvSpPr>
        <p:spPr/>
        <p:txBody>
          <a:bodyPr/>
          <a:lstStyle/>
          <a:p>
            <a:fld id="{69BC2EFC-28F3-48C0-BF6B-230A53BCFDFC}" type="slidenum">
              <a:rPr lang="es-MX" smtClean="0"/>
              <a:t>67</a:t>
            </a:fld>
            <a:endParaRPr lang="es-MX"/>
          </a:p>
        </p:txBody>
      </p:sp>
    </p:spTree>
    <p:extLst>
      <p:ext uri="{BB962C8B-B14F-4D97-AF65-F5344CB8AC3E}">
        <p14:creationId xmlns:p14="http://schemas.microsoft.com/office/powerpoint/2010/main" val="22590658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Tx/>
              <a:buNone/>
              <a:tabLst/>
              <a:defRPr/>
            </a:pPr>
            <a:r>
              <a:rPr lang="en-US" b="1" u="sng" dirty="0"/>
              <a:t>Making an API out of Azure Functions (Get All)</a:t>
            </a:r>
          </a:p>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68</a:t>
            </a:fld>
            <a:endParaRPr lang="es-MX"/>
          </a:p>
        </p:txBody>
      </p:sp>
    </p:spTree>
    <p:extLst>
      <p:ext uri="{BB962C8B-B14F-4D97-AF65-F5344CB8AC3E}">
        <p14:creationId xmlns:p14="http://schemas.microsoft.com/office/powerpoint/2010/main" val="14884617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Tx/>
              <a:buNone/>
              <a:tabLst/>
              <a:defRPr/>
            </a:pPr>
            <a:r>
              <a:rPr lang="en-US" b="1" u="sng" dirty="0"/>
              <a:t>Making an API out of Azure Functions (Create)</a:t>
            </a:r>
          </a:p>
        </p:txBody>
      </p:sp>
      <p:sp>
        <p:nvSpPr>
          <p:cNvPr id="4" name="Slide Number Placeholder 3"/>
          <p:cNvSpPr>
            <a:spLocks noGrp="1"/>
          </p:cNvSpPr>
          <p:nvPr>
            <p:ph type="sldNum" sz="quarter" idx="10"/>
          </p:nvPr>
        </p:nvSpPr>
        <p:spPr/>
        <p:txBody>
          <a:bodyPr/>
          <a:lstStyle/>
          <a:p>
            <a:fld id="{69BC2EFC-28F3-48C0-BF6B-230A53BCFDFC}" type="slidenum">
              <a:rPr lang="es-MX" smtClean="0"/>
              <a:t>69</a:t>
            </a:fld>
            <a:endParaRPr lang="es-MX"/>
          </a:p>
        </p:txBody>
      </p:sp>
    </p:spTree>
    <p:extLst>
      <p:ext uri="{BB962C8B-B14F-4D97-AF65-F5344CB8AC3E}">
        <p14:creationId xmlns:p14="http://schemas.microsoft.com/office/powerpoint/2010/main" val="26802830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Tx/>
              <a:buNone/>
              <a:tabLst/>
              <a:defRPr/>
            </a:pPr>
            <a:r>
              <a:rPr lang="en-US" b="1" u="sng" dirty="0"/>
              <a:t>Making an API out of Azure Functions (Update)</a:t>
            </a:r>
          </a:p>
        </p:txBody>
      </p:sp>
      <p:sp>
        <p:nvSpPr>
          <p:cNvPr id="4" name="Slide Number Placeholder 3"/>
          <p:cNvSpPr>
            <a:spLocks noGrp="1"/>
          </p:cNvSpPr>
          <p:nvPr>
            <p:ph type="sldNum" sz="quarter" idx="10"/>
          </p:nvPr>
        </p:nvSpPr>
        <p:spPr/>
        <p:txBody>
          <a:bodyPr/>
          <a:lstStyle/>
          <a:p>
            <a:fld id="{69BC2EFC-28F3-48C0-BF6B-230A53BCFDFC}" type="slidenum">
              <a:rPr lang="es-MX" smtClean="0"/>
              <a:t>70</a:t>
            </a:fld>
            <a:endParaRPr lang="es-MX"/>
          </a:p>
        </p:txBody>
      </p:sp>
    </p:spTree>
    <p:extLst>
      <p:ext uri="{BB962C8B-B14F-4D97-AF65-F5344CB8AC3E}">
        <p14:creationId xmlns:p14="http://schemas.microsoft.com/office/powerpoint/2010/main" val="191808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Only Problem: How to build your app to best solve business problem?</a:t>
            </a:r>
          </a:p>
        </p:txBody>
      </p:sp>
      <p:sp>
        <p:nvSpPr>
          <p:cNvPr id="4" name="Slide Number Placeholder 3"/>
          <p:cNvSpPr>
            <a:spLocks noGrp="1"/>
          </p:cNvSpPr>
          <p:nvPr>
            <p:ph type="sldNum" sz="quarter" idx="10"/>
          </p:nvPr>
        </p:nvSpPr>
        <p:spPr/>
        <p:txBody>
          <a:bodyPr/>
          <a:lstStyle/>
          <a:p>
            <a:fld id="{69BC2EFC-28F3-48C0-BF6B-230A53BCFDFC}" type="slidenum">
              <a:rPr lang="es-MX" smtClean="0"/>
              <a:t>7</a:t>
            </a:fld>
            <a:endParaRPr lang="es-MX"/>
          </a:p>
        </p:txBody>
      </p:sp>
    </p:spTree>
    <p:extLst>
      <p:ext uri="{BB962C8B-B14F-4D97-AF65-F5344CB8AC3E}">
        <p14:creationId xmlns:p14="http://schemas.microsoft.com/office/powerpoint/2010/main" val="3271616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Tx/>
              <a:buNone/>
              <a:tabLst/>
              <a:defRPr/>
            </a:pPr>
            <a:r>
              <a:rPr lang="en-US" b="1" u="sng" dirty="0"/>
              <a:t>Making an API out of Azure Functions (Delete)</a:t>
            </a:r>
          </a:p>
        </p:txBody>
      </p:sp>
      <p:sp>
        <p:nvSpPr>
          <p:cNvPr id="4" name="Slide Number Placeholder 3"/>
          <p:cNvSpPr>
            <a:spLocks noGrp="1"/>
          </p:cNvSpPr>
          <p:nvPr>
            <p:ph type="sldNum" sz="quarter" idx="10"/>
          </p:nvPr>
        </p:nvSpPr>
        <p:spPr/>
        <p:txBody>
          <a:bodyPr/>
          <a:lstStyle/>
          <a:p>
            <a:fld id="{69BC2EFC-28F3-48C0-BF6B-230A53BCFDFC}" type="slidenum">
              <a:rPr lang="es-MX" smtClean="0"/>
              <a:t>71</a:t>
            </a:fld>
            <a:endParaRPr lang="es-MX"/>
          </a:p>
        </p:txBody>
      </p:sp>
    </p:spTree>
    <p:extLst>
      <p:ext uri="{BB962C8B-B14F-4D97-AF65-F5344CB8AC3E}">
        <p14:creationId xmlns:p14="http://schemas.microsoft.com/office/powerpoint/2010/main" val="11284780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Azure Functions Proxies allows you to forward requests to other resource.  You define an HTTP endpoint just like the HTTP trigger, but instead of writing code to execute when the endpoint is called, you provide a URL to a remote implementation.  This allows you to compose multiple API sources into a single API surface which is easy for clients to consume.  This is particularly useful if you wish to build your API as microservices (or </a:t>
            </a:r>
            <a:r>
              <a:rPr lang="en-US" b="0" dirty="0" err="1"/>
              <a:t>nanoservices</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 proxy can point to any HTTP resource, such as:</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0" dirty="0"/>
              <a:t>Azure Functions</a:t>
            </a:r>
          </a:p>
          <a:p>
            <a:pPr marL="457200" indent="-457200">
              <a:buFont typeface="Arial" panose="020B0604020202020204" pitchFamily="34" charset="0"/>
              <a:buChar char="•"/>
            </a:pPr>
            <a:r>
              <a:rPr lang="en-US" b="0" dirty="0"/>
              <a:t>API apps in Azure App Service</a:t>
            </a:r>
          </a:p>
          <a:p>
            <a:pPr marL="457200" indent="-457200">
              <a:buFont typeface="Arial" panose="020B0604020202020204" pitchFamily="34" charset="0"/>
              <a:buChar char="•"/>
            </a:pPr>
            <a:r>
              <a:rPr lang="en-US" b="0" dirty="0"/>
              <a:t>Docker containers in App Service on Linux</a:t>
            </a:r>
          </a:p>
          <a:p>
            <a:pPr marL="457200" indent="-457200">
              <a:buFont typeface="Arial" panose="020B0604020202020204" pitchFamily="34" charset="0"/>
              <a:buChar char="•"/>
            </a:pPr>
            <a:r>
              <a:rPr lang="en-US" b="0" dirty="0"/>
              <a:t>Any other hosted API</a:t>
            </a:r>
          </a:p>
          <a:p>
            <a:pPr marL="457200" indent="-457200">
              <a:buFont typeface="Arial" panose="020B0604020202020204" pitchFamily="34" charset="0"/>
              <a:buChar char="•"/>
            </a:pPr>
            <a:endParaRPr lang="en-US" b="0" dirty="0"/>
          </a:p>
          <a:p>
            <a:pPr marL="0" indent="0">
              <a:buFont typeface="Arial" panose="020B0604020202020204" pitchFamily="34" charset="0"/>
              <a:buNone/>
            </a:pPr>
            <a:r>
              <a:rPr lang="en-US" b="0" dirty="0"/>
              <a:t>Routing</a:t>
            </a:r>
          </a:p>
        </p:txBody>
      </p:sp>
      <p:sp>
        <p:nvSpPr>
          <p:cNvPr id="4" name="Slide Number Placeholder 3"/>
          <p:cNvSpPr>
            <a:spLocks noGrp="1"/>
          </p:cNvSpPr>
          <p:nvPr>
            <p:ph type="sldNum" sz="quarter" idx="10"/>
          </p:nvPr>
        </p:nvSpPr>
        <p:spPr/>
        <p:txBody>
          <a:bodyPr/>
          <a:lstStyle/>
          <a:p>
            <a:fld id="{69BC2EFC-28F3-48C0-BF6B-230A53BCFDFC}" type="slidenum">
              <a:rPr lang="es-MX" smtClean="0"/>
              <a:t>72</a:t>
            </a:fld>
            <a:endParaRPr lang="es-MX"/>
          </a:p>
        </p:txBody>
      </p:sp>
    </p:spTree>
    <p:extLst>
      <p:ext uri="{BB962C8B-B14F-4D97-AF65-F5344CB8AC3E}">
        <p14:creationId xmlns:p14="http://schemas.microsoft.com/office/powerpoint/2010/main" val="1752396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Consumption Plan restrictions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timeout value can be changed by changing the </a:t>
            </a:r>
            <a:r>
              <a:rPr lang="en-US" b="0" dirty="0" err="1"/>
              <a:t>functionTimeout</a:t>
            </a:r>
            <a:r>
              <a:rPr lang="en-US" b="0" dirty="0"/>
              <a:t> property in </a:t>
            </a:r>
            <a:r>
              <a:rPr lang="en-US" b="0" dirty="0" err="1"/>
              <a:t>host.json</a:t>
            </a:r>
            <a:endParaRPr lang="en-US" b="0" dirty="0"/>
          </a:p>
          <a:p>
            <a:pPr marL="0" indent="0">
              <a:buFont typeface="Arial" panose="020B0604020202020204" pitchFamily="34" charset="0"/>
              <a:buNone/>
            </a:pPr>
            <a:endParaRPr lang="en-US" b="0" dirty="0"/>
          </a:p>
          <a:p>
            <a:pPr marL="0" marR="0" lvl="0" indent="0" algn="l" defTabSz="24185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dirty="0"/>
              <a:t>Durable Functions is an extension of Azure Functions and Azure </a:t>
            </a:r>
            <a:r>
              <a:rPr lang="en-US" b="0" u="none" dirty="0" err="1"/>
              <a:t>WebJobs</a:t>
            </a:r>
            <a:r>
              <a:rPr lang="en-US" b="0" u="none" dirty="0"/>
              <a:t> that lets you write stateful functions in a serverless environment.  The extension manages state, checkpoints, and restarts for you.</a:t>
            </a:r>
          </a:p>
        </p:txBody>
      </p:sp>
      <p:sp>
        <p:nvSpPr>
          <p:cNvPr id="4" name="Slide Number Placeholder 3"/>
          <p:cNvSpPr>
            <a:spLocks noGrp="1"/>
          </p:cNvSpPr>
          <p:nvPr>
            <p:ph type="sldNum" sz="quarter" idx="10"/>
          </p:nvPr>
        </p:nvSpPr>
        <p:spPr/>
        <p:txBody>
          <a:bodyPr/>
          <a:lstStyle/>
          <a:p>
            <a:fld id="{69BC2EFC-28F3-48C0-BF6B-230A53BCFDFC}" type="slidenum">
              <a:rPr lang="es-MX" smtClean="0"/>
              <a:t>73</a:t>
            </a:fld>
            <a:endParaRPr lang="es-MX"/>
          </a:p>
        </p:txBody>
      </p:sp>
    </p:spTree>
    <p:extLst>
      <p:ext uri="{BB962C8B-B14F-4D97-AF65-F5344CB8AC3E}">
        <p14:creationId xmlns:p14="http://schemas.microsoft.com/office/powerpoint/2010/main" val="1631047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74</a:t>
            </a:fld>
            <a:endParaRPr lang="es-MX" dirty="0"/>
          </a:p>
        </p:txBody>
      </p:sp>
    </p:spTree>
    <p:extLst>
      <p:ext uri="{BB962C8B-B14F-4D97-AF65-F5344CB8AC3E}">
        <p14:creationId xmlns:p14="http://schemas.microsoft.com/office/powerpoint/2010/main" val="26443422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75</a:t>
            </a:fld>
            <a:endParaRPr lang="es-MX"/>
          </a:p>
        </p:txBody>
      </p:sp>
    </p:spTree>
    <p:extLst>
      <p:ext uri="{BB962C8B-B14F-4D97-AF65-F5344CB8AC3E}">
        <p14:creationId xmlns:p14="http://schemas.microsoft.com/office/powerpoint/2010/main" val="17934397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run Azure functions in two different modes &lt;click&gt;: Consumption plan and App Service plan.  The Consumption plan automatically allocates compute power when you code is running, scales out as necessary to handle power when your code is running, scales out as necessary to handle load, and then scales down when code is not running.  You do not have to pay for idle VMs and do not have to reserve capacity in advanced.  In the App Service plan, your function apps run on dedicated virtual machines similar to Web Apps.</a:t>
            </a:r>
          </a:p>
          <a:p>
            <a:endParaRPr lang="en-US" dirty="0"/>
          </a:p>
          <a:p>
            <a:r>
              <a:rPr lang="en-US" dirty="0"/>
              <a:t>&lt;CLICK&gt; Basically the Consumption plan takes care of everything but your code for you; whereas the App Service plan requires you to handle at least the configuration of all that.</a:t>
            </a:r>
          </a:p>
          <a:p>
            <a:endParaRPr lang="en-US" dirty="0"/>
          </a:p>
          <a:p>
            <a:r>
              <a:rPr lang="en-US" dirty="0"/>
              <a:t>The Consumption plan is the default hosting plan and offers the following benefits:</a:t>
            </a:r>
          </a:p>
          <a:p>
            <a:endParaRPr lang="en-US" dirty="0"/>
          </a:p>
          <a:p>
            <a:pPr marL="457200" indent="-457200">
              <a:buFont typeface="Arial" panose="020B0604020202020204" pitchFamily="34" charset="0"/>
              <a:buChar char="•"/>
            </a:pPr>
            <a:r>
              <a:rPr lang="en-US" dirty="0"/>
              <a:t>Pay only when your functions are running</a:t>
            </a:r>
          </a:p>
          <a:p>
            <a:pPr marL="457200" indent="-457200">
              <a:buFont typeface="Arial" panose="020B0604020202020204" pitchFamily="34" charset="0"/>
              <a:buChar char="•"/>
            </a:pPr>
            <a:r>
              <a:rPr lang="en-US" dirty="0"/>
              <a:t>Scale out automatically, even during periods of high load</a:t>
            </a:r>
          </a:p>
          <a:p>
            <a:endParaRPr lang="en-US" dirty="0"/>
          </a:p>
          <a:p>
            <a:r>
              <a:rPr lang="en-US" dirty="0"/>
              <a:t>Consider an App Service plan in the following cases:</a:t>
            </a:r>
          </a:p>
          <a:p>
            <a:endParaRPr lang="en-US" dirty="0"/>
          </a:p>
          <a:p>
            <a:pPr marL="457200" indent="-457200">
              <a:buFont typeface="Arial" panose="020B0604020202020204" pitchFamily="34" charset="0"/>
              <a:buChar char="•"/>
            </a:pPr>
            <a:r>
              <a:rPr lang="en-US" dirty="0"/>
              <a:t>You have existing, underutilized VMs that are already running other App Service instances</a:t>
            </a:r>
          </a:p>
          <a:p>
            <a:pPr marL="457200" indent="-457200">
              <a:buFont typeface="Arial" panose="020B0604020202020204" pitchFamily="34" charset="0"/>
              <a:buChar char="•"/>
            </a:pPr>
            <a:r>
              <a:rPr lang="en-US" dirty="0"/>
              <a:t>You expect your function apps to run continuously, or nearly continuously.  In this case, an App Service Plan can be more cost-effective.</a:t>
            </a:r>
          </a:p>
          <a:p>
            <a:pPr marL="457200" indent="-457200">
              <a:buFont typeface="Arial" panose="020B0604020202020204" pitchFamily="34" charset="0"/>
              <a:buChar char="•"/>
            </a:pPr>
            <a:r>
              <a:rPr lang="en-US" dirty="0"/>
              <a:t>You need more CPU or memory options than what is provided on the Consumption plan</a:t>
            </a:r>
          </a:p>
          <a:p>
            <a:pPr marL="457200" indent="-457200">
              <a:buFont typeface="Arial" panose="020B0604020202020204" pitchFamily="34" charset="0"/>
              <a:buChar char="•"/>
            </a:pPr>
            <a:r>
              <a:rPr lang="en-US" dirty="0"/>
              <a:t>You need to run longer than the maximum execution time allowed on the Consumption plan (of 10 minutes)</a:t>
            </a:r>
          </a:p>
          <a:p>
            <a:pPr marL="457200" indent="-457200">
              <a:buFont typeface="Arial" panose="020B0604020202020204" pitchFamily="34" charset="0"/>
              <a:buChar char="•"/>
            </a:pPr>
            <a:r>
              <a:rPr lang="en-US" dirty="0"/>
              <a:t>You require features that are only available on an App Service plan, such as support for App Service Environment, VNET/CPN connectivity, and larger VM sizes</a:t>
            </a:r>
          </a:p>
          <a:p>
            <a:pPr marL="457200" indent="-457200">
              <a:buFont typeface="Arial" panose="020B0604020202020204" pitchFamily="34" charset="0"/>
              <a:buChar char="•"/>
            </a:pPr>
            <a:r>
              <a:rPr lang="en-US" dirty="0"/>
              <a:t>You want to run your function app on Linux, or you want to provide a custom image on which to run your functions</a:t>
            </a:r>
          </a:p>
        </p:txBody>
      </p:sp>
      <p:sp>
        <p:nvSpPr>
          <p:cNvPr id="4" name="Slide Number Placeholder 3"/>
          <p:cNvSpPr>
            <a:spLocks noGrp="1"/>
          </p:cNvSpPr>
          <p:nvPr>
            <p:ph type="sldNum" sz="quarter" idx="10"/>
          </p:nvPr>
        </p:nvSpPr>
        <p:spPr/>
        <p:txBody>
          <a:bodyPr/>
          <a:lstStyle/>
          <a:p>
            <a:fld id="{69BC2EFC-28F3-48C0-BF6B-230A53BCFDFC}" type="slidenum">
              <a:rPr lang="es-MX" smtClean="0"/>
              <a:t>76</a:t>
            </a:fld>
            <a:endParaRPr lang="es-MX"/>
          </a:p>
        </p:txBody>
      </p:sp>
    </p:spTree>
    <p:extLst>
      <p:ext uri="{BB962C8B-B14F-4D97-AF65-F5344CB8AC3E}">
        <p14:creationId xmlns:p14="http://schemas.microsoft.com/office/powerpoint/2010/main" val="20890160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Usage is aggregated at the function app level and counts only the time that function code is executed.  Azure bills using two different units:</a:t>
            </a:r>
          </a:p>
          <a:p>
            <a:endParaRPr lang="en-US" i="0" dirty="0"/>
          </a:p>
          <a:p>
            <a:pPr marL="457200" indent="-457200">
              <a:buFont typeface="Arial" panose="020B0604020202020204" pitchFamily="34" charset="0"/>
              <a:buChar char="•"/>
            </a:pPr>
            <a:r>
              <a:rPr lang="en-US" b="1" i="0" dirty="0"/>
              <a:t>Resource consumption in gigabyte-seconds (GB-s)</a:t>
            </a:r>
            <a:r>
              <a:rPr lang="en-US" b="0" i="0" dirty="0"/>
              <a:t>.  Computed as a combination of memory size and execution time for all functions within a function app.  So if a function uses 512-Mb of memory and runs for 1 seconds, then each execution uses 0.5 GB-s.</a:t>
            </a:r>
          </a:p>
          <a:p>
            <a:pPr marL="457200" indent="-457200">
              <a:buFont typeface="Arial" panose="020B0604020202020204" pitchFamily="34" charset="0"/>
              <a:buChar char="•"/>
            </a:pPr>
            <a:r>
              <a:rPr lang="en-US" b="1" i="0" dirty="0"/>
              <a:t>Executions:</a:t>
            </a:r>
            <a:r>
              <a:rPr lang="en-US" b="0" i="0" dirty="0"/>
              <a:t>  Counted each time a function is executed in response to an event trigger.</a:t>
            </a:r>
            <a:endParaRPr lang="en-US" sz="3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Pricing Example:</a:t>
            </a:r>
            <a:r>
              <a:rPr lang="en-US" b="0" i="0" dirty="0"/>
              <a:t>  A function with observed memory consumption of 512-Mb executes 3,000,000 times during the month and has an execution duration of one second.  Monthly billing would be calculated as follows: &lt;CLICK&gt;</a:t>
            </a:r>
          </a:p>
          <a:p>
            <a:pPr marL="0" indent="0">
              <a:buFont typeface="Arial" panose="020B0604020202020204" pitchFamily="34" charset="0"/>
              <a:buNone/>
            </a:pPr>
            <a:endParaRPr lang="en-US" b="0" i="0" dirty="0"/>
          </a:p>
          <a:p>
            <a:pPr marL="457200" indent="-457200">
              <a:buFont typeface="Arial" panose="020B0604020202020204" pitchFamily="34" charset="0"/>
              <a:buChar char="•"/>
            </a:pPr>
            <a:r>
              <a:rPr lang="en-US" b="0" i="0" dirty="0"/>
              <a:t>Resource Consumption Billing Calculation</a:t>
            </a:r>
          </a:p>
          <a:p>
            <a:pPr marL="1666450" lvl="1" indent="-457200">
              <a:buFont typeface="Arial" panose="020B0604020202020204" pitchFamily="34" charset="0"/>
              <a:buChar char="•"/>
            </a:pPr>
            <a:r>
              <a:rPr lang="en-US" b="0" i="0" dirty="0"/>
              <a:t>3 million executions x 1 second per execution equals 3 million seconds</a:t>
            </a:r>
          </a:p>
          <a:p>
            <a:pPr marL="1666450" lvl="1" indent="-457200">
              <a:buFont typeface="Arial" panose="020B0604020202020204" pitchFamily="34" charset="0"/>
              <a:buChar char="•"/>
            </a:pPr>
            <a:r>
              <a:rPr lang="en-US" b="0" i="0" dirty="0"/>
              <a:t>If the resource consumption is 512-Mb over 3 million seconds; you get 1.5 million GB-s</a:t>
            </a:r>
          </a:p>
          <a:p>
            <a:pPr marL="1666450" lvl="1" indent="-457200">
              <a:buFont typeface="Arial" panose="020B0604020202020204" pitchFamily="34" charset="0"/>
              <a:buChar char="•"/>
            </a:pPr>
            <a:r>
              <a:rPr lang="en-US" b="0" i="0" dirty="0"/>
              <a:t>There is a monthly free grant of 400,000 GB-s, so that reduces our scenario to 1.1 million GB-s to be charged for</a:t>
            </a:r>
          </a:p>
          <a:p>
            <a:pPr marL="1666450" lvl="1" indent="-457200">
              <a:buFont typeface="Arial" panose="020B0604020202020204" pitchFamily="34" charset="0"/>
              <a:buChar char="•"/>
            </a:pPr>
            <a:r>
              <a:rPr lang="en-US" b="0" i="0" dirty="0"/>
              <a:t>Resource consumption is charged at $0.</a:t>
            </a:r>
            <a:r>
              <a:rPr lang="en-US" sz="3200" b="0" i="0" u="none" strike="noStrike" kern="1200" dirty="0">
                <a:solidFill>
                  <a:schemeClr val="tx1"/>
                </a:solidFill>
                <a:effectLst/>
                <a:latin typeface="+mn-lt"/>
                <a:ea typeface="+mn-ea"/>
                <a:cs typeface="+mn-cs"/>
              </a:rPr>
              <a:t>000016/GB-s; so that would come out to $17.60</a:t>
            </a:r>
            <a:endParaRPr lang="en-US" sz="3200" b="1" i="0" u="none" strike="noStrike" kern="1200" dirty="0">
              <a:solidFill>
                <a:schemeClr val="tx1"/>
              </a:solidFill>
              <a:effectLst/>
              <a:latin typeface="+mn-lt"/>
              <a:ea typeface="+mn-ea"/>
              <a:cs typeface="+mn-cs"/>
            </a:endParaRPr>
          </a:p>
          <a:p>
            <a:pPr marL="457200" lvl="0"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Execution billing calculation</a:t>
            </a:r>
          </a:p>
          <a:p>
            <a:pPr marL="1666450" lvl="1"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There were 3 million execution and Microsoft gives you 1 million free executions a month</a:t>
            </a:r>
          </a:p>
          <a:p>
            <a:pPr marL="1666450" lvl="1"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So we are billed for 2 million executions at 20 cents per million executions; so that would be 40 cents</a:t>
            </a:r>
          </a:p>
          <a:p>
            <a:pPr marL="457200" lvl="0"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Total consumption billing calculation</a:t>
            </a:r>
          </a:p>
          <a:p>
            <a:pPr marL="1666450" lvl="1"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So when you add the $17.60 from resource consumption cost and 40 cents for the execution cost; our total month bill is $18.00</a:t>
            </a:r>
          </a:p>
        </p:txBody>
      </p:sp>
      <p:sp>
        <p:nvSpPr>
          <p:cNvPr id="4" name="Slide Number Placeholder 3"/>
          <p:cNvSpPr>
            <a:spLocks noGrp="1"/>
          </p:cNvSpPr>
          <p:nvPr>
            <p:ph type="sldNum" sz="quarter" idx="10"/>
          </p:nvPr>
        </p:nvSpPr>
        <p:spPr/>
        <p:txBody>
          <a:bodyPr/>
          <a:lstStyle/>
          <a:p>
            <a:fld id="{69BC2EFC-28F3-48C0-BF6B-230A53BCFDFC}" type="slidenum">
              <a:rPr lang="es-MX" smtClean="0"/>
              <a:t>77</a:t>
            </a:fld>
            <a:endParaRPr lang="es-MX"/>
          </a:p>
        </p:txBody>
      </p:sp>
    </p:spTree>
    <p:extLst>
      <p:ext uri="{BB962C8B-B14F-4D97-AF65-F5344CB8AC3E}">
        <p14:creationId xmlns:p14="http://schemas.microsoft.com/office/powerpoint/2010/main" val="463888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Tx/>
              <a:buNone/>
              <a:tabLst/>
              <a:defRPr/>
            </a:pPr>
            <a:r>
              <a:rPr lang="en-US" b="0" u="none" dirty="0"/>
              <a:t>The following are best practices in how you build and architect your serverless solutions using Azure Functions.</a:t>
            </a:r>
          </a:p>
        </p:txBody>
      </p:sp>
      <p:sp>
        <p:nvSpPr>
          <p:cNvPr id="4" name="Marcador de número de diapositiva 3"/>
          <p:cNvSpPr>
            <a:spLocks noGrp="1"/>
          </p:cNvSpPr>
          <p:nvPr>
            <p:ph type="sldNum" sz="quarter" idx="10"/>
          </p:nvPr>
        </p:nvSpPr>
        <p:spPr/>
        <p:txBody>
          <a:bodyPr/>
          <a:lstStyle/>
          <a:p>
            <a:fld id="{69BC2EFC-28F3-48C0-BF6B-230A53BCFDFC}" type="slidenum">
              <a:rPr lang="es-MX" smtClean="0"/>
              <a:t>78</a:t>
            </a:fld>
            <a:endParaRPr lang="es-MX" dirty="0"/>
          </a:p>
        </p:txBody>
      </p:sp>
    </p:spTree>
    <p:extLst>
      <p:ext uri="{BB962C8B-B14F-4D97-AF65-F5344CB8AC3E}">
        <p14:creationId xmlns:p14="http://schemas.microsoft.com/office/powerpoint/2010/main" val="31138753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Idempotent – Clients can make the same call repeatedly while producing the same result.  In other words, making multiple identical requests has the same effect as making a single request.  Note that while idempotent operations produce the same result on the server (no side effects), the response itself may not be the same – a source’s state may change between requests.</a:t>
            </a:r>
          </a:p>
        </p:txBody>
      </p:sp>
      <p:sp>
        <p:nvSpPr>
          <p:cNvPr id="4" name="Slide Number Placeholder 3"/>
          <p:cNvSpPr>
            <a:spLocks noGrp="1"/>
          </p:cNvSpPr>
          <p:nvPr>
            <p:ph type="sldNum" sz="quarter" idx="10"/>
          </p:nvPr>
        </p:nvSpPr>
        <p:spPr/>
        <p:txBody>
          <a:bodyPr/>
          <a:lstStyle/>
          <a:p>
            <a:fld id="{69BC2EFC-28F3-48C0-BF6B-230A53BCFDFC}" type="slidenum">
              <a:rPr lang="es-MX" smtClean="0"/>
              <a:t>79</a:t>
            </a:fld>
            <a:endParaRPr lang="es-MX"/>
          </a:p>
        </p:txBody>
      </p:sp>
    </p:spTree>
    <p:extLst>
      <p:ext uri="{BB962C8B-B14F-4D97-AF65-F5344CB8AC3E}">
        <p14:creationId xmlns:p14="http://schemas.microsoft.com/office/powerpoint/2010/main" val="29731252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Large, long-running functions can cause unexpected timeout issues.  A function can become large due to many Node.js dependencies.  Importing dependencies can also cause increased load times that results in unexpected timeouts.  Dependencies are loaded both explicitly and implicitly.  A single module loaded by your code may load its own additional modules.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Whenever possible, refactor large functions into smaller function sets that work together and return responses fast.  For example, a webhook or HTTP trigger might require an acknowledgment response within a certain time limit; it is common for webhooks to require an immediate response.  You can pass the HTTP trigger payload into a queue to be processed by a queue trigger function.  This approach allows you to defer the actual work and turn an immediate response.</a:t>
            </a:r>
          </a:p>
        </p:txBody>
      </p:sp>
      <p:sp>
        <p:nvSpPr>
          <p:cNvPr id="4" name="Slide Number Placeholder 3"/>
          <p:cNvSpPr>
            <a:spLocks noGrp="1"/>
          </p:cNvSpPr>
          <p:nvPr>
            <p:ph type="sldNum" sz="quarter" idx="10"/>
          </p:nvPr>
        </p:nvSpPr>
        <p:spPr/>
        <p:txBody>
          <a:bodyPr/>
          <a:lstStyle/>
          <a:p>
            <a:fld id="{69BC2EFC-28F3-48C0-BF6B-230A53BCFDFC}" type="slidenum">
              <a:rPr lang="es-MX" smtClean="0"/>
              <a:t>80</a:t>
            </a:fld>
            <a:endParaRPr lang="es-MX"/>
          </a:p>
        </p:txBody>
      </p:sp>
    </p:spTree>
    <p:extLst>
      <p:ext uri="{BB962C8B-B14F-4D97-AF65-F5344CB8AC3E}">
        <p14:creationId xmlns:p14="http://schemas.microsoft.com/office/powerpoint/2010/main" val="299283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Like many trends in software there is no one clear view of what ‘Serverless’ is, and that is not helped by it really coming to mean two different but overlapping areas.</a:t>
            </a:r>
          </a:p>
          <a:p>
            <a:pPr marL="457200" indent="-457200">
              <a:buFont typeface="Arial" panose="020B0604020202020204" pitchFamily="34" charset="0"/>
              <a:buChar char="•"/>
            </a:pPr>
            <a:r>
              <a:rPr lang="en-US" dirty="0"/>
              <a:t>Area #1 – Serverless was first used to describe applications that significantly or fully depended on 3</a:t>
            </a:r>
            <a:r>
              <a:rPr lang="en-US" baseline="30000" dirty="0"/>
              <a:t>rd</a:t>
            </a:r>
            <a:r>
              <a:rPr lang="en-US" dirty="0"/>
              <a:t> party applications or services (“in the cloud”) to manage server-side logic and state.  These are typically “rich client” applications (think single page web apps or mobile apps) that use the vast ecosystem of cloud accessible databases, authentication services, etc.  &lt;CLICK&gt; These type of services are better referred to as Backend as a Service (BaaS)</a:t>
            </a:r>
          </a:p>
          <a:p>
            <a:pPr marL="457200" indent="-457200">
              <a:buFont typeface="Arial" panose="020B0604020202020204" pitchFamily="34" charset="0"/>
              <a:buChar char="•"/>
            </a:pPr>
            <a:r>
              <a:rPr lang="en-US" dirty="0"/>
              <a:t>Area #2 – Serverless can also mean applications where some amount of server-side logic is still written by the application developer but unlike traditional architectures is run in stateless compute containers that are event-triggered, ephemeral (may only last for one invocation), and fully managed by a third party.  &lt;CLICK&gt; One way to think of this is Function as a Service (</a:t>
            </a:r>
            <a:r>
              <a:rPr lang="en-US" dirty="0" err="1"/>
              <a:t>FaaS</a:t>
            </a:r>
            <a:r>
              <a:rPr lang="en-US" dirty="0"/>
              <a:t>).</a:t>
            </a:r>
          </a:p>
        </p:txBody>
      </p:sp>
      <p:sp>
        <p:nvSpPr>
          <p:cNvPr id="4" name="Slide Number Placeholder 3"/>
          <p:cNvSpPr>
            <a:spLocks noGrp="1"/>
          </p:cNvSpPr>
          <p:nvPr>
            <p:ph type="sldNum" sz="quarter" idx="10"/>
          </p:nvPr>
        </p:nvSpPr>
        <p:spPr/>
        <p:txBody>
          <a:bodyPr/>
          <a:lstStyle/>
          <a:p>
            <a:fld id="{69BC2EFC-28F3-48C0-BF6B-230A53BCFDFC}" type="slidenum">
              <a:rPr lang="es-MX" smtClean="0"/>
              <a:t>8</a:t>
            </a:fld>
            <a:endParaRPr lang="es-MX"/>
          </a:p>
        </p:txBody>
      </p:sp>
    </p:spTree>
    <p:extLst>
      <p:ext uri="{BB962C8B-B14F-4D97-AF65-F5344CB8AC3E}">
        <p14:creationId xmlns:p14="http://schemas.microsoft.com/office/powerpoint/2010/main" val="25670418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Durable Functions and Azure Logic Apps are built to manage state transitions and communication between multiple functions.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If not using Durable Functions or Logic Apps to integrate with multiple functions, it is generally a best practice to use storage queues for cross function communication.  The main reason is storage queues are cheaper and much easier to provision.</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Individual messages in a storage queue are limited in size to 64-KB.  If you need to pass larger message between functions, an Azure Service Bus queue could be used to support message sizes up to 256-Kb in the Standard tier, and up to 1-Mb in the Premier tier.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Service Bus topics are useful if you require message filtering before processing.</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Event hubs are useful to support high volume communications.</a:t>
            </a:r>
          </a:p>
        </p:txBody>
      </p:sp>
      <p:sp>
        <p:nvSpPr>
          <p:cNvPr id="4" name="Slide Number Placeholder 3"/>
          <p:cNvSpPr>
            <a:spLocks noGrp="1"/>
          </p:cNvSpPr>
          <p:nvPr>
            <p:ph type="sldNum" sz="quarter" idx="10"/>
          </p:nvPr>
        </p:nvSpPr>
        <p:spPr/>
        <p:txBody>
          <a:bodyPr/>
          <a:lstStyle/>
          <a:p>
            <a:fld id="{69BC2EFC-28F3-48C0-BF6B-230A53BCFDFC}" type="slidenum">
              <a:rPr lang="es-MX" smtClean="0"/>
              <a:t>81</a:t>
            </a:fld>
            <a:endParaRPr lang="es-MX"/>
          </a:p>
        </p:txBody>
      </p:sp>
    </p:spTree>
    <p:extLst>
      <p:ext uri="{BB962C8B-B14F-4D97-AF65-F5344CB8AC3E}">
        <p14:creationId xmlns:p14="http://schemas.microsoft.com/office/powerpoint/2010/main" val="25359958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Functions should be stateless and idempotent if possible.  Associate any required state information with your data.  For example, an order being processed would likely have an associated state member.  A function could process an order based on that state while the function itself remains stateless.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Idempotent functions are especially recommended with timer triggers.  For example, if you have something that absolutely must run once a day, write it so it can run any time during the day with the same results.  The function can exit when there is no work for a particular day.  Also if a previous run failed to complete, the next run should pick up where it left off.</a:t>
            </a:r>
          </a:p>
        </p:txBody>
      </p:sp>
      <p:sp>
        <p:nvSpPr>
          <p:cNvPr id="4" name="Slide Number Placeholder 3"/>
          <p:cNvSpPr>
            <a:spLocks noGrp="1"/>
          </p:cNvSpPr>
          <p:nvPr>
            <p:ph type="sldNum" sz="quarter" idx="10"/>
          </p:nvPr>
        </p:nvSpPr>
        <p:spPr/>
        <p:txBody>
          <a:bodyPr/>
          <a:lstStyle/>
          <a:p>
            <a:fld id="{69BC2EFC-28F3-48C0-BF6B-230A53BCFDFC}" type="slidenum">
              <a:rPr lang="es-MX" smtClean="0"/>
              <a:t>82</a:t>
            </a:fld>
            <a:endParaRPr lang="es-MX"/>
          </a:p>
        </p:txBody>
      </p:sp>
    </p:spTree>
    <p:extLst>
      <p:ext uri="{BB962C8B-B14F-4D97-AF65-F5344CB8AC3E}">
        <p14:creationId xmlns:p14="http://schemas.microsoft.com/office/powerpoint/2010/main" val="13672881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Assume your function could encounter an exception at any time.  Design your functions with the ability to continue from a previous fail point during the next execution.  Consider a scenario that requires the following actions:</a:t>
            </a:r>
          </a:p>
          <a:p>
            <a:pPr marL="0" indent="0">
              <a:buFont typeface="Arial" panose="020B0604020202020204" pitchFamily="34" charset="0"/>
              <a:buNone/>
            </a:pPr>
            <a:endParaRPr lang="en-US" b="0" u="none" dirty="0"/>
          </a:p>
          <a:p>
            <a:pPr marL="457200" indent="-457200">
              <a:buFont typeface="Arial" panose="020B0604020202020204" pitchFamily="34" charset="0"/>
              <a:buChar char="•"/>
            </a:pPr>
            <a:r>
              <a:rPr lang="en-US" b="0" u="none" dirty="0"/>
              <a:t>Query for 10,000 rows in a database.</a:t>
            </a:r>
          </a:p>
          <a:p>
            <a:pPr marL="457200" indent="-457200">
              <a:buFont typeface="Arial" panose="020B0604020202020204" pitchFamily="34" charset="0"/>
              <a:buChar char="•"/>
            </a:pPr>
            <a:r>
              <a:rPr lang="en-US" b="0" u="none" dirty="0"/>
              <a:t>Create a queue message for each of those rows to process further down the line.</a:t>
            </a:r>
          </a:p>
          <a:p>
            <a:pPr marL="457200" indent="-457200">
              <a:buFont typeface="Arial" panose="020B0604020202020204" pitchFamily="34" charset="0"/>
              <a:buChar char="•"/>
            </a:pPr>
            <a:endParaRPr lang="en-US" b="0" u="none" dirty="0"/>
          </a:p>
          <a:p>
            <a:pPr marL="0" indent="0">
              <a:buFont typeface="Arial" panose="020B0604020202020204" pitchFamily="34" charset="0"/>
              <a:buNone/>
            </a:pPr>
            <a:r>
              <a:rPr lang="en-US" b="0" u="none" dirty="0"/>
              <a:t>Depending on how complex your system is, you may have: involved downstream services behaving badly, network outages, or quota limits reached, etc.  All of these can affect your function at any time,  You need to design your functions to be prepared for it.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How does your code react if a failure occurs after inserting 5,000 of those items into a queue for processing?  Track items in a set that you have completed.  Otherwise, you might insert them again next time.  This can have a serious impact on your workflow.</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If a queue item has already processed, allow your function to be a no-op.</a:t>
            </a:r>
          </a:p>
        </p:txBody>
      </p:sp>
      <p:sp>
        <p:nvSpPr>
          <p:cNvPr id="4" name="Slide Number Placeholder 3"/>
          <p:cNvSpPr>
            <a:spLocks noGrp="1"/>
          </p:cNvSpPr>
          <p:nvPr>
            <p:ph type="sldNum" sz="quarter" idx="10"/>
          </p:nvPr>
        </p:nvSpPr>
        <p:spPr/>
        <p:txBody>
          <a:bodyPr/>
          <a:lstStyle/>
          <a:p>
            <a:fld id="{69BC2EFC-28F3-48C0-BF6B-230A53BCFDFC}" type="slidenum">
              <a:rPr lang="es-MX" smtClean="0"/>
              <a:t>83</a:t>
            </a:fld>
            <a:endParaRPr lang="es-MX"/>
          </a:p>
        </p:txBody>
      </p:sp>
    </p:spTree>
    <p:extLst>
      <p:ext uri="{BB962C8B-B14F-4D97-AF65-F5344CB8AC3E}">
        <p14:creationId xmlns:p14="http://schemas.microsoft.com/office/powerpoint/2010/main" val="2077457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There are a number of factors which impact how instances of your function app scale.  The following are some best practices to ensure optimal scalability of a function app.</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Functions within a function app share resource.  For example, memory is shared.  If you are using a function app in production, do not add test-related functions and resource to it.  It can cause unexpected overhead during production code execution.</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Be careful of what you load in your production function apps.  Memory is averaged across each function in the app.</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Do not use verbose logging in production code – it has a negative performance impact.</a:t>
            </a:r>
          </a:p>
        </p:txBody>
      </p:sp>
      <p:sp>
        <p:nvSpPr>
          <p:cNvPr id="4" name="Slide Number Placeholder 3"/>
          <p:cNvSpPr>
            <a:spLocks noGrp="1"/>
          </p:cNvSpPr>
          <p:nvPr>
            <p:ph type="sldNum" sz="quarter" idx="10"/>
          </p:nvPr>
        </p:nvSpPr>
        <p:spPr/>
        <p:txBody>
          <a:bodyPr/>
          <a:lstStyle/>
          <a:p>
            <a:fld id="{69BC2EFC-28F3-48C0-BF6B-230A53BCFDFC}" type="slidenum">
              <a:rPr lang="es-MX" smtClean="0"/>
              <a:t>84</a:t>
            </a:fld>
            <a:endParaRPr lang="es-MX"/>
          </a:p>
        </p:txBody>
      </p:sp>
    </p:spTree>
    <p:extLst>
      <p:ext uri="{BB962C8B-B14F-4D97-AF65-F5344CB8AC3E}">
        <p14:creationId xmlns:p14="http://schemas.microsoft.com/office/powerpoint/2010/main" val="41998746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Asynchronous programming is a recommended best practice.  However, always avoid referencing the Result property or calling the Wait method on a Task instance.  This approach can lead to thread exhaustion.</a:t>
            </a:r>
          </a:p>
        </p:txBody>
      </p:sp>
      <p:sp>
        <p:nvSpPr>
          <p:cNvPr id="4" name="Slide Number Placeholder 3"/>
          <p:cNvSpPr>
            <a:spLocks noGrp="1"/>
          </p:cNvSpPr>
          <p:nvPr>
            <p:ph type="sldNum" sz="quarter" idx="10"/>
          </p:nvPr>
        </p:nvSpPr>
        <p:spPr/>
        <p:txBody>
          <a:bodyPr/>
          <a:lstStyle/>
          <a:p>
            <a:fld id="{69BC2EFC-28F3-48C0-BF6B-230A53BCFDFC}" type="slidenum">
              <a:rPr lang="es-MX" smtClean="0"/>
              <a:t>85</a:t>
            </a:fld>
            <a:endParaRPr lang="es-MX"/>
          </a:p>
        </p:txBody>
      </p:sp>
    </p:spTree>
    <p:extLst>
      <p:ext uri="{BB962C8B-B14F-4D97-AF65-F5344CB8AC3E}">
        <p14:creationId xmlns:p14="http://schemas.microsoft.com/office/powerpoint/2010/main" val="35561470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Some triggers like Event Hub enable receiving a batch of messages on a single invocation.  Batching messages has much better performance.</a:t>
            </a:r>
          </a:p>
        </p:txBody>
      </p:sp>
      <p:sp>
        <p:nvSpPr>
          <p:cNvPr id="4" name="Slide Number Placeholder 3"/>
          <p:cNvSpPr>
            <a:spLocks noGrp="1"/>
          </p:cNvSpPr>
          <p:nvPr>
            <p:ph type="sldNum" sz="quarter" idx="10"/>
          </p:nvPr>
        </p:nvSpPr>
        <p:spPr/>
        <p:txBody>
          <a:bodyPr/>
          <a:lstStyle/>
          <a:p>
            <a:fld id="{69BC2EFC-28F3-48C0-BF6B-230A53BCFDFC}" type="slidenum">
              <a:rPr lang="es-MX" smtClean="0"/>
              <a:t>86</a:t>
            </a:fld>
            <a:endParaRPr lang="es-MX"/>
          </a:p>
        </p:txBody>
      </p:sp>
    </p:spTree>
    <p:extLst>
      <p:ext uri="{BB962C8B-B14F-4D97-AF65-F5344CB8AC3E}">
        <p14:creationId xmlns:p14="http://schemas.microsoft.com/office/powerpoint/2010/main" val="6729051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The </a:t>
            </a:r>
            <a:r>
              <a:rPr lang="en-US" b="0" u="none" dirty="0" err="1"/>
              <a:t>host.json</a:t>
            </a:r>
            <a:r>
              <a:rPr lang="en-US" b="0" u="none" dirty="0"/>
              <a:t> file in the function app allows for configuration of host runtime and trigger behaviors.  In addition to batching behaviors, you can manage concurrency for a number of triggers.  Often adjusting the values in these options can help each instance scale appropriately for the demands of the invoked functions.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Settings in the hosts file apply across all functions within the app, within a </a:t>
            </a:r>
            <a:r>
              <a:rPr lang="en-US" b="0" i="1" u="none" dirty="0"/>
              <a:t>single instance</a:t>
            </a:r>
            <a:r>
              <a:rPr lang="en-US" b="0" i="0" u="none" dirty="0"/>
              <a:t> of the function.  For example, if you had a function app with 2 HTTP functions and a concurrent request set to 25, a request to either HTTP trigger would count towards 25 concurrent requests.  If that function app scaled to 10 instances, the 2 functions would effectively allow 250 concurrent requests (10 instances * 25 concurrent requests per instance).</a:t>
            </a: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87</a:t>
            </a:fld>
            <a:endParaRPr lang="es-MX"/>
          </a:p>
        </p:txBody>
      </p:sp>
    </p:spTree>
    <p:extLst>
      <p:ext uri="{BB962C8B-B14F-4D97-AF65-F5344CB8AC3E}">
        <p14:creationId xmlns:p14="http://schemas.microsoft.com/office/powerpoint/2010/main" val="29542312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88</a:t>
            </a:fld>
            <a:endParaRPr lang="es-MX"/>
          </a:p>
        </p:txBody>
      </p:sp>
    </p:spTree>
    <p:extLst>
      <p:ext uri="{BB962C8B-B14F-4D97-AF65-F5344CB8AC3E}">
        <p14:creationId xmlns:p14="http://schemas.microsoft.com/office/powerpoint/2010/main" val="3397862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Like many trends in software there is no one clear view of what ‘Serverless’ is, and that is not helped by it really coming to mean two different but overlapping areas.</a:t>
            </a:r>
          </a:p>
          <a:p>
            <a:pPr marL="457200" indent="-457200">
              <a:buFont typeface="Arial" panose="020B0604020202020204" pitchFamily="34" charset="0"/>
              <a:buChar char="•"/>
            </a:pPr>
            <a:r>
              <a:rPr lang="en-US" dirty="0"/>
              <a:t>Area #1 – Serverless was first used to describe applications that significantly or fully depended on 3</a:t>
            </a:r>
            <a:r>
              <a:rPr lang="en-US" baseline="30000" dirty="0"/>
              <a:t>rd</a:t>
            </a:r>
            <a:r>
              <a:rPr lang="en-US" dirty="0"/>
              <a:t> party applications or services (“in the cloud”) to manage server-side logic and state.  These are typically “rich client” applications (think single page web apps or mobile apps) that use the vast ecosystem of cloud accessible databases, authentication services, etc.  &lt;CLICK&gt; These type of services are better referred to as Backend as a Service (BaaS)</a:t>
            </a:r>
          </a:p>
          <a:p>
            <a:pPr marL="457200" indent="-457200">
              <a:buFont typeface="Arial" panose="020B0604020202020204" pitchFamily="34" charset="0"/>
              <a:buChar char="•"/>
            </a:pPr>
            <a:r>
              <a:rPr lang="en-US" dirty="0"/>
              <a:t>Area #2 – Serverless can also mean applications where some amount of server-side logic is still written by the application developer but unlike traditional architectures is run in stateless compute containers that are event-triggered, ephemeral (may only last for one invocation), and fully managed by a third party.  &lt;CLICK&gt; One way to think of this is Function as a Service (</a:t>
            </a:r>
            <a:r>
              <a:rPr lang="en-US" dirty="0" err="1"/>
              <a:t>FaaS</a:t>
            </a:r>
            <a:r>
              <a:rPr lang="en-US" dirty="0"/>
              <a:t>).</a:t>
            </a:r>
          </a:p>
        </p:txBody>
      </p:sp>
      <p:sp>
        <p:nvSpPr>
          <p:cNvPr id="4" name="Slide Number Placeholder 3"/>
          <p:cNvSpPr>
            <a:spLocks noGrp="1"/>
          </p:cNvSpPr>
          <p:nvPr>
            <p:ph type="sldNum" sz="quarter" idx="10"/>
          </p:nvPr>
        </p:nvSpPr>
        <p:spPr/>
        <p:txBody>
          <a:bodyPr/>
          <a:lstStyle/>
          <a:p>
            <a:fld id="{69BC2EFC-28F3-48C0-BF6B-230A53BCFDFC}" type="slidenum">
              <a:rPr lang="es-MX" smtClean="0"/>
              <a:t>9</a:t>
            </a:fld>
            <a:endParaRPr lang="es-MX"/>
          </a:p>
        </p:txBody>
      </p:sp>
    </p:spTree>
    <p:extLst>
      <p:ext uri="{BB962C8B-B14F-4D97-AF65-F5344CB8AC3E}">
        <p14:creationId xmlns:p14="http://schemas.microsoft.com/office/powerpoint/2010/main" val="2947600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Left type">
    <p:spTree>
      <p:nvGrpSpPr>
        <p:cNvPr id="1" name=""/>
        <p:cNvGrpSpPr/>
        <p:nvPr/>
      </p:nvGrpSpPr>
      <p:grpSpPr>
        <a:xfrm>
          <a:off x="0" y="0"/>
          <a:ext cx="0" cy="0"/>
          <a:chOff x="0" y="0"/>
          <a:chExt cx="0" cy="0"/>
        </a:xfrm>
      </p:grpSpPr>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2963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6" grpId="0"/>
      <p:bldP spid="8" grpId="0" animBg="1"/>
      <p:bldP spid="25" grpId="0"/>
    </p:bld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ayout 2">
    <p:spTree>
      <p:nvGrpSpPr>
        <p:cNvPr id="1" name=""/>
        <p:cNvGrpSpPr/>
        <p:nvPr/>
      </p:nvGrpSpPr>
      <p:grpSpPr>
        <a:xfrm>
          <a:off x="0" y="0"/>
          <a:ext cx="0" cy="0"/>
          <a:chOff x="0" y="0"/>
          <a:chExt cx="0" cy="0"/>
        </a:xfrm>
      </p:grpSpPr>
      <p:sp>
        <p:nvSpPr>
          <p:cNvPr id="11" name="2 Marcador de posición de imagen">
            <a:extLst>
              <a:ext uri="{FF2B5EF4-FFF2-40B4-BE49-F238E27FC236}">
                <a16:creationId xmlns:a16="http://schemas.microsoft.com/office/drawing/2014/main" id="{8B040A85-7553-4B59-B2BA-402B2B33663A}"/>
              </a:ext>
            </a:extLst>
          </p:cNvPr>
          <p:cNvSpPr>
            <a:spLocks noGrp="1"/>
          </p:cNvSpPr>
          <p:nvPr>
            <p:ph type="pic" sz="quarter" idx="10"/>
          </p:nvPr>
        </p:nvSpPr>
        <p:spPr>
          <a:xfrm>
            <a:off x="7107228" y="2950436"/>
            <a:ext cx="17278360" cy="369041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86053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1140"/>
                            </p:stCondLst>
                            <p:childTnLst>
                              <p:par>
                                <p:cTn id="24" presetID="2" presetClass="entr" presetSubtype="2" decel="10000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250" fill="hold"/>
                                        <p:tgtEl>
                                          <p:spTgt spid="11"/>
                                        </p:tgtEl>
                                        <p:attrNameLst>
                                          <p:attrName>ppt_x</p:attrName>
                                        </p:attrNameLst>
                                      </p:cBhvr>
                                      <p:tavLst>
                                        <p:tav tm="0">
                                          <p:val>
                                            <p:strVal val="1+#ppt_w/2"/>
                                          </p:val>
                                        </p:tav>
                                        <p:tav tm="100000">
                                          <p:val>
                                            <p:strVal val="#ppt_x"/>
                                          </p:val>
                                        </p:tav>
                                      </p:tavLst>
                                    </p:anim>
                                    <p:anim calcmode="lin" valueType="num">
                                      <p:cBhvr additive="base">
                                        <p:cTn id="27"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6" grpId="0"/>
      <p:bldP spid="8" grpId="0" animBg="1"/>
      <p:bldP spid="25" grpId="0"/>
    </p:bld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ayout 3">
    <p:spTree>
      <p:nvGrpSpPr>
        <p:cNvPr id="1" name=""/>
        <p:cNvGrpSpPr/>
        <p:nvPr/>
      </p:nvGrpSpPr>
      <p:grpSpPr>
        <a:xfrm>
          <a:off x="0" y="0"/>
          <a:ext cx="0" cy="0"/>
          <a:chOff x="0" y="0"/>
          <a:chExt cx="0" cy="0"/>
        </a:xfrm>
      </p:grpSpPr>
      <p:sp>
        <p:nvSpPr>
          <p:cNvPr id="11" name="2 Marcador de posición de imagen">
            <a:extLst>
              <a:ext uri="{FF2B5EF4-FFF2-40B4-BE49-F238E27FC236}">
                <a16:creationId xmlns:a16="http://schemas.microsoft.com/office/drawing/2014/main" id="{8B040A85-7553-4B59-B2BA-402B2B33663A}"/>
              </a:ext>
            </a:extLst>
          </p:cNvPr>
          <p:cNvSpPr>
            <a:spLocks noGrp="1"/>
          </p:cNvSpPr>
          <p:nvPr>
            <p:ph type="pic" sz="quarter" idx="10"/>
          </p:nvPr>
        </p:nvSpPr>
        <p:spPr>
          <a:xfrm>
            <a:off x="0" y="3753449"/>
            <a:ext cx="24385588" cy="494347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0696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1140"/>
                            </p:stCondLst>
                            <p:childTnLst>
                              <p:par>
                                <p:cTn id="24" presetID="2" presetClass="entr" presetSubtype="2" decel="10000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fill="hold"/>
                                        <p:tgtEl>
                                          <p:spTgt spid="11"/>
                                        </p:tgtEl>
                                        <p:attrNameLst>
                                          <p:attrName>ppt_x</p:attrName>
                                        </p:attrNameLst>
                                      </p:cBhvr>
                                      <p:tavLst>
                                        <p:tav tm="0">
                                          <p:val>
                                            <p:strVal val="1+#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6" grpId="0"/>
      <p:bldP spid="8" grpId="0" animBg="1"/>
      <p:bldP spid="25" grpId="0"/>
    </p:bld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ayout 4">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9469084"/>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1047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ayout 5">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2429066" y="0"/>
            <a:ext cx="11956521"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50428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ayout 6">
    <p:spTree>
      <p:nvGrpSpPr>
        <p:cNvPr id="1" name=""/>
        <p:cNvGrpSpPr/>
        <p:nvPr/>
      </p:nvGrpSpPr>
      <p:grpSpPr>
        <a:xfrm>
          <a:off x="0" y="0"/>
          <a:ext cx="0" cy="0"/>
          <a:chOff x="0" y="0"/>
          <a:chExt cx="0" cy="0"/>
        </a:xfrm>
      </p:grpSpPr>
      <p:sp>
        <p:nvSpPr>
          <p:cNvPr id="11" name="2 Marcador de posición de imagen"/>
          <p:cNvSpPr>
            <a:spLocks noGrp="1"/>
          </p:cNvSpPr>
          <p:nvPr>
            <p:ph type="pic" sz="quarter" idx="10"/>
          </p:nvPr>
        </p:nvSpPr>
        <p:spPr>
          <a:xfrm>
            <a:off x="0" y="1"/>
            <a:ext cx="24385588" cy="694880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2" name="11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4"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5045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ayout 7">
    <p:spTree>
      <p:nvGrpSpPr>
        <p:cNvPr id="1" name=""/>
        <p:cNvGrpSpPr/>
        <p:nvPr/>
      </p:nvGrpSpPr>
      <p:grpSpPr>
        <a:xfrm>
          <a:off x="0" y="0"/>
          <a:ext cx="0" cy="0"/>
          <a:chOff x="0" y="0"/>
          <a:chExt cx="0" cy="0"/>
        </a:xfrm>
      </p:grpSpPr>
      <p:sp>
        <p:nvSpPr>
          <p:cNvPr id="25" name="Marcador de posición de imagen 24"/>
          <p:cNvSpPr>
            <a:spLocks noGrp="1"/>
          </p:cNvSpPr>
          <p:nvPr>
            <p:ph type="pic" sz="quarter" idx="18"/>
          </p:nvPr>
        </p:nvSpPr>
        <p:spPr>
          <a:xfrm>
            <a:off x="3" y="0"/>
            <a:ext cx="10911315" cy="12104226"/>
          </a:xfrm>
          <a:custGeom>
            <a:avLst/>
            <a:gdLst>
              <a:gd name="connsiteX0" fmla="*/ 0 w 10911315"/>
              <a:gd name="connsiteY0" fmla="*/ 7028354 h 12104226"/>
              <a:gd name="connsiteX1" fmla="*/ 4129590 w 10911315"/>
              <a:gd name="connsiteY1" fmla="*/ 10438149 h 12104226"/>
              <a:gd name="connsiteX2" fmla="*/ 4391838 w 10911315"/>
              <a:gd name="connsiteY2" fmla="*/ 11816969 h 12104226"/>
              <a:gd name="connsiteX3" fmla="*/ 2988303 w 10911315"/>
              <a:gd name="connsiteY3" fmla="*/ 11820355 h 12104226"/>
              <a:gd name="connsiteX4" fmla="*/ 0 w 10911315"/>
              <a:gd name="connsiteY4" fmla="*/ 9352919 h 12104226"/>
              <a:gd name="connsiteX5" fmla="*/ 0 w 10911315"/>
              <a:gd name="connsiteY5" fmla="*/ 4504037 h 12104226"/>
              <a:gd name="connsiteX6" fmla="*/ 6651775 w 10911315"/>
              <a:gd name="connsiteY6" fmla="*/ 9996393 h 12104226"/>
              <a:gd name="connsiteX7" fmla="*/ 6875522 w 10911315"/>
              <a:gd name="connsiteY7" fmla="*/ 11172790 h 12104226"/>
              <a:gd name="connsiteX8" fmla="*/ 6875521 w 10911315"/>
              <a:gd name="connsiteY8" fmla="*/ 11172789 h 12104226"/>
              <a:gd name="connsiteX9" fmla="*/ 5678039 w 10911315"/>
              <a:gd name="connsiteY9" fmla="*/ 11175680 h 12104226"/>
              <a:gd name="connsiteX10" fmla="*/ 0 w 10911315"/>
              <a:gd name="connsiteY10" fmla="*/ 6487334 h 12104226"/>
              <a:gd name="connsiteX11" fmla="*/ 0 w 10911315"/>
              <a:gd name="connsiteY11" fmla="*/ 1848858 h 12104226"/>
              <a:gd name="connsiteX12" fmla="*/ 6763417 w 10911315"/>
              <a:gd name="connsiteY12" fmla="*/ 7433397 h 12104226"/>
              <a:gd name="connsiteX13" fmla="*/ 7005395 w 10911315"/>
              <a:gd name="connsiteY13" fmla="*/ 8705648 h 12104226"/>
              <a:gd name="connsiteX14" fmla="*/ 5710339 w 10911315"/>
              <a:gd name="connsiteY14" fmla="*/ 8708774 h 12104226"/>
              <a:gd name="connsiteX15" fmla="*/ 0 w 10911315"/>
              <a:gd name="connsiteY15" fmla="*/ 3993758 h 12104226"/>
              <a:gd name="connsiteX16" fmla="*/ 5333649 w 10911315"/>
              <a:gd name="connsiteY16" fmla="*/ 0 h 12104226"/>
              <a:gd name="connsiteX17" fmla="*/ 8020160 w 10911315"/>
              <a:gd name="connsiteY17" fmla="*/ 0 h 12104226"/>
              <a:gd name="connsiteX18" fmla="*/ 10219609 w 10911315"/>
              <a:gd name="connsiteY18" fmla="*/ 1803768 h 12104226"/>
              <a:gd name="connsiteX19" fmla="*/ 10341705 w 10911315"/>
              <a:gd name="connsiteY19" fmla="*/ 3039039 h 12104226"/>
              <a:gd name="connsiteX20" fmla="*/ 9106434 w 10911315"/>
              <a:gd name="connsiteY20" fmla="*/ 3161135 h 12104226"/>
              <a:gd name="connsiteX21" fmla="*/ 5522312 w 10911315"/>
              <a:gd name="connsiteY21" fmla="*/ 221798 h 12104226"/>
              <a:gd name="connsiteX22" fmla="*/ 5396841 w 10911315"/>
              <a:gd name="connsiteY22" fmla="*/ 95838 h 12104226"/>
              <a:gd name="connsiteX23" fmla="*/ 1878304 w 10911315"/>
              <a:gd name="connsiteY23" fmla="*/ 0 h 12104226"/>
              <a:gd name="connsiteX24" fmla="*/ 4414154 w 10911315"/>
              <a:gd name="connsiteY24" fmla="*/ 0 h 12104226"/>
              <a:gd name="connsiteX25" fmla="*/ 10515820 w 10911315"/>
              <a:gd name="connsiteY25" fmla="*/ 5038134 h 12104226"/>
              <a:gd name="connsiteX26" fmla="*/ 10752036 w 10911315"/>
              <a:gd name="connsiteY26" fmla="*/ 6280101 h 12104226"/>
              <a:gd name="connsiteX27" fmla="*/ 9487809 w 10911315"/>
              <a:gd name="connsiteY27" fmla="*/ 6283152 h 12104226"/>
              <a:gd name="connsiteX28" fmla="*/ 0 w 10911315"/>
              <a:gd name="connsiteY28" fmla="*/ 0 h 12104226"/>
              <a:gd name="connsiteX29" fmla="*/ 986026 w 10911315"/>
              <a:gd name="connsiteY29" fmla="*/ 0 h 12104226"/>
              <a:gd name="connsiteX30" fmla="*/ 9456236 w 10911315"/>
              <a:gd name="connsiteY30" fmla="*/ 6993835 h 12104226"/>
              <a:gd name="connsiteX31" fmla="*/ 9692454 w 10911315"/>
              <a:gd name="connsiteY31" fmla="*/ 8235803 h 12104226"/>
              <a:gd name="connsiteX32" fmla="*/ 8428226 w 10911315"/>
              <a:gd name="connsiteY32" fmla="*/ 8238855 h 12104226"/>
              <a:gd name="connsiteX33" fmla="*/ 0 w 10911315"/>
              <a:gd name="connsiteY33" fmla="*/ 1279686 h 1210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11315" h="12104226">
                <a:moveTo>
                  <a:pt x="0" y="7028354"/>
                </a:moveTo>
                <a:lnTo>
                  <a:pt x="4129590" y="10438149"/>
                </a:lnTo>
                <a:cubicBezTo>
                  <a:pt x="4589583" y="10817964"/>
                  <a:pt x="4706995" y="11435281"/>
                  <a:pt x="4391838" y="11816969"/>
                </a:cubicBezTo>
                <a:cubicBezTo>
                  <a:pt x="4076680" y="12198653"/>
                  <a:pt x="3448297" y="12200169"/>
                  <a:pt x="2988303" y="11820355"/>
                </a:cubicBezTo>
                <a:lnTo>
                  <a:pt x="0" y="9352919"/>
                </a:lnTo>
                <a:close/>
                <a:moveTo>
                  <a:pt x="0" y="4504037"/>
                </a:moveTo>
                <a:lnTo>
                  <a:pt x="6651775" y="9996393"/>
                </a:lnTo>
                <a:cubicBezTo>
                  <a:pt x="7044234" y="10320447"/>
                  <a:pt x="7144411" y="10847138"/>
                  <a:pt x="6875522" y="11172790"/>
                </a:cubicBezTo>
                <a:lnTo>
                  <a:pt x="6875521" y="11172789"/>
                </a:lnTo>
                <a:cubicBezTo>
                  <a:pt x="6606630" y="11498439"/>
                  <a:pt x="6070499" y="11499733"/>
                  <a:pt x="5678039" y="11175680"/>
                </a:cubicBezTo>
                <a:lnTo>
                  <a:pt x="0" y="6487334"/>
                </a:lnTo>
                <a:close/>
                <a:moveTo>
                  <a:pt x="0" y="1848858"/>
                </a:moveTo>
                <a:lnTo>
                  <a:pt x="6763417" y="7433397"/>
                </a:lnTo>
                <a:cubicBezTo>
                  <a:pt x="7187856" y="7783855"/>
                  <a:pt x="7296193" y="8353461"/>
                  <a:pt x="7005395" y="8705648"/>
                </a:cubicBezTo>
                <a:cubicBezTo>
                  <a:pt x="6714595" y="9057833"/>
                  <a:pt x="6134779" y="9059233"/>
                  <a:pt x="5710339" y="8708774"/>
                </a:cubicBezTo>
                <a:lnTo>
                  <a:pt x="0" y="3993758"/>
                </a:lnTo>
                <a:close/>
                <a:moveTo>
                  <a:pt x="5333649" y="0"/>
                </a:moveTo>
                <a:lnTo>
                  <a:pt x="8020160" y="0"/>
                </a:lnTo>
                <a:lnTo>
                  <a:pt x="10219609" y="1803768"/>
                </a:lnTo>
                <a:cubicBezTo>
                  <a:pt x="10594436" y="2111163"/>
                  <a:pt x="10649100" y="2664213"/>
                  <a:pt x="10341705" y="3039039"/>
                </a:cubicBezTo>
                <a:cubicBezTo>
                  <a:pt x="10034310" y="3413866"/>
                  <a:pt x="9481260" y="3468530"/>
                  <a:pt x="9106434" y="3161135"/>
                </a:cubicBezTo>
                <a:lnTo>
                  <a:pt x="5522312" y="221798"/>
                </a:lnTo>
                <a:cubicBezTo>
                  <a:pt x="5475458" y="183374"/>
                  <a:pt x="5433608" y="141111"/>
                  <a:pt x="5396841" y="95838"/>
                </a:cubicBezTo>
                <a:close/>
                <a:moveTo>
                  <a:pt x="1878304" y="0"/>
                </a:moveTo>
                <a:lnTo>
                  <a:pt x="4414154" y="0"/>
                </a:lnTo>
                <a:lnTo>
                  <a:pt x="10515820" y="5038134"/>
                </a:lnTo>
                <a:cubicBezTo>
                  <a:pt x="10930156" y="5380250"/>
                  <a:pt x="11035914" y="5936298"/>
                  <a:pt x="10752036" y="6280101"/>
                </a:cubicBezTo>
                <a:cubicBezTo>
                  <a:pt x="10468160" y="6623903"/>
                  <a:pt x="9902144" y="6625269"/>
                  <a:pt x="9487809" y="6283152"/>
                </a:cubicBezTo>
                <a:close/>
                <a:moveTo>
                  <a:pt x="0" y="0"/>
                </a:moveTo>
                <a:lnTo>
                  <a:pt x="986026" y="0"/>
                </a:lnTo>
                <a:lnTo>
                  <a:pt x="9456236" y="6993835"/>
                </a:lnTo>
                <a:cubicBezTo>
                  <a:pt x="9870572" y="7335951"/>
                  <a:pt x="9976332" y="7892000"/>
                  <a:pt x="9692454" y="8235803"/>
                </a:cubicBezTo>
                <a:cubicBezTo>
                  <a:pt x="9408576" y="8579606"/>
                  <a:pt x="8842564" y="8580972"/>
                  <a:pt x="8428226" y="8238855"/>
                </a:cubicBezTo>
                <a:lnTo>
                  <a:pt x="0" y="1279686"/>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12" name="11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4"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81876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 presetClass="entr" presetSubtype="9" decel="10000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1500" fill="hold"/>
                                        <p:tgtEl>
                                          <p:spTgt spid="25"/>
                                        </p:tgtEl>
                                        <p:attrNameLst>
                                          <p:attrName>ppt_x</p:attrName>
                                        </p:attrNameLst>
                                      </p:cBhvr>
                                      <p:tavLst>
                                        <p:tav tm="0">
                                          <p:val>
                                            <p:strVal val="0-#ppt_w/2"/>
                                          </p:val>
                                        </p:tav>
                                        <p:tav tm="100000">
                                          <p:val>
                                            <p:strVal val="#ppt_x"/>
                                          </p:val>
                                        </p:tav>
                                      </p:tavLst>
                                    </p:anim>
                                    <p:anim calcmode="lin" valueType="num">
                                      <p:cBhvr additive="base">
                                        <p:cTn id="14" dur="1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Layout 11">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77809" y="1286048"/>
            <a:ext cx="7939717" cy="1114689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9" name="2 Marcador de posición de imagen"/>
          <p:cNvSpPr>
            <a:spLocks noGrp="1"/>
          </p:cNvSpPr>
          <p:nvPr>
            <p:ph type="pic" sz="quarter" idx="11"/>
          </p:nvPr>
        </p:nvSpPr>
        <p:spPr>
          <a:xfrm>
            <a:off x="8422575" y="1286048"/>
            <a:ext cx="7939717" cy="542773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0" name="2 Marcador de posición de imagen"/>
          <p:cNvSpPr>
            <a:spLocks noGrp="1"/>
          </p:cNvSpPr>
          <p:nvPr>
            <p:ph type="pic" sz="quarter" idx="12"/>
          </p:nvPr>
        </p:nvSpPr>
        <p:spPr>
          <a:xfrm>
            <a:off x="8422575" y="7003811"/>
            <a:ext cx="7939717" cy="542773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1" name="2 Marcador de posición de imagen"/>
          <p:cNvSpPr>
            <a:spLocks noGrp="1"/>
          </p:cNvSpPr>
          <p:nvPr>
            <p:ph type="pic" sz="quarter" idx="13"/>
          </p:nvPr>
        </p:nvSpPr>
        <p:spPr>
          <a:xfrm>
            <a:off x="16663285" y="1286048"/>
            <a:ext cx="7544491" cy="542773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2" name="2 Marcador de posición de imagen"/>
          <p:cNvSpPr>
            <a:spLocks noGrp="1"/>
          </p:cNvSpPr>
          <p:nvPr>
            <p:ph type="pic" sz="quarter" idx="14"/>
          </p:nvPr>
        </p:nvSpPr>
        <p:spPr>
          <a:xfrm>
            <a:off x="16663285" y="7003811"/>
            <a:ext cx="7544491" cy="5427732"/>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6778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750" fill="hold"/>
                                        <p:tgtEl>
                                          <p:spTgt spid="9"/>
                                        </p:tgtEl>
                                        <p:attrNameLst>
                                          <p:attrName>ppt_w</p:attrName>
                                        </p:attrNameLst>
                                      </p:cBhvr>
                                      <p:tavLst>
                                        <p:tav tm="0">
                                          <p:val>
                                            <p:strVal val="4/3*#ppt_w"/>
                                          </p:val>
                                        </p:tav>
                                        <p:tav tm="100000">
                                          <p:val>
                                            <p:strVal val="#ppt_w"/>
                                          </p:val>
                                        </p:tav>
                                      </p:tavLst>
                                    </p:anim>
                                    <p:anim calcmode="lin" valueType="num">
                                      <p:cBhvr>
                                        <p:cTn id="12" dur="750" fill="hold"/>
                                        <p:tgtEl>
                                          <p:spTgt spid="9"/>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750" fill="hold"/>
                                        <p:tgtEl>
                                          <p:spTgt spid="10"/>
                                        </p:tgtEl>
                                        <p:attrNameLst>
                                          <p:attrName>ppt_w</p:attrName>
                                        </p:attrNameLst>
                                      </p:cBhvr>
                                      <p:tavLst>
                                        <p:tav tm="0">
                                          <p:val>
                                            <p:strVal val="4/3*#ppt_w"/>
                                          </p:val>
                                        </p:tav>
                                        <p:tav tm="100000">
                                          <p:val>
                                            <p:strVal val="#ppt_w"/>
                                          </p:val>
                                        </p:tav>
                                      </p:tavLst>
                                    </p:anim>
                                    <p:anim calcmode="lin" valueType="num">
                                      <p:cBhvr>
                                        <p:cTn id="16" dur="750" fill="hold"/>
                                        <p:tgtEl>
                                          <p:spTgt spid="10"/>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750" fill="hold"/>
                                        <p:tgtEl>
                                          <p:spTgt spid="11"/>
                                        </p:tgtEl>
                                        <p:attrNameLst>
                                          <p:attrName>ppt_w</p:attrName>
                                        </p:attrNameLst>
                                      </p:cBhvr>
                                      <p:tavLst>
                                        <p:tav tm="0">
                                          <p:val>
                                            <p:strVal val="4/3*#ppt_w"/>
                                          </p:val>
                                        </p:tav>
                                        <p:tav tm="100000">
                                          <p:val>
                                            <p:strVal val="#ppt_w"/>
                                          </p:val>
                                        </p:tav>
                                      </p:tavLst>
                                    </p:anim>
                                    <p:anim calcmode="lin" valueType="num">
                                      <p:cBhvr>
                                        <p:cTn id="20" dur="750" fill="hold"/>
                                        <p:tgtEl>
                                          <p:spTgt spid="11"/>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750" fill="hold"/>
                                        <p:tgtEl>
                                          <p:spTgt spid="12"/>
                                        </p:tgtEl>
                                        <p:attrNameLst>
                                          <p:attrName>ppt_w</p:attrName>
                                        </p:attrNameLst>
                                      </p:cBhvr>
                                      <p:tavLst>
                                        <p:tav tm="0">
                                          <p:val>
                                            <p:strVal val="4/3*#ppt_w"/>
                                          </p:val>
                                        </p:tav>
                                        <p:tav tm="100000">
                                          <p:val>
                                            <p:strVal val="#ppt_w"/>
                                          </p:val>
                                        </p:tav>
                                      </p:tavLst>
                                    </p:anim>
                                    <p:anim calcmode="lin" valueType="num">
                                      <p:cBhvr>
                                        <p:cTn id="24" dur="750" fill="hold"/>
                                        <p:tgtEl>
                                          <p:spTgt spid="1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ayout 12">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4"/>
            <a:ext cx="8169172" cy="13717585"/>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6" name="2 Marcador de posición de imagen"/>
          <p:cNvSpPr>
            <a:spLocks noGrp="1"/>
          </p:cNvSpPr>
          <p:nvPr>
            <p:ph type="pic" sz="quarter" idx="11"/>
          </p:nvPr>
        </p:nvSpPr>
        <p:spPr>
          <a:xfrm>
            <a:off x="16216416" y="4"/>
            <a:ext cx="8169172" cy="13717585"/>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419317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strVal val="4/3*#ppt_w"/>
                                          </p:val>
                                        </p:tav>
                                        <p:tav tm="100000">
                                          <p:val>
                                            <p:strVal val="#ppt_w"/>
                                          </p:val>
                                        </p:tav>
                                      </p:tavLst>
                                    </p:anim>
                                    <p:anim calcmode="lin" valueType="num">
                                      <p:cBhvr>
                                        <p:cTn id="12" dur="750" fill="hold"/>
                                        <p:tgtEl>
                                          <p:spTgt spid="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ayout 13">
    <p:spTree>
      <p:nvGrpSpPr>
        <p:cNvPr id="1" name=""/>
        <p:cNvGrpSpPr/>
        <p:nvPr/>
      </p:nvGrpSpPr>
      <p:grpSpPr>
        <a:xfrm>
          <a:off x="0" y="0"/>
          <a:ext cx="0" cy="0"/>
          <a:chOff x="0" y="0"/>
          <a:chExt cx="0" cy="0"/>
        </a:xfrm>
      </p:grpSpPr>
      <p:sp>
        <p:nvSpPr>
          <p:cNvPr id="5" name="25 Rectángulo">
            <a:extLst>
              <a:ext uri="{FF2B5EF4-FFF2-40B4-BE49-F238E27FC236}">
                <a16:creationId xmlns:a16="http://schemas.microsoft.com/office/drawing/2014/main" id="{0F58D8D8-9BF5-4E48-B0C2-DC5A89F826BB}"/>
              </a:ext>
            </a:extLst>
          </p:cNvPr>
          <p:cNvSpPr/>
          <p:nvPr userDrawn="1"/>
        </p:nvSpPr>
        <p:spPr bwMode="auto">
          <a:xfrm flipH="1">
            <a:off x="0" y="3628103"/>
            <a:ext cx="13632954" cy="5751871"/>
          </a:xfrm>
          <a:prstGeom prst="rect">
            <a:avLst/>
          </a:prstGeom>
          <a:solidFill>
            <a:schemeClr val="accent1"/>
          </a:solidFill>
          <a:ln>
            <a:noFill/>
          </a:ln>
          <a:extLst/>
        </p:spPr>
        <p:txBody>
          <a:bodyPr lIns="0" tIns="0" rIns="0" bIns="0" rtlCol="0" anchor="ctr"/>
          <a:lstStyle/>
          <a:p>
            <a:pPr marL="0" marR="0" lvl="0" indent="0" algn="ctr" defTabSz="2415902"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14">
            <a:extLst>
              <a:ext uri="{FF2B5EF4-FFF2-40B4-BE49-F238E27FC236}">
                <a16:creationId xmlns:a16="http://schemas.microsoft.com/office/drawing/2014/main" id="{7FF70F53-5C88-43A0-B79C-675A16D8E22E}"/>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10878784" y="2237125"/>
            <a:ext cx="15193974" cy="8562413"/>
          </a:xfrm>
          <a:prstGeom prst="rect">
            <a:avLst/>
          </a:prstGeom>
        </p:spPr>
      </p:pic>
      <p:sp>
        <p:nvSpPr>
          <p:cNvPr id="8" name="2 Marcador de posición de imagen">
            <a:extLst>
              <a:ext uri="{FF2B5EF4-FFF2-40B4-BE49-F238E27FC236}">
                <a16:creationId xmlns:a16="http://schemas.microsoft.com/office/drawing/2014/main" id="{AF8254BF-BD69-47CD-AF57-786A2FEE6F95}"/>
              </a:ext>
            </a:extLst>
          </p:cNvPr>
          <p:cNvSpPr>
            <a:spLocks noGrp="1"/>
          </p:cNvSpPr>
          <p:nvPr>
            <p:ph type="pic" sz="quarter" idx="10"/>
          </p:nvPr>
        </p:nvSpPr>
        <p:spPr>
          <a:xfrm>
            <a:off x="13632954" y="3272240"/>
            <a:ext cx="9496800" cy="592920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7" name="6 Rectángulo">
            <a:extLst>
              <a:ext uri="{FF2B5EF4-FFF2-40B4-BE49-F238E27FC236}">
                <a16:creationId xmlns:a16="http://schemas.microsoft.com/office/drawing/2014/main" id="{D4E3E9DD-B030-4433-A10F-69CEC4611B03}"/>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9" name="12 Marcador de texto">
            <a:extLst>
              <a:ext uri="{FF2B5EF4-FFF2-40B4-BE49-F238E27FC236}">
                <a16:creationId xmlns:a16="http://schemas.microsoft.com/office/drawing/2014/main" id="{DAB62C9A-657D-4169-8904-367B2582AE91}"/>
              </a:ext>
            </a:extLst>
          </p:cNvPr>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0" name="18 Conector recto">
            <a:extLst>
              <a:ext uri="{FF2B5EF4-FFF2-40B4-BE49-F238E27FC236}">
                <a16:creationId xmlns:a16="http://schemas.microsoft.com/office/drawing/2014/main" id="{D5396A1C-3F79-41B5-8440-2ABB5C9C71B0}"/>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1" name="20 Rectángulo">
            <a:extLst>
              <a:ext uri="{FF2B5EF4-FFF2-40B4-BE49-F238E27FC236}">
                <a16:creationId xmlns:a16="http://schemas.microsoft.com/office/drawing/2014/main" id="{1E020ADF-DF99-41FE-8F35-8B492E47ED90}"/>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2" name="15 Rectángulo">
            <a:extLst>
              <a:ext uri="{FF2B5EF4-FFF2-40B4-BE49-F238E27FC236}">
                <a16:creationId xmlns:a16="http://schemas.microsoft.com/office/drawing/2014/main" id="{228FE2C4-FB00-4AA9-9D1E-F37D4F47F74F}"/>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3" name="5 Marcador de número de diapositiva">
            <a:extLst>
              <a:ext uri="{FF2B5EF4-FFF2-40B4-BE49-F238E27FC236}">
                <a16:creationId xmlns:a16="http://schemas.microsoft.com/office/drawing/2014/main" id="{F0F38C52-5593-4109-BB03-3E46837CBFDB}"/>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4" name="7 Rectángulo">
            <a:extLst>
              <a:ext uri="{FF2B5EF4-FFF2-40B4-BE49-F238E27FC236}">
                <a16:creationId xmlns:a16="http://schemas.microsoft.com/office/drawing/2014/main" id="{6973F001-42B9-46AB-B06B-9FB119EF3119}"/>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5" name="Rectángulo 5">
            <a:extLst>
              <a:ext uri="{FF2B5EF4-FFF2-40B4-BE49-F238E27FC236}">
                <a16:creationId xmlns:a16="http://schemas.microsoft.com/office/drawing/2014/main" id="{9AADDBC2-9AD2-42E2-8892-8CF2345F64A6}"/>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59386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 presetClass="entr" presetSubtype="2" decel="10000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250" fill="hold"/>
                                        <p:tgtEl>
                                          <p:spTgt spid="6"/>
                                        </p:tgtEl>
                                        <p:attrNameLst>
                                          <p:attrName>ppt_x</p:attrName>
                                        </p:attrNameLst>
                                      </p:cBhvr>
                                      <p:tavLst>
                                        <p:tav tm="0">
                                          <p:val>
                                            <p:strVal val="1+#ppt_w/2"/>
                                          </p:val>
                                        </p:tav>
                                        <p:tav tm="100000">
                                          <p:val>
                                            <p:strVal val="#ppt_x"/>
                                          </p:val>
                                        </p:tav>
                                      </p:tavLst>
                                    </p:anim>
                                    <p:anim calcmode="lin" valueType="num">
                                      <p:cBhvr additive="base">
                                        <p:cTn id="26" dur="125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5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250" fill="hold"/>
                                        <p:tgtEl>
                                          <p:spTgt spid="8"/>
                                        </p:tgtEl>
                                        <p:attrNameLst>
                                          <p:attrName>ppt_x</p:attrName>
                                        </p:attrNameLst>
                                      </p:cBhvr>
                                      <p:tavLst>
                                        <p:tav tm="0">
                                          <p:val>
                                            <p:strVal val="1+#ppt_w/2"/>
                                          </p:val>
                                        </p:tav>
                                        <p:tav tm="100000">
                                          <p:val>
                                            <p:strVal val="#ppt_x"/>
                                          </p:val>
                                        </p:tav>
                                      </p:tavLst>
                                    </p:anim>
                                    <p:anim calcmode="lin" valueType="num">
                                      <p:cBhvr additive="base">
                                        <p:cTn id="30" dur="125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5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1250" fill="hold"/>
                                        <p:tgtEl>
                                          <p:spTgt spid="5"/>
                                        </p:tgtEl>
                                        <p:attrNameLst>
                                          <p:attrName>ppt_x</p:attrName>
                                        </p:attrNameLst>
                                      </p:cBhvr>
                                      <p:tavLst>
                                        <p:tav tm="0">
                                          <p:val>
                                            <p:strVal val="0-#ppt_w/2"/>
                                          </p:val>
                                        </p:tav>
                                        <p:tav tm="100000">
                                          <p:val>
                                            <p:strVal val="#ppt_x"/>
                                          </p:val>
                                        </p:tav>
                                      </p:tavLst>
                                    </p:anim>
                                    <p:anim calcmode="lin" valueType="num">
                                      <p:cBhvr additive="base">
                                        <p:cTn id="34"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3" grpId="0"/>
      <p:bldP spid="14" grpId="0" animBg="1"/>
      <p:bldP spid="1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ayout 14">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5"/>
            <a:ext cx="8169172" cy="6858791"/>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p:cNvSpPr>
            <a:spLocks noGrp="1"/>
          </p:cNvSpPr>
          <p:nvPr>
            <p:ph type="pic" sz="quarter" idx="11"/>
          </p:nvPr>
        </p:nvSpPr>
        <p:spPr>
          <a:xfrm>
            <a:off x="8169172" y="-10157"/>
            <a:ext cx="8169172" cy="686895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p:cNvSpPr>
            <a:spLocks noGrp="1"/>
          </p:cNvSpPr>
          <p:nvPr>
            <p:ph type="pic" sz="quarter" idx="12"/>
          </p:nvPr>
        </p:nvSpPr>
        <p:spPr>
          <a:xfrm>
            <a:off x="16338344" y="-10157"/>
            <a:ext cx="8047244" cy="686895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9" name="6 Rectángulo">
            <a:extLst>
              <a:ext uri="{FF2B5EF4-FFF2-40B4-BE49-F238E27FC236}">
                <a16:creationId xmlns:a16="http://schemas.microsoft.com/office/drawing/2014/main" id="{3197B4E8-8964-45A6-ABFD-B879D1BF5B6D}"/>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0" name="15 Rectángulo">
            <a:extLst>
              <a:ext uri="{FF2B5EF4-FFF2-40B4-BE49-F238E27FC236}">
                <a16:creationId xmlns:a16="http://schemas.microsoft.com/office/drawing/2014/main" id="{35134BF9-928C-417D-B22C-DB946F2EFF81}"/>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1" name="5 Marcador de número de diapositiva">
            <a:extLst>
              <a:ext uri="{FF2B5EF4-FFF2-40B4-BE49-F238E27FC236}">
                <a16:creationId xmlns:a16="http://schemas.microsoft.com/office/drawing/2014/main" id="{14CD399C-375C-474A-A523-18D6EC314AB8}"/>
              </a:ext>
            </a:extLst>
          </p:cNvPr>
          <p:cNvSpPr>
            <a:spLocks noGrp="1"/>
          </p:cNvSpPr>
          <p:nvPr>
            <p:ph type="sldNum" sz="quarter" idx="13"/>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2" name="Rectángulo 5">
            <a:extLst>
              <a:ext uri="{FF2B5EF4-FFF2-40B4-BE49-F238E27FC236}">
                <a16:creationId xmlns:a16="http://schemas.microsoft.com/office/drawing/2014/main" id="{5566D2E4-75DA-4C96-9665-564898A20A43}"/>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19477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4/3*#ppt_w"/>
                                          </p:val>
                                        </p:tav>
                                        <p:tav tm="100000">
                                          <p:val>
                                            <p:strVal val="#ppt_w"/>
                                          </p:val>
                                        </p:tav>
                                      </p:tavLst>
                                    </p:anim>
                                    <p:anim calcmode="lin" valueType="num">
                                      <p:cBhvr>
                                        <p:cTn id="12" dur="75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strVal val="4/3*#ppt_w"/>
                                          </p:val>
                                        </p:tav>
                                        <p:tav tm="100000">
                                          <p:val>
                                            <p:strVal val="#ppt_w"/>
                                          </p:val>
                                        </p:tav>
                                      </p:tavLst>
                                    </p:anim>
                                    <p:anim calcmode="lin" valueType="num">
                                      <p:cBhvr>
                                        <p:cTn id="16" dur="750" fill="hold"/>
                                        <p:tgtEl>
                                          <p:spTgt spid="5"/>
                                        </p:tgtEl>
                                        <p:attrNameLst>
                                          <p:attrName>ppt_h</p:attrName>
                                        </p:attrNameLst>
                                      </p:cBhvr>
                                      <p:tavLst>
                                        <p:tav tm="0">
                                          <p:val>
                                            <p:strVal val="4/3*#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1"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ft type">
    <p:spTree>
      <p:nvGrpSpPr>
        <p:cNvPr id="1" name=""/>
        <p:cNvGrpSpPr/>
        <p:nvPr/>
      </p:nvGrpSpPr>
      <p:grpSpPr>
        <a:xfrm>
          <a:off x="0" y="0"/>
          <a:ext cx="0" cy="0"/>
          <a:chOff x="0" y="0"/>
          <a:chExt cx="0" cy="0"/>
        </a:xfrm>
      </p:grpSpPr>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66949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6" grpId="0"/>
      <p:bldP spid="8" grpId="0" animBg="1"/>
      <p:bldP spid="25" grpId="0"/>
    </p:bld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yout 16">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0" y="3798454"/>
            <a:ext cx="24385588" cy="6930000"/>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236686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yout 17">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12597838" y="3160389"/>
            <a:ext cx="10666185" cy="6437051"/>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362073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ayout 18">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1076559" y="3993238"/>
            <a:ext cx="10666185" cy="6429056"/>
          </a:xfrm>
          <a:prstGeom prst="rect">
            <a:avLst/>
          </a:prstGeom>
          <a:solidFill>
            <a:srgbClr val="FFFFFF">
              <a:lumMod val="85000"/>
              <a:alpha val="50000"/>
            </a:srgbClr>
          </a:solidFill>
        </p:spPr>
        <p:txBody>
          <a:bodyPr/>
          <a:lstStyle/>
          <a:p>
            <a:endParaRPr lang="es-SV"/>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52030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140"/>
                            </p:stCondLst>
                            <p:childTnLst>
                              <p:par>
                                <p:cTn id="18" presetID="23" presetClass="entr" presetSubtype="28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strVal val="4/3*#ppt_w"/>
                                          </p:val>
                                        </p:tav>
                                        <p:tav tm="100000">
                                          <p:val>
                                            <p:strVal val="#ppt_w"/>
                                          </p:val>
                                        </p:tav>
                                      </p:tavLst>
                                    </p:anim>
                                    <p:anim calcmode="lin" valueType="num">
                                      <p:cBhvr>
                                        <p:cTn id="21" dur="500" fill="hold"/>
                                        <p:tgtEl>
                                          <p:spTgt spid="3"/>
                                        </p:tgtEl>
                                        <p:attrNameLst>
                                          <p:attrName>ppt_h</p:attrName>
                                        </p:attrNameLst>
                                      </p:cBhvr>
                                      <p:tavLst>
                                        <p:tav tm="0">
                                          <p:val>
                                            <p:strVal val="4/3*#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ayout 19">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10182225" y="4010040"/>
            <a:ext cx="3993180" cy="6622344"/>
          </a:xfrm>
          <a:prstGeom prst="rect">
            <a:avLst/>
          </a:prstGeom>
          <a:solidFill>
            <a:srgbClr val="FFFFFF">
              <a:lumMod val="85000"/>
              <a:alpha val="50000"/>
            </a:srgbClr>
          </a:solidFill>
        </p:spPr>
        <p:txBody>
          <a:bodyPr/>
          <a:lstStyle/>
          <a:p>
            <a:endParaRPr lang="es-SV"/>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04152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140"/>
                            </p:stCondLst>
                            <p:childTnLst>
                              <p:par>
                                <p:cTn id="18" presetID="23" presetClass="entr" presetSubtype="28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strVal val="4/3*#ppt_w"/>
                                          </p:val>
                                        </p:tav>
                                        <p:tav tm="100000">
                                          <p:val>
                                            <p:strVal val="#ppt_w"/>
                                          </p:val>
                                        </p:tav>
                                      </p:tavLst>
                                    </p:anim>
                                    <p:anim calcmode="lin" valueType="num">
                                      <p:cBhvr>
                                        <p:cTn id="21" dur="500" fill="hold"/>
                                        <p:tgtEl>
                                          <p:spTgt spid="3"/>
                                        </p:tgtEl>
                                        <p:attrNameLst>
                                          <p:attrName>ppt_h</p:attrName>
                                        </p:attrNameLst>
                                      </p:cBhvr>
                                      <p:tavLst>
                                        <p:tav tm="0">
                                          <p:val>
                                            <p:strVal val="4/3*#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ayout 20">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9626554" y="4010040"/>
            <a:ext cx="3993180" cy="6622344"/>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376670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Layout 21">
    <p:spTree>
      <p:nvGrpSpPr>
        <p:cNvPr id="1" name=""/>
        <p:cNvGrpSpPr/>
        <p:nvPr/>
      </p:nvGrpSpPr>
      <p:grpSpPr>
        <a:xfrm>
          <a:off x="0" y="0"/>
          <a:ext cx="0" cy="0"/>
          <a:chOff x="0" y="0"/>
          <a:chExt cx="0" cy="0"/>
        </a:xfrm>
      </p:grpSpPr>
      <p:pic>
        <p:nvPicPr>
          <p:cNvPr id="4" name="Picture 14">
            <a:extLst>
              <a:ext uri="{FF2B5EF4-FFF2-40B4-BE49-F238E27FC236}">
                <a16:creationId xmlns:a16="http://schemas.microsoft.com/office/drawing/2014/main" id="{6C81704B-D891-4DBF-B7FB-3C9567AD752E}"/>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602581" y="4703123"/>
            <a:ext cx="12175653" cy="6861469"/>
          </a:xfrm>
          <a:prstGeom prst="rect">
            <a:avLst/>
          </a:prstGeom>
        </p:spPr>
      </p:pic>
      <p:sp>
        <p:nvSpPr>
          <p:cNvPr id="3" name="6 Marcador de posición de imagen"/>
          <p:cNvSpPr>
            <a:spLocks noGrp="1"/>
          </p:cNvSpPr>
          <p:nvPr>
            <p:ph type="pic" sz="quarter" idx="13"/>
          </p:nvPr>
        </p:nvSpPr>
        <p:spPr>
          <a:xfrm>
            <a:off x="2876703" y="5570259"/>
            <a:ext cx="7471514" cy="4694386"/>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183281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Layout 22">
    <p:spTree>
      <p:nvGrpSpPr>
        <p:cNvPr id="1" name=""/>
        <p:cNvGrpSpPr/>
        <p:nvPr/>
      </p:nvGrpSpPr>
      <p:grpSpPr>
        <a:xfrm>
          <a:off x="0" y="0"/>
          <a:ext cx="0" cy="0"/>
          <a:chOff x="0" y="0"/>
          <a:chExt cx="0" cy="0"/>
        </a:xfrm>
      </p:grpSpPr>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www.yourcompany.com</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pic>
        <p:nvPicPr>
          <p:cNvPr id="8" name="Picture 10" descr="http://app.imcreator.com/images/editor/iphone_for_editor.png">
            <a:extLst>
              <a:ext uri="{FF2B5EF4-FFF2-40B4-BE49-F238E27FC236}">
                <a16:creationId xmlns:a16="http://schemas.microsoft.com/office/drawing/2014/main" id="{AD192E84-F38F-49DA-A69E-2616E1F3C8B4}"/>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52363" y="1443224"/>
            <a:ext cx="6390710" cy="11450025"/>
          </a:xfrm>
          <a:prstGeom prst="rect">
            <a:avLst/>
          </a:prstGeom>
          <a:noFill/>
          <a:extLst>
            <a:ext uri="{909E8E84-426E-40DD-AFC4-6F175D3DCCD1}">
              <a14:hiddenFill xmlns:a14="http://schemas.microsoft.com/office/drawing/2010/main">
                <a:solidFill>
                  <a:srgbClr val="FFFFFF"/>
                </a:solidFill>
              </a14:hiddenFill>
            </a:ext>
          </a:extLst>
        </p:spPr>
      </p:pic>
      <p:sp>
        <p:nvSpPr>
          <p:cNvPr id="10" name="6 Marcador de posición de imagen">
            <a:extLst>
              <a:ext uri="{FF2B5EF4-FFF2-40B4-BE49-F238E27FC236}">
                <a16:creationId xmlns:a16="http://schemas.microsoft.com/office/drawing/2014/main" id="{A94DB58D-5353-445E-90C2-8B8BB51F958E}"/>
              </a:ext>
            </a:extLst>
          </p:cNvPr>
          <p:cNvSpPr>
            <a:spLocks noGrp="1"/>
          </p:cNvSpPr>
          <p:nvPr>
            <p:ph type="pic" sz="quarter" idx="13"/>
          </p:nvPr>
        </p:nvSpPr>
        <p:spPr>
          <a:xfrm>
            <a:off x="4001883" y="3123379"/>
            <a:ext cx="4451079" cy="7365849"/>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408225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 presetClass="entr" presetSubtype="4" decel="100000" fill="hold"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fill="hold"/>
                                        <p:tgtEl>
                                          <p:spTgt spid="8"/>
                                        </p:tgtEl>
                                        <p:attrNameLst>
                                          <p:attrName>ppt_x</p:attrName>
                                        </p:attrNameLst>
                                      </p:cBhvr>
                                      <p:tavLst>
                                        <p:tav tm="0">
                                          <p:val>
                                            <p:strVal val="#ppt_x"/>
                                          </p:val>
                                        </p:tav>
                                        <p:tav tm="100000">
                                          <p:val>
                                            <p:strVal val="#ppt_x"/>
                                          </p:val>
                                        </p:tav>
                                      </p:tavLst>
                                    </p:anim>
                                    <p:anim calcmode="lin" valueType="num">
                                      <p:cBhvr additive="base">
                                        <p:cTn id="14" dur="75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10" grpId="0" animBg="1"/>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Layout 23">
    <p:spTree>
      <p:nvGrpSpPr>
        <p:cNvPr id="1" name=""/>
        <p:cNvGrpSpPr/>
        <p:nvPr/>
      </p:nvGrpSpPr>
      <p:grpSpPr>
        <a:xfrm>
          <a:off x="0" y="0"/>
          <a:ext cx="0" cy="0"/>
          <a:chOff x="0" y="0"/>
          <a:chExt cx="0" cy="0"/>
        </a:xfrm>
      </p:grpSpPr>
      <p:grpSp>
        <p:nvGrpSpPr>
          <p:cNvPr id="12" name="44 Grupo">
            <a:extLst>
              <a:ext uri="{FF2B5EF4-FFF2-40B4-BE49-F238E27FC236}">
                <a16:creationId xmlns:a16="http://schemas.microsoft.com/office/drawing/2014/main" id="{93428DBE-4666-4613-8C6E-90966DA599DD}"/>
              </a:ext>
            </a:extLst>
          </p:cNvPr>
          <p:cNvGrpSpPr>
            <a:grpSpLocks noChangeAspect="1"/>
          </p:cNvGrpSpPr>
          <p:nvPr userDrawn="1"/>
        </p:nvGrpSpPr>
        <p:grpSpPr>
          <a:xfrm>
            <a:off x="3795604" y="3653424"/>
            <a:ext cx="3141075" cy="3119718"/>
            <a:chOff x="3795604" y="3653424"/>
            <a:chExt cx="3141075" cy="3119718"/>
          </a:xfrm>
          <a:solidFill>
            <a:schemeClr val="accent1"/>
          </a:solidFill>
        </p:grpSpPr>
        <p:sp>
          <p:nvSpPr>
            <p:cNvPr id="13" name="Freeform 1299">
              <a:extLst>
                <a:ext uri="{FF2B5EF4-FFF2-40B4-BE49-F238E27FC236}">
                  <a16:creationId xmlns:a16="http://schemas.microsoft.com/office/drawing/2014/main" id="{5B8B593D-0019-48D9-9C05-92F63AD4CD54}"/>
                </a:ext>
              </a:extLst>
            </p:cNvPr>
            <p:cNvSpPr>
              <a:spLocks noEditPoints="1"/>
            </p:cNvSpPr>
            <p:nvPr/>
          </p:nvSpPr>
          <p:spPr bwMode="auto">
            <a:xfrm>
              <a:off x="3891906" y="3683136"/>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14" name="Freeform 1300">
              <a:extLst>
                <a:ext uri="{FF2B5EF4-FFF2-40B4-BE49-F238E27FC236}">
                  <a16:creationId xmlns:a16="http://schemas.microsoft.com/office/drawing/2014/main" id="{4D4A0B1A-0F0D-4BF8-8820-89A0720B8A24}"/>
                </a:ext>
              </a:extLst>
            </p:cNvPr>
            <p:cNvSpPr>
              <a:spLocks/>
            </p:cNvSpPr>
            <p:nvPr/>
          </p:nvSpPr>
          <p:spPr bwMode="auto">
            <a:xfrm>
              <a:off x="4395953" y="3653424"/>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3" name="Freeform 1302">
              <a:extLst>
                <a:ext uri="{FF2B5EF4-FFF2-40B4-BE49-F238E27FC236}">
                  <a16:creationId xmlns:a16="http://schemas.microsoft.com/office/drawing/2014/main" id="{84469C9C-0833-4D47-B132-371D6EF07F10}"/>
                </a:ext>
              </a:extLst>
            </p:cNvPr>
            <p:cNvSpPr>
              <a:spLocks/>
            </p:cNvSpPr>
            <p:nvPr/>
          </p:nvSpPr>
          <p:spPr bwMode="auto">
            <a:xfrm>
              <a:off x="4185933" y="6524180"/>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4" name="Freeform 1303">
              <a:extLst>
                <a:ext uri="{FF2B5EF4-FFF2-40B4-BE49-F238E27FC236}">
                  <a16:creationId xmlns:a16="http://schemas.microsoft.com/office/drawing/2014/main" id="{9295DF4E-AEBF-46C9-BCF0-DDCA154D6AE6}"/>
                </a:ext>
              </a:extLst>
            </p:cNvPr>
            <p:cNvSpPr>
              <a:spLocks/>
            </p:cNvSpPr>
            <p:nvPr/>
          </p:nvSpPr>
          <p:spPr bwMode="auto">
            <a:xfrm>
              <a:off x="4059921" y="6604094"/>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5" name="Oval 1304">
              <a:extLst>
                <a:ext uri="{FF2B5EF4-FFF2-40B4-BE49-F238E27FC236}">
                  <a16:creationId xmlns:a16="http://schemas.microsoft.com/office/drawing/2014/main" id="{B3CA5458-41EE-40A3-8B1F-9C7DE27BDEAE}"/>
                </a:ext>
              </a:extLst>
            </p:cNvPr>
            <p:cNvSpPr>
              <a:spLocks noChangeArrowheads="1"/>
            </p:cNvSpPr>
            <p:nvPr/>
          </p:nvSpPr>
          <p:spPr bwMode="auto">
            <a:xfrm>
              <a:off x="6778908" y="4286589"/>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6" name="Oval 1305">
              <a:extLst>
                <a:ext uri="{FF2B5EF4-FFF2-40B4-BE49-F238E27FC236}">
                  <a16:creationId xmlns:a16="http://schemas.microsoft.com/office/drawing/2014/main" id="{30814B62-8D41-42F9-B788-D3305D8E33FB}"/>
                </a:ext>
              </a:extLst>
            </p:cNvPr>
            <p:cNvSpPr>
              <a:spLocks noChangeArrowheads="1"/>
            </p:cNvSpPr>
            <p:nvPr/>
          </p:nvSpPr>
          <p:spPr bwMode="auto">
            <a:xfrm>
              <a:off x="6677484" y="4155448"/>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7" name="Oval 1306">
              <a:extLst>
                <a:ext uri="{FF2B5EF4-FFF2-40B4-BE49-F238E27FC236}">
                  <a16:creationId xmlns:a16="http://schemas.microsoft.com/office/drawing/2014/main" id="{E049E9D7-38D7-49AF-B3E3-18A74E881D98}"/>
                </a:ext>
              </a:extLst>
            </p:cNvPr>
            <p:cNvSpPr>
              <a:spLocks noChangeArrowheads="1"/>
            </p:cNvSpPr>
            <p:nvPr/>
          </p:nvSpPr>
          <p:spPr bwMode="auto">
            <a:xfrm>
              <a:off x="5962392" y="6673762"/>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8" name="Oval 1308">
              <a:extLst>
                <a:ext uri="{FF2B5EF4-FFF2-40B4-BE49-F238E27FC236}">
                  <a16:creationId xmlns:a16="http://schemas.microsoft.com/office/drawing/2014/main" id="{A555756C-9D5C-43B2-886B-98A741B7CCDC}"/>
                </a:ext>
              </a:extLst>
            </p:cNvPr>
            <p:cNvSpPr>
              <a:spLocks noChangeArrowheads="1"/>
            </p:cNvSpPr>
            <p:nvPr/>
          </p:nvSpPr>
          <p:spPr bwMode="auto">
            <a:xfrm>
              <a:off x="6439803" y="3839890"/>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9" name="Freeform 1319">
              <a:extLst>
                <a:ext uri="{FF2B5EF4-FFF2-40B4-BE49-F238E27FC236}">
                  <a16:creationId xmlns:a16="http://schemas.microsoft.com/office/drawing/2014/main" id="{35AE6051-FCF5-4CC5-B038-5DD400A86C5F}"/>
                </a:ext>
              </a:extLst>
            </p:cNvPr>
            <p:cNvSpPr>
              <a:spLocks/>
            </p:cNvSpPr>
            <p:nvPr/>
          </p:nvSpPr>
          <p:spPr bwMode="auto">
            <a:xfrm>
              <a:off x="6529958" y="6348984"/>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0" name="Freeform 1301">
              <a:extLst>
                <a:ext uri="{FF2B5EF4-FFF2-40B4-BE49-F238E27FC236}">
                  <a16:creationId xmlns:a16="http://schemas.microsoft.com/office/drawing/2014/main" id="{E4590C25-86E2-4FF9-967F-3887B466CED2}"/>
                </a:ext>
              </a:extLst>
            </p:cNvPr>
            <p:cNvSpPr>
              <a:spLocks/>
            </p:cNvSpPr>
            <p:nvPr/>
          </p:nvSpPr>
          <p:spPr bwMode="auto">
            <a:xfrm>
              <a:off x="3795604" y="3971031"/>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
        <p:nvSpPr>
          <p:cNvPr id="3" name="6 Marcador de posición de imagen"/>
          <p:cNvSpPr>
            <a:spLocks noGrp="1" noChangeAspect="1"/>
          </p:cNvSpPr>
          <p:nvPr>
            <p:ph type="pic" sz="quarter" idx="13"/>
          </p:nvPr>
        </p:nvSpPr>
        <p:spPr>
          <a:xfrm>
            <a:off x="4072502" y="3774807"/>
            <a:ext cx="2764800" cy="2764800"/>
          </a:xfrm>
          <a:prstGeom prst="ellipse">
            <a:avLst/>
          </a:prstGeom>
          <a:solidFill>
            <a:srgbClr val="FFFFFF">
              <a:lumMod val="85000"/>
              <a:alpha val="50000"/>
            </a:srgbClr>
          </a:solidFill>
        </p:spPr>
        <p:txBody>
          <a:bodyPr/>
          <a:lstStyle/>
          <a:p>
            <a:endParaRPr lang="es-SV" dirty="0"/>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grpSp>
        <p:nvGrpSpPr>
          <p:cNvPr id="32" name="45 Grupo">
            <a:extLst>
              <a:ext uri="{FF2B5EF4-FFF2-40B4-BE49-F238E27FC236}">
                <a16:creationId xmlns:a16="http://schemas.microsoft.com/office/drawing/2014/main" id="{80A8226E-BD95-4092-A02B-8A2835C70D0F}"/>
              </a:ext>
            </a:extLst>
          </p:cNvPr>
          <p:cNvGrpSpPr>
            <a:grpSpLocks noChangeAspect="1"/>
          </p:cNvGrpSpPr>
          <p:nvPr userDrawn="1"/>
        </p:nvGrpSpPr>
        <p:grpSpPr>
          <a:xfrm>
            <a:off x="10651237" y="3653424"/>
            <a:ext cx="3141075" cy="3119718"/>
            <a:chOff x="10651237" y="3799721"/>
            <a:chExt cx="3141075" cy="3119718"/>
          </a:xfrm>
          <a:solidFill>
            <a:schemeClr val="accent2"/>
          </a:solidFill>
        </p:grpSpPr>
        <p:sp>
          <p:nvSpPr>
            <p:cNvPr id="33" name="Freeform 1299">
              <a:extLst>
                <a:ext uri="{FF2B5EF4-FFF2-40B4-BE49-F238E27FC236}">
                  <a16:creationId xmlns:a16="http://schemas.microsoft.com/office/drawing/2014/main" id="{F7CC07B7-C3A7-4405-969A-E71E31C82BE4}"/>
                </a:ext>
              </a:extLst>
            </p:cNvPr>
            <p:cNvSpPr>
              <a:spLocks noEditPoints="1"/>
            </p:cNvSpPr>
            <p:nvPr/>
          </p:nvSpPr>
          <p:spPr bwMode="auto">
            <a:xfrm>
              <a:off x="10747539" y="3829433"/>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4" name="Freeform 1300">
              <a:extLst>
                <a:ext uri="{FF2B5EF4-FFF2-40B4-BE49-F238E27FC236}">
                  <a16:creationId xmlns:a16="http://schemas.microsoft.com/office/drawing/2014/main" id="{5A5F6112-971F-4977-A561-AFD963397C1B}"/>
                </a:ext>
              </a:extLst>
            </p:cNvPr>
            <p:cNvSpPr>
              <a:spLocks/>
            </p:cNvSpPr>
            <p:nvPr/>
          </p:nvSpPr>
          <p:spPr bwMode="auto">
            <a:xfrm>
              <a:off x="11251586" y="3799721"/>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5" name="Freeform 1302">
              <a:extLst>
                <a:ext uri="{FF2B5EF4-FFF2-40B4-BE49-F238E27FC236}">
                  <a16:creationId xmlns:a16="http://schemas.microsoft.com/office/drawing/2014/main" id="{A108E9CB-52F3-493F-831C-716A8FCC0998}"/>
                </a:ext>
              </a:extLst>
            </p:cNvPr>
            <p:cNvSpPr>
              <a:spLocks/>
            </p:cNvSpPr>
            <p:nvPr/>
          </p:nvSpPr>
          <p:spPr bwMode="auto">
            <a:xfrm>
              <a:off x="11041566" y="6670477"/>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6" name="Freeform 1303">
              <a:extLst>
                <a:ext uri="{FF2B5EF4-FFF2-40B4-BE49-F238E27FC236}">
                  <a16:creationId xmlns:a16="http://schemas.microsoft.com/office/drawing/2014/main" id="{D1DADA98-9991-41CB-B094-0510E91BB79A}"/>
                </a:ext>
              </a:extLst>
            </p:cNvPr>
            <p:cNvSpPr>
              <a:spLocks/>
            </p:cNvSpPr>
            <p:nvPr/>
          </p:nvSpPr>
          <p:spPr bwMode="auto">
            <a:xfrm>
              <a:off x="10915554" y="6750391"/>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7" name="Oval 1304">
              <a:extLst>
                <a:ext uri="{FF2B5EF4-FFF2-40B4-BE49-F238E27FC236}">
                  <a16:creationId xmlns:a16="http://schemas.microsoft.com/office/drawing/2014/main" id="{9E2763B5-23DE-4398-995B-9131358B220C}"/>
                </a:ext>
              </a:extLst>
            </p:cNvPr>
            <p:cNvSpPr>
              <a:spLocks noChangeArrowheads="1"/>
            </p:cNvSpPr>
            <p:nvPr/>
          </p:nvSpPr>
          <p:spPr bwMode="auto">
            <a:xfrm>
              <a:off x="13634541" y="4432886"/>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8" name="Oval 1305">
              <a:extLst>
                <a:ext uri="{FF2B5EF4-FFF2-40B4-BE49-F238E27FC236}">
                  <a16:creationId xmlns:a16="http://schemas.microsoft.com/office/drawing/2014/main" id="{B2BD88FD-9877-4A21-BC41-E388392C5B02}"/>
                </a:ext>
              </a:extLst>
            </p:cNvPr>
            <p:cNvSpPr>
              <a:spLocks noChangeArrowheads="1"/>
            </p:cNvSpPr>
            <p:nvPr/>
          </p:nvSpPr>
          <p:spPr bwMode="auto">
            <a:xfrm>
              <a:off x="13533117" y="4301745"/>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9" name="Oval 1306">
              <a:extLst>
                <a:ext uri="{FF2B5EF4-FFF2-40B4-BE49-F238E27FC236}">
                  <a16:creationId xmlns:a16="http://schemas.microsoft.com/office/drawing/2014/main" id="{3AFFBDD4-8592-4698-8C5C-F517B7731AD1}"/>
                </a:ext>
              </a:extLst>
            </p:cNvPr>
            <p:cNvSpPr>
              <a:spLocks noChangeArrowheads="1"/>
            </p:cNvSpPr>
            <p:nvPr/>
          </p:nvSpPr>
          <p:spPr bwMode="auto">
            <a:xfrm>
              <a:off x="12818025" y="6820059"/>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0" name="Oval 1308">
              <a:extLst>
                <a:ext uri="{FF2B5EF4-FFF2-40B4-BE49-F238E27FC236}">
                  <a16:creationId xmlns:a16="http://schemas.microsoft.com/office/drawing/2014/main" id="{0006531A-61F2-4AA7-BC88-1B3E0CC0223D}"/>
                </a:ext>
              </a:extLst>
            </p:cNvPr>
            <p:cNvSpPr>
              <a:spLocks noChangeArrowheads="1"/>
            </p:cNvSpPr>
            <p:nvPr/>
          </p:nvSpPr>
          <p:spPr bwMode="auto">
            <a:xfrm>
              <a:off x="13295436" y="3986187"/>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1" name="Freeform 1319">
              <a:extLst>
                <a:ext uri="{FF2B5EF4-FFF2-40B4-BE49-F238E27FC236}">
                  <a16:creationId xmlns:a16="http://schemas.microsoft.com/office/drawing/2014/main" id="{BA7E8298-1CD7-4EB9-A5EE-E8CE6D98AC92}"/>
                </a:ext>
              </a:extLst>
            </p:cNvPr>
            <p:cNvSpPr>
              <a:spLocks/>
            </p:cNvSpPr>
            <p:nvPr/>
          </p:nvSpPr>
          <p:spPr bwMode="auto">
            <a:xfrm>
              <a:off x="13385591" y="6495281"/>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2" name="Freeform 1301">
              <a:extLst>
                <a:ext uri="{FF2B5EF4-FFF2-40B4-BE49-F238E27FC236}">
                  <a16:creationId xmlns:a16="http://schemas.microsoft.com/office/drawing/2014/main" id="{81DFB4E0-275C-44B5-9E86-9F82D860D913}"/>
                </a:ext>
              </a:extLst>
            </p:cNvPr>
            <p:cNvSpPr>
              <a:spLocks/>
            </p:cNvSpPr>
            <p:nvPr/>
          </p:nvSpPr>
          <p:spPr bwMode="auto">
            <a:xfrm>
              <a:off x="10651237" y="4117328"/>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44" name="46 Grupo">
            <a:extLst>
              <a:ext uri="{FF2B5EF4-FFF2-40B4-BE49-F238E27FC236}">
                <a16:creationId xmlns:a16="http://schemas.microsoft.com/office/drawing/2014/main" id="{F07F6A86-2676-4F8C-B7AE-7557F943E97E}"/>
              </a:ext>
            </a:extLst>
          </p:cNvPr>
          <p:cNvGrpSpPr>
            <a:grpSpLocks noChangeAspect="1"/>
          </p:cNvGrpSpPr>
          <p:nvPr userDrawn="1"/>
        </p:nvGrpSpPr>
        <p:grpSpPr>
          <a:xfrm>
            <a:off x="17867834" y="3653424"/>
            <a:ext cx="3141075" cy="3119718"/>
            <a:chOff x="17867834" y="3782985"/>
            <a:chExt cx="3141075" cy="3119718"/>
          </a:xfrm>
          <a:solidFill>
            <a:schemeClr val="accent4"/>
          </a:solidFill>
        </p:grpSpPr>
        <p:sp>
          <p:nvSpPr>
            <p:cNvPr id="45" name="Freeform 1299">
              <a:extLst>
                <a:ext uri="{FF2B5EF4-FFF2-40B4-BE49-F238E27FC236}">
                  <a16:creationId xmlns:a16="http://schemas.microsoft.com/office/drawing/2014/main" id="{6A65250B-7DA5-4798-AD1B-EB17A46925A7}"/>
                </a:ext>
              </a:extLst>
            </p:cNvPr>
            <p:cNvSpPr>
              <a:spLocks noEditPoints="1"/>
            </p:cNvSpPr>
            <p:nvPr/>
          </p:nvSpPr>
          <p:spPr bwMode="auto">
            <a:xfrm>
              <a:off x="17964136" y="3812697"/>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6" name="Freeform 1300">
              <a:extLst>
                <a:ext uri="{FF2B5EF4-FFF2-40B4-BE49-F238E27FC236}">
                  <a16:creationId xmlns:a16="http://schemas.microsoft.com/office/drawing/2014/main" id="{7655084A-20F4-449D-ABDB-CDFE7EF47292}"/>
                </a:ext>
              </a:extLst>
            </p:cNvPr>
            <p:cNvSpPr>
              <a:spLocks/>
            </p:cNvSpPr>
            <p:nvPr/>
          </p:nvSpPr>
          <p:spPr bwMode="auto">
            <a:xfrm>
              <a:off x="18468183" y="3782985"/>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7" name="Freeform 1302">
              <a:extLst>
                <a:ext uri="{FF2B5EF4-FFF2-40B4-BE49-F238E27FC236}">
                  <a16:creationId xmlns:a16="http://schemas.microsoft.com/office/drawing/2014/main" id="{8E542321-E5CE-4AB4-AACF-60571CF24F99}"/>
                </a:ext>
              </a:extLst>
            </p:cNvPr>
            <p:cNvSpPr>
              <a:spLocks/>
            </p:cNvSpPr>
            <p:nvPr/>
          </p:nvSpPr>
          <p:spPr bwMode="auto">
            <a:xfrm>
              <a:off x="18258163" y="6653741"/>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8" name="Freeform 1303">
              <a:extLst>
                <a:ext uri="{FF2B5EF4-FFF2-40B4-BE49-F238E27FC236}">
                  <a16:creationId xmlns:a16="http://schemas.microsoft.com/office/drawing/2014/main" id="{684DA768-CC4F-4BB0-84EC-74788B5B3D3A}"/>
                </a:ext>
              </a:extLst>
            </p:cNvPr>
            <p:cNvSpPr>
              <a:spLocks/>
            </p:cNvSpPr>
            <p:nvPr/>
          </p:nvSpPr>
          <p:spPr bwMode="auto">
            <a:xfrm>
              <a:off x="18132151" y="6733655"/>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9" name="Oval 1304">
              <a:extLst>
                <a:ext uri="{FF2B5EF4-FFF2-40B4-BE49-F238E27FC236}">
                  <a16:creationId xmlns:a16="http://schemas.microsoft.com/office/drawing/2014/main" id="{7CDB3076-9C84-46E7-979F-2FFE484C9E96}"/>
                </a:ext>
              </a:extLst>
            </p:cNvPr>
            <p:cNvSpPr>
              <a:spLocks noChangeArrowheads="1"/>
            </p:cNvSpPr>
            <p:nvPr/>
          </p:nvSpPr>
          <p:spPr bwMode="auto">
            <a:xfrm>
              <a:off x="20851138" y="4416150"/>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0" name="Oval 1305">
              <a:extLst>
                <a:ext uri="{FF2B5EF4-FFF2-40B4-BE49-F238E27FC236}">
                  <a16:creationId xmlns:a16="http://schemas.microsoft.com/office/drawing/2014/main" id="{8F03B21C-8548-4010-98BF-E1D62C59FF73}"/>
                </a:ext>
              </a:extLst>
            </p:cNvPr>
            <p:cNvSpPr>
              <a:spLocks noChangeArrowheads="1"/>
            </p:cNvSpPr>
            <p:nvPr/>
          </p:nvSpPr>
          <p:spPr bwMode="auto">
            <a:xfrm>
              <a:off x="20749714" y="4285009"/>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1" name="Oval 1306">
              <a:extLst>
                <a:ext uri="{FF2B5EF4-FFF2-40B4-BE49-F238E27FC236}">
                  <a16:creationId xmlns:a16="http://schemas.microsoft.com/office/drawing/2014/main" id="{E0081CDE-F491-414D-8063-54CF0DFE88AD}"/>
                </a:ext>
              </a:extLst>
            </p:cNvPr>
            <p:cNvSpPr>
              <a:spLocks noChangeArrowheads="1"/>
            </p:cNvSpPr>
            <p:nvPr/>
          </p:nvSpPr>
          <p:spPr bwMode="auto">
            <a:xfrm>
              <a:off x="20034622" y="6803323"/>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2" name="Oval 1308">
              <a:extLst>
                <a:ext uri="{FF2B5EF4-FFF2-40B4-BE49-F238E27FC236}">
                  <a16:creationId xmlns:a16="http://schemas.microsoft.com/office/drawing/2014/main" id="{F68C6CB5-C3F0-43D6-8141-47875E8191C5}"/>
                </a:ext>
              </a:extLst>
            </p:cNvPr>
            <p:cNvSpPr>
              <a:spLocks noChangeArrowheads="1"/>
            </p:cNvSpPr>
            <p:nvPr/>
          </p:nvSpPr>
          <p:spPr bwMode="auto">
            <a:xfrm>
              <a:off x="20512033" y="3969451"/>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3" name="Freeform 1319">
              <a:extLst>
                <a:ext uri="{FF2B5EF4-FFF2-40B4-BE49-F238E27FC236}">
                  <a16:creationId xmlns:a16="http://schemas.microsoft.com/office/drawing/2014/main" id="{DCAE72B0-952B-4A13-944D-F95095E56455}"/>
                </a:ext>
              </a:extLst>
            </p:cNvPr>
            <p:cNvSpPr>
              <a:spLocks/>
            </p:cNvSpPr>
            <p:nvPr/>
          </p:nvSpPr>
          <p:spPr bwMode="auto">
            <a:xfrm>
              <a:off x="20602188" y="6478545"/>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4" name="Freeform 1301">
              <a:extLst>
                <a:ext uri="{FF2B5EF4-FFF2-40B4-BE49-F238E27FC236}">
                  <a16:creationId xmlns:a16="http://schemas.microsoft.com/office/drawing/2014/main" id="{EAAB86BE-0E55-44EE-A373-2F08ACDE38CA}"/>
                </a:ext>
              </a:extLst>
            </p:cNvPr>
            <p:cNvSpPr>
              <a:spLocks/>
            </p:cNvSpPr>
            <p:nvPr/>
          </p:nvSpPr>
          <p:spPr bwMode="auto">
            <a:xfrm>
              <a:off x="17867834" y="4100592"/>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
        <p:nvSpPr>
          <p:cNvPr id="56" name="6 Marcador de posición de imagen">
            <a:extLst>
              <a:ext uri="{FF2B5EF4-FFF2-40B4-BE49-F238E27FC236}">
                <a16:creationId xmlns:a16="http://schemas.microsoft.com/office/drawing/2014/main" id="{F82CAF97-107F-4077-900E-AB6303FB71D3}"/>
              </a:ext>
            </a:extLst>
          </p:cNvPr>
          <p:cNvSpPr>
            <a:spLocks noGrp="1" noChangeAspect="1"/>
          </p:cNvSpPr>
          <p:nvPr>
            <p:ph type="pic" sz="quarter" idx="15"/>
          </p:nvPr>
        </p:nvSpPr>
        <p:spPr>
          <a:xfrm>
            <a:off x="10927254" y="3774807"/>
            <a:ext cx="2764800" cy="2764800"/>
          </a:xfrm>
          <a:prstGeom prst="ellipse">
            <a:avLst/>
          </a:prstGeom>
          <a:solidFill>
            <a:srgbClr val="FFFFFF">
              <a:lumMod val="85000"/>
              <a:alpha val="50000"/>
            </a:srgbClr>
          </a:solidFill>
        </p:spPr>
        <p:txBody>
          <a:bodyPr/>
          <a:lstStyle/>
          <a:p>
            <a:endParaRPr lang="es-SV" dirty="0"/>
          </a:p>
        </p:txBody>
      </p:sp>
      <p:sp>
        <p:nvSpPr>
          <p:cNvPr id="57" name="6 Marcador de posición de imagen">
            <a:extLst>
              <a:ext uri="{FF2B5EF4-FFF2-40B4-BE49-F238E27FC236}">
                <a16:creationId xmlns:a16="http://schemas.microsoft.com/office/drawing/2014/main" id="{C72573EE-B5C5-4178-BB87-3E916D098F92}"/>
              </a:ext>
            </a:extLst>
          </p:cNvPr>
          <p:cNvSpPr>
            <a:spLocks noGrp="1" noChangeAspect="1"/>
          </p:cNvSpPr>
          <p:nvPr>
            <p:ph type="pic" sz="quarter" idx="16"/>
          </p:nvPr>
        </p:nvSpPr>
        <p:spPr>
          <a:xfrm>
            <a:off x="18143851" y="3774807"/>
            <a:ext cx="2764800" cy="2764800"/>
          </a:xfrm>
          <a:prstGeom prst="ellipse">
            <a:avLst/>
          </a:prstGeom>
          <a:solidFill>
            <a:srgbClr val="FFFFFF">
              <a:lumMod val="85000"/>
              <a:alpha val="50000"/>
            </a:srgbClr>
          </a:solidFill>
        </p:spPr>
        <p:txBody>
          <a:bodyPr/>
          <a:lstStyle/>
          <a:p>
            <a:endParaRPr lang="es-SV" dirty="0"/>
          </a:p>
        </p:txBody>
      </p:sp>
    </p:spTree>
    <p:extLst>
      <p:ext uri="{BB962C8B-B14F-4D97-AF65-F5344CB8AC3E}">
        <p14:creationId xmlns:p14="http://schemas.microsoft.com/office/powerpoint/2010/main" val="210708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140"/>
                            </p:stCondLst>
                            <p:childTnLst>
                              <p:par>
                                <p:cTn id="24" presetID="10"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75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childTnLst>
                                </p:cTn>
                              </p:par>
                            </p:childTnLst>
                          </p:cTn>
                        </p:par>
                        <p:par>
                          <p:cTn id="30" fill="hold">
                            <p:stCondLst>
                              <p:cond delay="1890"/>
                            </p:stCondLst>
                            <p:childTnLst>
                              <p:par>
                                <p:cTn id="31" presetID="10" presetClass="entr" presetSubtype="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75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750"/>
                                        <p:tgtEl>
                                          <p:spTgt spid="56"/>
                                        </p:tgtEl>
                                      </p:cBhvr>
                                    </p:animEffect>
                                  </p:childTnLst>
                                </p:cTn>
                              </p:par>
                            </p:childTnLst>
                          </p:cTn>
                        </p:par>
                        <p:par>
                          <p:cTn id="37" fill="hold">
                            <p:stCondLst>
                              <p:cond delay="2640"/>
                            </p:stCondLst>
                            <p:childTnLst>
                              <p:par>
                                <p:cTn id="38" presetID="10" presetClass="entr" presetSubtype="0"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75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P spid="56" grpId="0" animBg="1"/>
      <p:bldP spid="57"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Layout 24">
    <p:spTree>
      <p:nvGrpSpPr>
        <p:cNvPr id="1" name=""/>
        <p:cNvGrpSpPr/>
        <p:nvPr/>
      </p:nvGrpSpPr>
      <p:grpSpPr>
        <a:xfrm>
          <a:off x="0" y="0"/>
          <a:ext cx="0" cy="0"/>
          <a:chOff x="0" y="0"/>
          <a:chExt cx="0" cy="0"/>
        </a:xfrm>
      </p:grpSpPr>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grpSp>
        <p:nvGrpSpPr>
          <p:cNvPr id="55" name="3 Grupo">
            <a:extLst>
              <a:ext uri="{FF2B5EF4-FFF2-40B4-BE49-F238E27FC236}">
                <a16:creationId xmlns:a16="http://schemas.microsoft.com/office/drawing/2014/main" id="{7D0DBBC7-8075-4FE4-8AF1-50E073108013}"/>
              </a:ext>
            </a:extLst>
          </p:cNvPr>
          <p:cNvGrpSpPr>
            <a:grpSpLocks noChangeAspect="1"/>
          </p:cNvGrpSpPr>
          <p:nvPr userDrawn="1"/>
        </p:nvGrpSpPr>
        <p:grpSpPr>
          <a:xfrm>
            <a:off x="1838228" y="3747796"/>
            <a:ext cx="6733980" cy="6688194"/>
            <a:chOff x="17867834" y="3782985"/>
            <a:chExt cx="3141075" cy="3119718"/>
          </a:xfrm>
          <a:solidFill>
            <a:schemeClr val="accent1"/>
          </a:solidFill>
        </p:grpSpPr>
        <p:sp>
          <p:nvSpPr>
            <p:cNvPr id="58" name="Freeform 1299">
              <a:extLst>
                <a:ext uri="{FF2B5EF4-FFF2-40B4-BE49-F238E27FC236}">
                  <a16:creationId xmlns:a16="http://schemas.microsoft.com/office/drawing/2014/main" id="{2E99DF5E-3A93-469F-A499-57A3B8ACB249}"/>
                </a:ext>
              </a:extLst>
            </p:cNvPr>
            <p:cNvSpPr>
              <a:spLocks noEditPoints="1"/>
            </p:cNvSpPr>
            <p:nvPr/>
          </p:nvSpPr>
          <p:spPr bwMode="auto">
            <a:xfrm>
              <a:off x="17964136" y="3812697"/>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9" name="Freeform 1300">
              <a:extLst>
                <a:ext uri="{FF2B5EF4-FFF2-40B4-BE49-F238E27FC236}">
                  <a16:creationId xmlns:a16="http://schemas.microsoft.com/office/drawing/2014/main" id="{C2A4F755-2475-4B6E-9C27-0A6EFBDD0FC9}"/>
                </a:ext>
              </a:extLst>
            </p:cNvPr>
            <p:cNvSpPr>
              <a:spLocks/>
            </p:cNvSpPr>
            <p:nvPr/>
          </p:nvSpPr>
          <p:spPr bwMode="auto">
            <a:xfrm>
              <a:off x="18468183" y="3782985"/>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0" name="Freeform 1302">
              <a:extLst>
                <a:ext uri="{FF2B5EF4-FFF2-40B4-BE49-F238E27FC236}">
                  <a16:creationId xmlns:a16="http://schemas.microsoft.com/office/drawing/2014/main" id="{EA0FD2A6-0A0B-46DF-A012-1B90FA2D46CC}"/>
                </a:ext>
              </a:extLst>
            </p:cNvPr>
            <p:cNvSpPr>
              <a:spLocks/>
            </p:cNvSpPr>
            <p:nvPr/>
          </p:nvSpPr>
          <p:spPr bwMode="auto">
            <a:xfrm>
              <a:off x="18258163" y="6653741"/>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1" name="Freeform 1303">
              <a:extLst>
                <a:ext uri="{FF2B5EF4-FFF2-40B4-BE49-F238E27FC236}">
                  <a16:creationId xmlns:a16="http://schemas.microsoft.com/office/drawing/2014/main" id="{95ED32D0-4AC0-45C3-B68F-B53D4A1793C2}"/>
                </a:ext>
              </a:extLst>
            </p:cNvPr>
            <p:cNvSpPr>
              <a:spLocks/>
            </p:cNvSpPr>
            <p:nvPr/>
          </p:nvSpPr>
          <p:spPr bwMode="auto">
            <a:xfrm>
              <a:off x="18132151" y="6733655"/>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2" name="Oval 1304">
              <a:extLst>
                <a:ext uri="{FF2B5EF4-FFF2-40B4-BE49-F238E27FC236}">
                  <a16:creationId xmlns:a16="http://schemas.microsoft.com/office/drawing/2014/main" id="{B18CC1BE-9673-4CAE-8FF6-9AFD825B0B73}"/>
                </a:ext>
              </a:extLst>
            </p:cNvPr>
            <p:cNvSpPr>
              <a:spLocks noChangeArrowheads="1"/>
            </p:cNvSpPr>
            <p:nvPr/>
          </p:nvSpPr>
          <p:spPr bwMode="auto">
            <a:xfrm>
              <a:off x="20851138" y="4416150"/>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3" name="Oval 1305">
              <a:extLst>
                <a:ext uri="{FF2B5EF4-FFF2-40B4-BE49-F238E27FC236}">
                  <a16:creationId xmlns:a16="http://schemas.microsoft.com/office/drawing/2014/main" id="{E303E32E-5E8D-4342-BAEA-3CCF64A37531}"/>
                </a:ext>
              </a:extLst>
            </p:cNvPr>
            <p:cNvSpPr>
              <a:spLocks noChangeArrowheads="1"/>
            </p:cNvSpPr>
            <p:nvPr/>
          </p:nvSpPr>
          <p:spPr bwMode="auto">
            <a:xfrm>
              <a:off x="20749714" y="4285009"/>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4" name="Oval 1306">
              <a:extLst>
                <a:ext uri="{FF2B5EF4-FFF2-40B4-BE49-F238E27FC236}">
                  <a16:creationId xmlns:a16="http://schemas.microsoft.com/office/drawing/2014/main" id="{2101BD48-FF7E-4BC2-8D07-C42232AB273F}"/>
                </a:ext>
              </a:extLst>
            </p:cNvPr>
            <p:cNvSpPr>
              <a:spLocks noChangeArrowheads="1"/>
            </p:cNvSpPr>
            <p:nvPr/>
          </p:nvSpPr>
          <p:spPr bwMode="auto">
            <a:xfrm>
              <a:off x="20034622" y="6803323"/>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5" name="Oval 1308">
              <a:extLst>
                <a:ext uri="{FF2B5EF4-FFF2-40B4-BE49-F238E27FC236}">
                  <a16:creationId xmlns:a16="http://schemas.microsoft.com/office/drawing/2014/main" id="{B436BAEF-D5B8-478A-B5A7-4D2F42AACBF4}"/>
                </a:ext>
              </a:extLst>
            </p:cNvPr>
            <p:cNvSpPr>
              <a:spLocks noChangeArrowheads="1"/>
            </p:cNvSpPr>
            <p:nvPr/>
          </p:nvSpPr>
          <p:spPr bwMode="auto">
            <a:xfrm>
              <a:off x="20512033" y="3969451"/>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6" name="Freeform 1319">
              <a:extLst>
                <a:ext uri="{FF2B5EF4-FFF2-40B4-BE49-F238E27FC236}">
                  <a16:creationId xmlns:a16="http://schemas.microsoft.com/office/drawing/2014/main" id="{E59F02D7-E748-4859-B699-1048846FAA6A}"/>
                </a:ext>
              </a:extLst>
            </p:cNvPr>
            <p:cNvSpPr>
              <a:spLocks/>
            </p:cNvSpPr>
            <p:nvPr/>
          </p:nvSpPr>
          <p:spPr bwMode="auto">
            <a:xfrm>
              <a:off x="20602188" y="6478545"/>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7" name="Freeform 1301">
              <a:extLst>
                <a:ext uri="{FF2B5EF4-FFF2-40B4-BE49-F238E27FC236}">
                  <a16:creationId xmlns:a16="http://schemas.microsoft.com/office/drawing/2014/main" id="{53146F5D-2314-44CE-9385-D173DE58DE11}"/>
                </a:ext>
              </a:extLst>
            </p:cNvPr>
            <p:cNvSpPr>
              <a:spLocks/>
            </p:cNvSpPr>
            <p:nvPr/>
          </p:nvSpPr>
          <p:spPr bwMode="auto">
            <a:xfrm>
              <a:off x="17867834" y="4100592"/>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
        <p:nvSpPr>
          <p:cNvPr id="3" name="6 Marcador de posición de imagen"/>
          <p:cNvSpPr>
            <a:spLocks noGrp="1" noChangeAspect="1"/>
          </p:cNvSpPr>
          <p:nvPr>
            <p:ph type="pic" sz="quarter" idx="13"/>
          </p:nvPr>
        </p:nvSpPr>
        <p:spPr>
          <a:xfrm>
            <a:off x="2404883" y="3986352"/>
            <a:ext cx="5925600" cy="5925600"/>
          </a:xfrm>
          <a:prstGeom prst="ellipse">
            <a:avLst/>
          </a:prstGeom>
          <a:solidFill>
            <a:srgbClr val="FFFFFF">
              <a:lumMod val="85000"/>
              <a:alpha val="50000"/>
            </a:srgbClr>
          </a:solidFill>
        </p:spPr>
        <p:txBody>
          <a:bodyPr/>
          <a:lstStyle/>
          <a:p>
            <a:endParaRPr lang="es-SV" dirty="0"/>
          </a:p>
        </p:txBody>
      </p:sp>
    </p:spTree>
    <p:extLst>
      <p:ext uri="{BB962C8B-B14F-4D97-AF65-F5344CB8AC3E}">
        <p14:creationId xmlns:p14="http://schemas.microsoft.com/office/powerpoint/2010/main" val="256968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14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750"/>
                                        <p:tgtEl>
                                          <p:spTgt spid="5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P spid="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Layout 25">
    <p:spTree>
      <p:nvGrpSpPr>
        <p:cNvPr id="1" name=""/>
        <p:cNvGrpSpPr/>
        <p:nvPr/>
      </p:nvGrpSpPr>
      <p:grpSpPr>
        <a:xfrm>
          <a:off x="0" y="0"/>
          <a:ext cx="0" cy="0"/>
          <a:chOff x="0" y="0"/>
          <a:chExt cx="0" cy="0"/>
        </a:xfrm>
      </p:grpSpPr>
      <p:sp>
        <p:nvSpPr>
          <p:cNvPr id="3" name="6 Marcador de posición de imagen"/>
          <p:cNvSpPr>
            <a:spLocks noGrp="1" noChangeAspect="1"/>
          </p:cNvSpPr>
          <p:nvPr>
            <p:ph type="pic" sz="quarter" idx="13"/>
          </p:nvPr>
        </p:nvSpPr>
        <p:spPr>
          <a:xfrm>
            <a:off x="2516719" y="3258394"/>
            <a:ext cx="3862800" cy="3862800"/>
          </a:xfrm>
          <a:prstGeom prst="ellipse">
            <a:avLst/>
          </a:prstGeom>
          <a:solidFill>
            <a:srgbClr val="FFFFFF">
              <a:lumMod val="85000"/>
              <a:alpha val="50000"/>
            </a:srgbClr>
          </a:solidFill>
        </p:spPr>
        <p:txBody>
          <a:bodyPr/>
          <a:lstStyle/>
          <a:p>
            <a:endParaRPr lang="es-SV" dirty="0"/>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grpSp>
        <p:nvGrpSpPr>
          <p:cNvPr id="69" name="3 Grupo">
            <a:extLst>
              <a:ext uri="{FF2B5EF4-FFF2-40B4-BE49-F238E27FC236}">
                <a16:creationId xmlns:a16="http://schemas.microsoft.com/office/drawing/2014/main" id="{86882D74-F965-4E42-9EB1-3D4778D43809}"/>
              </a:ext>
            </a:extLst>
          </p:cNvPr>
          <p:cNvGrpSpPr>
            <a:grpSpLocks noChangeAspect="1"/>
          </p:cNvGrpSpPr>
          <p:nvPr userDrawn="1"/>
        </p:nvGrpSpPr>
        <p:grpSpPr>
          <a:xfrm>
            <a:off x="2147281" y="3109257"/>
            <a:ext cx="4390304" cy="4360453"/>
            <a:chOff x="17867834" y="3782985"/>
            <a:chExt cx="3141075" cy="3119718"/>
          </a:xfrm>
          <a:solidFill>
            <a:schemeClr val="accent1"/>
          </a:solidFill>
        </p:grpSpPr>
        <p:sp>
          <p:nvSpPr>
            <p:cNvPr id="70" name="Freeform 1299">
              <a:extLst>
                <a:ext uri="{FF2B5EF4-FFF2-40B4-BE49-F238E27FC236}">
                  <a16:creationId xmlns:a16="http://schemas.microsoft.com/office/drawing/2014/main" id="{BE58668C-C28B-4ED0-879C-CFC929FA1EA6}"/>
                </a:ext>
              </a:extLst>
            </p:cNvPr>
            <p:cNvSpPr>
              <a:spLocks noEditPoints="1"/>
            </p:cNvSpPr>
            <p:nvPr/>
          </p:nvSpPr>
          <p:spPr bwMode="auto">
            <a:xfrm>
              <a:off x="17964136" y="3812697"/>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1" name="Freeform 1300">
              <a:extLst>
                <a:ext uri="{FF2B5EF4-FFF2-40B4-BE49-F238E27FC236}">
                  <a16:creationId xmlns:a16="http://schemas.microsoft.com/office/drawing/2014/main" id="{C55D8194-2E42-4A07-BEB6-F5F2D0C5EAC6}"/>
                </a:ext>
              </a:extLst>
            </p:cNvPr>
            <p:cNvSpPr>
              <a:spLocks/>
            </p:cNvSpPr>
            <p:nvPr/>
          </p:nvSpPr>
          <p:spPr bwMode="auto">
            <a:xfrm>
              <a:off x="18468183" y="3782985"/>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2" name="Freeform 1302">
              <a:extLst>
                <a:ext uri="{FF2B5EF4-FFF2-40B4-BE49-F238E27FC236}">
                  <a16:creationId xmlns:a16="http://schemas.microsoft.com/office/drawing/2014/main" id="{261308C1-A193-406D-829C-EC465DD92EF8}"/>
                </a:ext>
              </a:extLst>
            </p:cNvPr>
            <p:cNvSpPr>
              <a:spLocks/>
            </p:cNvSpPr>
            <p:nvPr/>
          </p:nvSpPr>
          <p:spPr bwMode="auto">
            <a:xfrm>
              <a:off x="18258163" y="6653741"/>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3" name="Freeform 1303">
              <a:extLst>
                <a:ext uri="{FF2B5EF4-FFF2-40B4-BE49-F238E27FC236}">
                  <a16:creationId xmlns:a16="http://schemas.microsoft.com/office/drawing/2014/main" id="{54CC4131-5195-42DB-A78F-032DEC223C2F}"/>
                </a:ext>
              </a:extLst>
            </p:cNvPr>
            <p:cNvSpPr>
              <a:spLocks/>
            </p:cNvSpPr>
            <p:nvPr/>
          </p:nvSpPr>
          <p:spPr bwMode="auto">
            <a:xfrm>
              <a:off x="18132151" y="6733655"/>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4" name="Oval 1304">
              <a:extLst>
                <a:ext uri="{FF2B5EF4-FFF2-40B4-BE49-F238E27FC236}">
                  <a16:creationId xmlns:a16="http://schemas.microsoft.com/office/drawing/2014/main" id="{F0B13F6F-756C-42BA-A5BD-B6AFC916CB4D}"/>
                </a:ext>
              </a:extLst>
            </p:cNvPr>
            <p:cNvSpPr>
              <a:spLocks noChangeArrowheads="1"/>
            </p:cNvSpPr>
            <p:nvPr/>
          </p:nvSpPr>
          <p:spPr bwMode="auto">
            <a:xfrm>
              <a:off x="20851138" y="4416150"/>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5" name="Oval 1305">
              <a:extLst>
                <a:ext uri="{FF2B5EF4-FFF2-40B4-BE49-F238E27FC236}">
                  <a16:creationId xmlns:a16="http://schemas.microsoft.com/office/drawing/2014/main" id="{70802A7A-9F42-45FB-9129-C89B127DF34B}"/>
                </a:ext>
              </a:extLst>
            </p:cNvPr>
            <p:cNvSpPr>
              <a:spLocks noChangeArrowheads="1"/>
            </p:cNvSpPr>
            <p:nvPr/>
          </p:nvSpPr>
          <p:spPr bwMode="auto">
            <a:xfrm>
              <a:off x="20749714" y="4285009"/>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6" name="Oval 1306">
              <a:extLst>
                <a:ext uri="{FF2B5EF4-FFF2-40B4-BE49-F238E27FC236}">
                  <a16:creationId xmlns:a16="http://schemas.microsoft.com/office/drawing/2014/main" id="{AE30F75A-5DFA-44E0-BF2C-9CD57D06DB73}"/>
                </a:ext>
              </a:extLst>
            </p:cNvPr>
            <p:cNvSpPr>
              <a:spLocks noChangeArrowheads="1"/>
            </p:cNvSpPr>
            <p:nvPr/>
          </p:nvSpPr>
          <p:spPr bwMode="auto">
            <a:xfrm>
              <a:off x="20034622" y="6803323"/>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7" name="Oval 1308">
              <a:extLst>
                <a:ext uri="{FF2B5EF4-FFF2-40B4-BE49-F238E27FC236}">
                  <a16:creationId xmlns:a16="http://schemas.microsoft.com/office/drawing/2014/main" id="{ABC35B66-F184-4820-85C7-893DC0950296}"/>
                </a:ext>
              </a:extLst>
            </p:cNvPr>
            <p:cNvSpPr>
              <a:spLocks noChangeArrowheads="1"/>
            </p:cNvSpPr>
            <p:nvPr/>
          </p:nvSpPr>
          <p:spPr bwMode="auto">
            <a:xfrm>
              <a:off x="20512033" y="3969451"/>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8" name="Freeform 1319">
              <a:extLst>
                <a:ext uri="{FF2B5EF4-FFF2-40B4-BE49-F238E27FC236}">
                  <a16:creationId xmlns:a16="http://schemas.microsoft.com/office/drawing/2014/main" id="{B15823B4-4F15-4278-A6A1-CA9C0AC9B4D9}"/>
                </a:ext>
              </a:extLst>
            </p:cNvPr>
            <p:cNvSpPr>
              <a:spLocks/>
            </p:cNvSpPr>
            <p:nvPr/>
          </p:nvSpPr>
          <p:spPr bwMode="auto">
            <a:xfrm>
              <a:off x="20602188" y="6478545"/>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9" name="Freeform 1301">
              <a:extLst>
                <a:ext uri="{FF2B5EF4-FFF2-40B4-BE49-F238E27FC236}">
                  <a16:creationId xmlns:a16="http://schemas.microsoft.com/office/drawing/2014/main" id="{3512FDCC-B757-4ED5-87FB-74ABE095413E}"/>
                </a:ext>
              </a:extLst>
            </p:cNvPr>
            <p:cNvSpPr>
              <a:spLocks/>
            </p:cNvSpPr>
            <p:nvPr/>
          </p:nvSpPr>
          <p:spPr bwMode="auto">
            <a:xfrm>
              <a:off x="17867834" y="4100592"/>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Tree>
    <p:extLst>
      <p:ext uri="{BB962C8B-B14F-4D97-AF65-F5344CB8AC3E}">
        <p14:creationId xmlns:p14="http://schemas.microsoft.com/office/powerpoint/2010/main" val="309142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Left type">
    <p:spTree>
      <p:nvGrpSpPr>
        <p:cNvPr id="1" name=""/>
        <p:cNvGrpSpPr/>
        <p:nvPr/>
      </p:nvGrpSpPr>
      <p:grpSpPr>
        <a:xfrm>
          <a:off x="0" y="0"/>
          <a:ext cx="0" cy="0"/>
          <a:chOff x="0" y="0"/>
          <a:chExt cx="0" cy="0"/>
        </a:xfrm>
      </p:grpSpPr>
      <p:sp>
        <p:nvSpPr>
          <p:cNvPr id="25" name="12 Marcador de texto">
            <a:extLst>
              <a:ext uri="{FF2B5EF4-FFF2-40B4-BE49-F238E27FC236}">
                <a16:creationId xmlns:a16="http://schemas.microsoft.com/office/drawing/2014/main" id="{15C9BDA4-AA29-4254-8389-81D7E90F0974}"/>
              </a:ext>
            </a:extLst>
          </p:cNvPr>
          <p:cNvSpPr>
            <a:spLocks noGrp="1"/>
          </p:cNvSpPr>
          <p:nvPr>
            <p:ph type="body" sz="quarter" idx="15"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15" name="11 Rectángulo">
            <a:extLst>
              <a:ext uri="{FF2B5EF4-FFF2-40B4-BE49-F238E27FC236}">
                <a16:creationId xmlns:a16="http://schemas.microsoft.com/office/drawing/2014/main" id="{A313542F-558A-4AF1-8CF7-51BCD6BEEDC5}"/>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2 Rectángulo">
            <a:extLst>
              <a:ext uri="{FF2B5EF4-FFF2-40B4-BE49-F238E27FC236}">
                <a16:creationId xmlns:a16="http://schemas.microsoft.com/office/drawing/2014/main" id="{0EA6DBAA-1EB8-47DD-92A9-DA33C7BDA7B9}"/>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7" name="5 Marcador de número de diapositiva">
            <a:extLst>
              <a:ext uri="{FF2B5EF4-FFF2-40B4-BE49-F238E27FC236}">
                <a16:creationId xmlns:a16="http://schemas.microsoft.com/office/drawing/2014/main" id="{66E8125D-842A-4561-A5F2-CCC9C57FE0BA}"/>
              </a:ext>
            </a:extLst>
          </p:cNvPr>
          <p:cNvSpPr>
            <a:spLocks noGrp="1"/>
          </p:cNvSpPr>
          <p:nvPr>
            <p:ph type="sldNum" sz="quarter" idx="14"/>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8" name="Rectángulo 5">
            <a:extLst>
              <a:ext uri="{FF2B5EF4-FFF2-40B4-BE49-F238E27FC236}">
                <a16:creationId xmlns:a16="http://schemas.microsoft.com/office/drawing/2014/main" id="{6F9AE97E-8ED4-4C65-9B31-82C28AE4BFDE}"/>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24" name="235 Rectángulo">
            <a:extLst>
              <a:ext uri="{FF2B5EF4-FFF2-40B4-BE49-F238E27FC236}">
                <a16:creationId xmlns:a16="http://schemas.microsoft.com/office/drawing/2014/main" id="{4A5A82B6-9C6E-4261-9675-85BF9F4E03CD}"/>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226086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0-#ppt_w/2"/>
                                          </p:val>
                                        </p:tav>
                                        <p:tav tm="100000">
                                          <p:val>
                                            <p:strVal val="#ppt_x"/>
                                          </p:val>
                                        </p:tav>
                                      </p:tavLst>
                                    </p:anim>
                                    <p:anim calcmode="lin" valueType="num">
                                      <p:cBhvr additive="base">
                                        <p:cTn id="11" dur="1250" fill="hold"/>
                                        <p:tgtEl>
                                          <p:spTgt spid="25"/>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tmplLst>
          <p:tmpl>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250" fill="hold"/>
                        <p:tgtEl>
                          <p:spTgt spid="25"/>
                        </p:tgtEl>
                        <p:attrNameLst>
                          <p:attrName>ppt_x</p:attrName>
                        </p:attrNameLst>
                      </p:cBhvr>
                      <p:tavLst>
                        <p:tav tm="0">
                          <p:val>
                            <p:strVal val="0-#ppt_w/2"/>
                          </p:val>
                        </p:tav>
                        <p:tav tm="100000">
                          <p:val>
                            <p:strVal val="#ppt_x"/>
                          </p:val>
                        </p:tav>
                      </p:tavLst>
                    </p:anim>
                    <p:anim calcmode="lin" valueType="num">
                      <p:cBhvr additive="base">
                        <p:cTn dur="1250" fill="hold"/>
                        <p:tgtEl>
                          <p:spTgt spid="25"/>
                        </p:tgtEl>
                        <p:attrNameLst>
                          <p:attrName>ppt_y</p:attrName>
                        </p:attrNameLst>
                      </p:cBhvr>
                      <p:tavLst>
                        <p:tav tm="0">
                          <p:val>
                            <p:strVal val="#ppt_y"/>
                          </p:val>
                        </p:tav>
                        <p:tav tm="100000">
                          <p:val>
                            <p:strVal val="#ppt_y"/>
                          </p:val>
                        </p:tav>
                      </p:tavLst>
                    </p:anim>
                  </p:childTnLst>
                </p:cTn>
              </p:par>
            </p:tnLst>
          </p:tmpl>
        </p:tmplLst>
      </p:bldP>
      <p:bldP spid="17" grpId="0"/>
      <p:bldP spid="18" grpId="0"/>
      <p:bldP spid="2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Layout 26">
    <p:spTree>
      <p:nvGrpSpPr>
        <p:cNvPr id="1" name=""/>
        <p:cNvGrpSpPr/>
        <p:nvPr/>
      </p:nvGrpSpPr>
      <p:grpSpPr>
        <a:xfrm>
          <a:off x="0" y="0"/>
          <a:ext cx="0" cy="0"/>
          <a:chOff x="0" y="0"/>
          <a:chExt cx="0" cy="0"/>
        </a:xfrm>
      </p:grpSpPr>
      <p:sp>
        <p:nvSpPr>
          <p:cNvPr id="3" name="6 Marcador de posición de imagen"/>
          <p:cNvSpPr>
            <a:spLocks noGrp="1" noChangeAspect="1"/>
          </p:cNvSpPr>
          <p:nvPr>
            <p:ph type="pic" sz="quarter" idx="13"/>
          </p:nvPr>
        </p:nvSpPr>
        <p:spPr>
          <a:xfrm>
            <a:off x="-1" y="4056097"/>
            <a:ext cx="4064400" cy="4064400"/>
          </a:xfrm>
          <a:prstGeom prst="rect">
            <a:avLst/>
          </a:prstGeom>
          <a:solidFill>
            <a:srgbClr val="FFFFFF">
              <a:lumMod val="85000"/>
              <a:alpha val="50000"/>
            </a:srgbClr>
          </a:solidFill>
        </p:spPr>
        <p:txBody>
          <a:bodyPr/>
          <a:lstStyle/>
          <a:p>
            <a:endParaRPr lang="es-SV" dirty="0"/>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29" name="6 Marcador de posición de imagen">
            <a:extLst>
              <a:ext uri="{FF2B5EF4-FFF2-40B4-BE49-F238E27FC236}">
                <a16:creationId xmlns:a16="http://schemas.microsoft.com/office/drawing/2014/main" id="{BAD89018-DA4E-4DF5-A28D-C02D16692418}"/>
              </a:ext>
            </a:extLst>
          </p:cNvPr>
          <p:cNvSpPr>
            <a:spLocks noGrp="1" noChangeAspect="1"/>
          </p:cNvSpPr>
          <p:nvPr>
            <p:ph type="pic" sz="quarter" idx="15"/>
          </p:nvPr>
        </p:nvSpPr>
        <p:spPr>
          <a:xfrm>
            <a:off x="8128475" y="4056097"/>
            <a:ext cx="4064400" cy="4064400"/>
          </a:xfrm>
          <a:prstGeom prst="rect">
            <a:avLst/>
          </a:prstGeom>
          <a:solidFill>
            <a:srgbClr val="FFFFFF">
              <a:lumMod val="85000"/>
              <a:alpha val="50000"/>
            </a:srgbClr>
          </a:solidFill>
        </p:spPr>
        <p:txBody>
          <a:bodyPr/>
          <a:lstStyle/>
          <a:p>
            <a:endParaRPr lang="es-SV" dirty="0"/>
          </a:p>
        </p:txBody>
      </p:sp>
      <p:sp>
        <p:nvSpPr>
          <p:cNvPr id="31" name="6 Marcador de posición de imagen">
            <a:extLst>
              <a:ext uri="{FF2B5EF4-FFF2-40B4-BE49-F238E27FC236}">
                <a16:creationId xmlns:a16="http://schemas.microsoft.com/office/drawing/2014/main" id="{6A269B66-A4DC-48EE-B2CE-AC58C4680662}"/>
              </a:ext>
            </a:extLst>
          </p:cNvPr>
          <p:cNvSpPr>
            <a:spLocks noGrp="1" noChangeAspect="1"/>
          </p:cNvSpPr>
          <p:nvPr>
            <p:ph type="pic" sz="quarter" idx="16"/>
          </p:nvPr>
        </p:nvSpPr>
        <p:spPr>
          <a:xfrm>
            <a:off x="16256951" y="4056097"/>
            <a:ext cx="4064400" cy="4064400"/>
          </a:xfrm>
          <a:prstGeom prst="rect">
            <a:avLst/>
          </a:prstGeom>
          <a:solidFill>
            <a:srgbClr val="FFFFFF">
              <a:lumMod val="85000"/>
              <a:alpha val="50000"/>
            </a:srgbClr>
          </a:solidFill>
        </p:spPr>
        <p:txBody>
          <a:bodyPr/>
          <a:lstStyle/>
          <a:p>
            <a:endParaRPr lang="es-SV" dirty="0"/>
          </a:p>
        </p:txBody>
      </p:sp>
      <p:sp>
        <p:nvSpPr>
          <p:cNvPr id="33" name="6 Marcador de posición de imagen">
            <a:extLst>
              <a:ext uri="{FF2B5EF4-FFF2-40B4-BE49-F238E27FC236}">
                <a16:creationId xmlns:a16="http://schemas.microsoft.com/office/drawing/2014/main" id="{BCF6AB14-28CE-4BAF-80AF-854611B6B460}"/>
              </a:ext>
            </a:extLst>
          </p:cNvPr>
          <p:cNvSpPr>
            <a:spLocks noGrp="1" noChangeAspect="1"/>
          </p:cNvSpPr>
          <p:nvPr>
            <p:ph type="pic" sz="quarter" idx="17"/>
          </p:nvPr>
        </p:nvSpPr>
        <p:spPr>
          <a:xfrm>
            <a:off x="4064237" y="8120497"/>
            <a:ext cx="4064400" cy="4064400"/>
          </a:xfrm>
          <a:prstGeom prst="rect">
            <a:avLst/>
          </a:prstGeom>
          <a:solidFill>
            <a:srgbClr val="FFFFFF">
              <a:lumMod val="85000"/>
              <a:alpha val="50000"/>
            </a:srgbClr>
          </a:solidFill>
        </p:spPr>
        <p:txBody>
          <a:bodyPr/>
          <a:lstStyle/>
          <a:p>
            <a:endParaRPr lang="es-SV" dirty="0"/>
          </a:p>
        </p:txBody>
      </p:sp>
      <p:sp>
        <p:nvSpPr>
          <p:cNvPr id="34" name="6 Marcador de posición de imagen">
            <a:extLst>
              <a:ext uri="{FF2B5EF4-FFF2-40B4-BE49-F238E27FC236}">
                <a16:creationId xmlns:a16="http://schemas.microsoft.com/office/drawing/2014/main" id="{68977AD9-6F5D-40F8-8DAC-E3ACD6DBEC78}"/>
              </a:ext>
            </a:extLst>
          </p:cNvPr>
          <p:cNvSpPr>
            <a:spLocks noGrp="1" noChangeAspect="1"/>
          </p:cNvSpPr>
          <p:nvPr>
            <p:ph type="pic" sz="quarter" idx="18"/>
          </p:nvPr>
        </p:nvSpPr>
        <p:spPr>
          <a:xfrm>
            <a:off x="12192713" y="8120497"/>
            <a:ext cx="4064400" cy="4064400"/>
          </a:xfrm>
          <a:prstGeom prst="rect">
            <a:avLst/>
          </a:prstGeom>
          <a:solidFill>
            <a:srgbClr val="FFFFFF">
              <a:lumMod val="85000"/>
              <a:alpha val="50000"/>
            </a:srgbClr>
          </a:solidFill>
        </p:spPr>
        <p:txBody>
          <a:bodyPr/>
          <a:lstStyle/>
          <a:p>
            <a:endParaRPr lang="es-SV" dirty="0"/>
          </a:p>
        </p:txBody>
      </p:sp>
      <p:sp>
        <p:nvSpPr>
          <p:cNvPr id="35" name="6 Marcador de posición de imagen">
            <a:extLst>
              <a:ext uri="{FF2B5EF4-FFF2-40B4-BE49-F238E27FC236}">
                <a16:creationId xmlns:a16="http://schemas.microsoft.com/office/drawing/2014/main" id="{682782C2-D0EE-4E9F-A3AA-627101EDE0E1}"/>
              </a:ext>
            </a:extLst>
          </p:cNvPr>
          <p:cNvSpPr>
            <a:spLocks noGrp="1" noChangeAspect="1"/>
          </p:cNvSpPr>
          <p:nvPr>
            <p:ph type="pic" sz="quarter" idx="19"/>
          </p:nvPr>
        </p:nvSpPr>
        <p:spPr>
          <a:xfrm>
            <a:off x="20321188" y="8120497"/>
            <a:ext cx="4064400" cy="4064400"/>
          </a:xfrm>
          <a:prstGeom prst="rect">
            <a:avLst/>
          </a:prstGeom>
          <a:solidFill>
            <a:srgbClr val="FFFFFF">
              <a:lumMod val="85000"/>
              <a:alpha val="50000"/>
            </a:srgbClr>
          </a:solidFill>
        </p:spPr>
        <p:txBody>
          <a:bodyPr/>
          <a:lstStyle/>
          <a:p>
            <a:endParaRPr lang="es-SV" dirty="0"/>
          </a:p>
        </p:txBody>
      </p:sp>
    </p:spTree>
    <p:extLst>
      <p:ext uri="{BB962C8B-B14F-4D97-AF65-F5344CB8AC3E}">
        <p14:creationId xmlns:p14="http://schemas.microsoft.com/office/powerpoint/2010/main" val="151039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75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75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75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P spid="29" grpId="0" animBg="1"/>
      <p:bldP spid="31" grpId="0" animBg="1"/>
      <p:bldP spid="33" grpId="0" animBg="1"/>
      <p:bldP spid="34" grpId="0" animBg="1"/>
      <p:bldP spid="35"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Layout 27">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11956521"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95313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Layout 28">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D0D15DC7-5267-4290-AD19-AFB181BF36FE}"/>
              </a:ext>
            </a:extLst>
          </p:cNvPr>
          <p:cNvSpPr>
            <a:spLocks noGrp="1" noChangeAspect="1"/>
          </p:cNvSpPr>
          <p:nvPr>
            <p:ph type="pic" sz="quarter" idx="10"/>
          </p:nvPr>
        </p:nvSpPr>
        <p:spPr>
          <a:xfrm>
            <a:off x="13992996" y="2"/>
            <a:ext cx="10392593" cy="13717587"/>
          </a:xfrm>
          <a:custGeom>
            <a:avLst/>
            <a:gdLst>
              <a:gd name="connsiteX0" fmla="*/ 3506431 w 10392593"/>
              <a:gd name="connsiteY0" fmla="*/ 0 h 13717587"/>
              <a:gd name="connsiteX1" fmla="*/ 10392593 w 10392593"/>
              <a:gd name="connsiteY1" fmla="*/ 0 h 13717587"/>
              <a:gd name="connsiteX2" fmla="*/ 10392593 w 10392593"/>
              <a:gd name="connsiteY2" fmla="*/ 13717587 h 13717587"/>
              <a:gd name="connsiteX3" fmla="*/ 3506433 w 10392593"/>
              <a:gd name="connsiteY3" fmla="*/ 13717587 h 13717587"/>
              <a:gd name="connsiteX4" fmla="*/ 3400245 w 10392593"/>
              <a:gd name="connsiteY4" fmla="*/ 13642076 h 13717587"/>
              <a:gd name="connsiteX5" fmla="*/ 0 w 10392593"/>
              <a:gd name="connsiteY5" fmla="*/ 6858794 h 13717587"/>
              <a:gd name="connsiteX6" fmla="*/ 3400245 w 10392593"/>
              <a:gd name="connsiteY6" fmla="*/ 75511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2593" h="13717587">
                <a:moveTo>
                  <a:pt x="3506431" y="0"/>
                </a:moveTo>
                <a:lnTo>
                  <a:pt x="10392593" y="0"/>
                </a:lnTo>
                <a:lnTo>
                  <a:pt x="10392593" y="13717587"/>
                </a:lnTo>
                <a:lnTo>
                  <a:pt x="3506433" y="13717587"/>
                </a:lnTo>
                <a:lnTo>
                  <a:pt x="3400245" y="13642076"/>
                </a:lnTo>
                <a:cubicBezTo>
                  <a:pt x="1336087" y="12098385"/>
                  <a:pt x="0" y="9634619"/>
                  <a:pt x="0" y="6858794"/>
                </a:cubicBezTo>
                <a:cubicBezTo>
                  <a:pt x="0" y="4082968"/>
                  <a:pt x="1336089" y="1619202"/>
                  <a:pt x="3400245" y="75511"/>
                </a:cubicBez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231980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Layout 29">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14479896"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3887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Layout 30">
    <p:spTree>
      <p:nvGrpSpPr>
        <p:cNvPr id="1" name=""/>
        <p:cNvGrpSpPr/>
        <p:nvPr/>
      </p:nvGrpSpPr>
      <p:grpSpPr>
        <a:xfrm>
          <a:off x="0" y="0"/>
          <a:ext cx="0" cy="0"/>
          <a:chOff x="0" y="0"/>
          <a:chExt cx="0" cy="0"/>
        </a:xfrm>
      </p:grpSpPr>
      <p:sp>
        <p:nvSpPr>
          <p:cNvPr id="3" name="6 Marcador de posición de imagen"/>
          <p:cNvSpPr>
            <a:spLocks noGrp="1" noChangeAspect="1"/>
          </p:cNvSpPr>
          <p:nvPr>
            <p:ph type="pic" sz="quarter" idx="13"/>
          </p:nvPr>
        </p:nvSpPr>
        <p:spPr>
          <a:xfrm>
            <a:off x="2516719" y="5054392"/>
            <a:ext cx="3862800" cy="3862800"/>
          </a:xfrm>
          <a:prstGeom prst="ellipse">
            <a:avLst/>
          </a:prstGeom>
          <a:solidFill>
            <a:srgbClr val="FFFFFF">
              <a:lumMod val="85000"/>
              <a:alpha val="50000"/>
            </a:srgbClr>
          </a:solidFill>
        </p:spPr>
        <p:txBody>
          <a:bodyPr/>
          <a:lstStyle/>
          <a:p>
            <a:endParaRPr lang="es-SV" dirty="0"/>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grpSp>
        <p:nvGrpSpPr>
          <p:cNvPr id="69" name="3 Grupo">
            <a:extLst>
              <a:ext uri="{FF2B5EF4-FFF2-40B4-BE49-F238E27FC236}">
                <a16:creationId xmlns:a16="http://schemas.microsoft.com/office/drawing/2014/main" id="{86882D74-F965-4E42-9EB1-3D4778D43809}"/>
              </a:ext>
            </a:extLst>
          </p:cNvPr>
          <p:cNvGrpSpPr>
            <a:grpSpLocks noChangeAspect="1"/>
          </p:cNvGrpSpPr>
          <p:nvPr userDrawn="1"/>
        </p:nvGrpSpPr>
        <p:grpSpPr>
          <a:xfrm>
            <a:off x="2147281" y="4905255"/>
            <a:ext cx="4390304" cy="4360453"/>
            <a:chOff x="17867834" y="3782985"/>
            <a:chExt cx="3141075" cy="3119718"/>
          </a:xfrm>
          <a:solidFill>
            <a:schemeClr val="accent1"/>
          </a:solidFill>
        </p:grpSpPr>
        <p:sp>
          <p:nvSpPr>
            <p:cNvPr id="70" name="Freeform 1299">
              <a:extLst>
                <a:ext uri="{FF2B5EF4-FFF2-40B4-BE49-F238E27FC236}">
                  <a16:creationId xmlns:a16="http://schemas.microsoft.com/office/drawing/2014/main" id="{BE58668C-C28B-4ED0-879C-CFC929FA1EA6}"/>
                </a:ext>
              </a:extLst>
            </p:cNvPr>
            <p:cNvSpPr>
              <a:spLocks noEditPoints="1"/>
            </p:cNvSpPr>
            <p:nvPr/>
          </p:nvSpPr>
          <p:spPr bwMode="auto">
            <a:xfrm>
              <a:off x="17964136" y="3812697"/>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1" name="Freeform 1300">
              <a:extLst>
                <a:ext uri="{FF2B5EF4-FFF2-40B4-BE49-F238E27FC236}">
                  <a16:creationId xmlns:a16="http://schemas.microsoft.com/office/drawing/2014/main" id="{C55D8194-2E42-4A07-BEB6-F5F2D0C5EAC6}"/>
                </a:ext>
              </a:extLst>
            </p:cNvPr>
            <p:cNvSpPr>
              <a:spLocks/>
            </p:cNvSpPr>
            <p:nvPr/>
          </p:nvSpPr>
          <p:spPr bwMode="auto">
            <a:xfrm>
              <a:off x="18468183" y="3782985"/>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2" name="Freeform 1302">
              <a:extLst>
                <a:ext uri="{FF2B5EF4-FFF2-40B4-BE49-F238E27FC236}">
                  <a16:creationId xmlns:a16="http://schemas.microsoft.com/office/drawing/2014/main" id="{261308C1-A193-406D-829C-EC465DD92EF8}"/>
                </a:ext>
              </a:extLst>
            </p:cNvPr>
            <p:cNvSpPr>
              <a:spLocks/>
            </p:cNvSpPr>
            <p:nvPr/>
          </p:nvSpPr>
          <p:spPr bwMode="auto">
            <a:xfrm>
              <a:off x="18258163" y="6653741"/>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3" name="Freeform 1303">
              <a:extLst>
                <a:ext uri="{FF2B5EF4-FFF2-40B4-BE49-F238E27FC236}">
                  <a16:creationId xmlns:a16="http://schemas.microsoft.com/office/drawing/2014/main" id="{54CC4131-5195-42DB-A78F-032DEC223C2F}"/>
                </a:ext>
              </a:extLst>
            </p:cNvPr>
            <p:cNvSpPr>
              <a:spLocks/>
            </p:cNvSpPr>
            <p:nvPr/>
          </p:nvSpPr>
          <p:spPr bwMode="auto">
            <a:xfrm>
              <a:off x="18132151" y="6733655"/>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4" name="Oval 1304">
              <a:extLst>
                <a:ext uri="{FF2B5EF4-FFF2-40B4-BE49-F238E27FC236}">
                  <a16:creationId xmlns:a16="http://schemas.microsoft.com/office/drawing/2014/main" id="{F0B13F6F-756C-42BA-A5BD-B6AFC916CB4D}"/>
                </a:ext>
              </a:extLst>
            </p:cNvPr>
            <p:cNvSpPr>
              <a:spLocks noChangeArrowheads="1"/>
            </p:cNvSpPr>
            <p:nvPr/>
          </p:nvSpPr>
          <p:spPr bwMode="auto">
            <a:xfrm>
              <a:off x="20851138" y="4416150"/>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5" name="Oval 1305">
              <a:extLst>
                <a:ext uri="{FF2B5EF4-FFF2-40B4-BE49-F238E27FC236}">
                  <a16:creationId xmlns:a16="http://schemas.microsoft.com/office/drawing/2014/main" id="{70802A7A-9F42-45FB-9129-C89B127DF34B}"/>
                </a:ext>
              </a:extLst>
            </p:cNvPr>
            <p:cNvSpPr>
              <a:spLocks noChangeArrowheads="1"/>
            </p:cNvSpPr>
            <p:nvPr/>
          </p:nvSpPr>
          <p:spPr bwMode="auto">
            <a:xfrm>
              <a:off x="20749714" y="4285009"/>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6" name="Oval 1306">
              <a:extLst>
                <a:ext uri="{FF2B5EF4-FFF2-40B4-BE49-F238E27FC236}">
                  <a16:creationId xmlns:a16="http://schemas.microsoft.com/office/drawing/2014/main" id="{AE30F75A-5DFA-44E0-BF2C-9CD57D06DB73}"/>
                </a:ext>
              </a:extLst>
            </p:cNvPr>
            <p:cNvSpPr>
              <a:spLocks noChangeArrowheads="1"/>
            </p:cNvSpPr>
            <p:nvPr/>
          </p:nvSpPr>
          <p:spPr bwMode="auto">
            <a:xfrm>
              <a:off x="20034622" y="6803323"/>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7" name="Oval 1308">
              <a:extLst>
                <a:ext uri="{FF2B5EF4-FFF2-40B4-BE49-F238E27FC236}">
                  <a16:creationId xmlns:a16="http://schemas.microsoft.com/office/drawing/2014/main" id="{ABC35B66-F184-4820-85C7-893DC0950296}"/>
                </a:ext>
              </a:extLst>
            </p:cNvPr>
            <p:cNvSpPr>
              <a:spLocks noChangeArrowheads="1"/>
            </p:cNvSpPr>
            <p:nvPr/>
          </p:nvSpPr>
          <p:spPr bwMode="auto">
            <a:xfrm>
              <a:off x="20512033" y="3969451"/>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8" name="Freeform 1319">
              <a:extLst>
                <a:ext uri="{FF2B5EF4-FFF2-40B4-BE49-F238E27FC236}">
                  <a16:creationId xmlns:a16="http://schemas.microsoft.com/office/drawing/2014/main" id="{B15823B4-4F15-4278-A6A1-CA9C0AC9B4D9}"/>
                </a:ext>
              </a:extLst>
            </p:cNvPr>
            <p:cNvSpPr>
              <a:spLocks/>
            </p:cNvSpPr>
            <p:nvPr/>
          </p:nvSpPr>
          <p:spPr bwMode="auto">
            <a:xfrm>
              <a:off x="20602188" y="6478545"/>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9" name="Freeform 1301">
              <a:extLst>
                <a:ext uri="{FF2B5EF4-FFF2-40B4-BE49-F238E27FC236}">
                  <a16:creationId xmlns:a16="http://schemas.microsoft.com/office/drawing/2014/main" id="{3512FDCC-B757-4ED5-87FB-74ABE095413E}"/>
                </a:ext>
              </a:extLst>
            </p:cNvPr>
            <p:cNvSpPr>
              <a:spLocks/>
            </p:cNvSpPr>
            <p:nvPr/>
          </p:nvSpPr>
          <p:spPr bwMode="auto">
            <a:xfrm>
              <a:off x="17867834" y="4100592"/>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Tree>
    <p:extLst>
      <p:ext uri="{BB962C8B-B14F-4D97-AF65-F5344CB8AC3E}">
        <p14:creationId xmlns:p14="http://schemas.microsoft.com/office/powerpoint/2010/main" val="116011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14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75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Layout 31">
    <p:spTree>
      <p:nvGrpSpPr>
        <p:cNvPr id="1" name=""/>
        <p:cNvGrpSpPr/>
        <p:nvPr/>
      </p:nvGrpSpPr>
      <p:grpSpPr>
        <a:xfrm>
          <a:off x="0" y="0"/>
          <a:ext cx="0" cy="0"/>
          <a:chOff x="0" y="0"/>
          <a:chExt cx="0" cy="0"/>
        </a:xfrm>
      </p:grpSpPr>
      <p:sp>
        <p:nvSpPr>
          <p:cNvPr id="11" name="2 Marcador de posición de imagen"/>
          <p:cNvSpPr>
            <a:spLocks noGrp="1"/>
          </p:cNvSpPr>
          <p:nvPr>
            <p:ph type="pic" sz="quarter" idx="10"/>
          </p:nvPr>
        </p:nvSpPr>
        <p:spPr>
          <a:xfrm>
            <a:off x="0" y="1"/>
            <a:ext cx="24385588" cy="585064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2" name="11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4"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80894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Layout 32">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13717588"/>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a:extLst>
              <a:ext uri="{FF2B5EF4-FFF2-40B4-BE49-F238E27FC236}">
                <a16:creationId xmlns:a16="http://schemas.microsoft.com/office/drawing/2014/main" id="{FB224F4A-E805-4E0B-A0D2-7BC3101D30AB}"/>
              </a:ext>
            </a:extLst>
          </p:cNvPr>
          <p:cNvSpPr>
            <a:spLocks noGrp="1"/>
          </p:cNvSpPr>
          <p:nvPr>
            <p:ph type="pic" sz="quarter" idx="11"/>
          </p:nvPr>
        </p:nvSpPr>
        <p:spPr>
          <a:xfrm>
            <a:off x="1976659" y="3410795"/>
            <a:ext cx="5727197" cy="345029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a:extLst>
              <a:ext uri="{FF2B5EF4-FFF2-40B4-BE49-F238E27FC236}">
                <a16:creationId xmlns:a16="http://schemas.microsoft.com/office/drawing/2014/main" id="{9125421A-EA40-4080-A426-69D87C662B6E}"/>
              </a:ext>
            </a:extLst>
          </p:cNvPr>
          <p:cNvSpPr>
            <a:spLocks noGrp="1"/>
          </p:cNvSpPr>
          <p:nvPr>
            <p:ph type="pic" sz="quarter" idx="12"/>
          </p:nvPr>
        </p:nvSpPr>
        <p:spPr>
          <a:xfrm>
            <a:off x="9351991" y="3402593"/>
            <a:ext cx="5727197" cy="3455408"/>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6" name="2 Marcador de posición de imagen">
            <a:extLst>
              <a:ext uri="{FF2B5EF4-FFF2-40B4-BE49-F238E27FC236}">
                <a16:creationId xmlns:a16="http://schemas.microsoft.com/office/drawing/2014/main" id="{4A0AD68E-AFDB-4DC6-A053-65DE4EB897BB}"/>
              </a:ext>
            </a:extLst>
          </p:cNvPr>
          <p:cNvSpPr>
            <a:spLocks noGrp="1"/>
          </p:cNvSpPr>
          <p:nvPr>
            <p:ph type="pic" sz="quarter" idx="13"/>
          </p:nvPr>
        </p:nvSpPr>
        <p:spPr>
          <a:xfrm>
            <a:off x="16727324" y="3402593"/>
            <a:ext cx="5727600" cy="345540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9818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4/3*#ppt_w"/>
                                          </p:val>
                                        </p:tav>
                                        <p:tav tm="100000">
                                          <p:val>
                                            <p:strVal val="#ppt_w"/>
                                          </p:val>
                                        </p:tav>
                                      </p:tavLst>
                                    </p:anim>
                                    <p:anim calcmode="lin" valueType="num">
                                      <p:cBhvr>
                                        <p:cTn id="12" dur="75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strVal val="4/3*#ppt_w"/>
                                          </p:val>
                                        </p:tav>
                                        <p:tav tm="100000">
                                          <p:val>
                                            <p:strVal val="#ppt_w"/>
                                          </p:val>
                                        </p:tav>
                                      </p:tavLst>
                                    </p:anim>
                                    <p:anim calcmode="lin" valueType="num">
                                      <p:cBhvr>
                                        <p:cTn id="16" dur="750" fill="hold"/>
                                        <p:tgtEl>
                                          <p:spTgt spid="5"/>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750" fill="hold"/>
                                        <p:tgtEl>
                                          <p:spTgt spid="6"/>
                                        </p:tgtEl>
                                        <p:attrNameLst>
                                          <p:attrName>ppt_w</p:attrName>
                                        </p:attrNameLst>
                                      </p:cBhvr>
                                      <p:tavLst>
                                        <p:tav tm="0">
                                          <p:val>
                                            <p:strVal val="4/3*#ppt_w"/>
                                          </p:val>
                                        </p:tav>
                                        <p:tav tm="100000">
                                          <p:val>
                                            <p:strVal val="#ppt_w"/>
                                          </p:val>
                                        </p:tav>
                                      </p:tavLst>
                                    </p:anim>
                                    <p:anim calcmode="lin" valueType="num">
                                      <p:cBhvr>
                                        <p:cTn id="20" dur="750" fill="hold"/>
                                        <p:tgtEl>
                                          <p:spTgt spid="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extLst mod="1">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Layout 33">
    <p:spTree>
      <p:nvGrpSpPr>
        <p:cNvPr id="1" name=""/>
        <p:cNvGrpSpPr/>
        <p:nvPr/>
      </p:nvGrpSpPr>
      <p:grpSpPr>
        <a:xfrm>
          <a:off x="0" y="0"/>
          <a:ext cx="0" cy="0"/>
          <a:chOff x="0" y="0"/>
          <a:chExt cx="0" cy="0"/>
        </a:xfrm>
      </p:grpSpPr>
      <p:pic>
        <p:nvPicPr>
          <p:cNvPr id="6" name="Picture 14">
            <a:extLst>
              <a:ext uri="{FF2B5EF4-FFF2-40B4-BE49-F238E27FC236}">
                <a16:creationId xmlns:a16="http://schemas.microsoft.com/office/drawing/2014/main" id="{7FF70F53-5C88-43A0-B79C-675A16D8E22E}"/>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10068694" y="2358294"/>
            <a:ext cx="15193974" cy="8562413"/>
          </a:xfrm>
          <a:prstGeom prst="rect">
            <a:avLst/>
          </a:prstGeom>
        </p:spPr>
      </p:pic>
      <p:sp>
        <p:nvSpPr>
          <p:cNvPr id="8" name="2 Marcador de posición de imagen">
            <a:extLst>
              <a:ext uri="{FF2B5EF4-FFF2-40B4-BE49-F238E27FC236}">
                <a16:creationId xmlns:a16="http://schemas.microsoft.com/office/drawing/2014/main" id="{AF8254BF-BD69-47CD-AF57-786A2FEE6F95}"/>
              </a:ext>
            </a:extLst>
          </p:cNvPr>
          <p:cNvSpPr>
            <a:spLocks noGrp="1"/>
          </p:cNvSpPr>
          <p:nvPr>
            <p:ph type="pic" sz="quarter" idx="10"/>
          </p:nvPr>
        </p:nvSpPr>
        <p:spPr>
          <a:xfrm>
            <a:off x="12822864" y="3393409"/>
            <a:ext cx="9496800" cy="5929200"/>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239931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1+#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Layout 34">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 y="0"/>
            <a:ext cx="9492494"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69506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Layout 36">
    <p:spTree>
      <p:nvGrpSpPr>
        <p:cNvPr id="1" name=""/>
        <p:cNvGrpSpPr/>
        <p:nvPr/>
      </p:nvGrpSpPr>
      <p:grpSpPr>
        <a:xfrm>
          <a:off x="0" y="0"/>
          <a:ext cx="0" cy="0"/>
          <a:chOff x="0" y="0"/>
          <a:chExt cx="0" cy="0"/>
        </a:xfrm>
      </p:grpSpPr>
      <p:sp>
        <p:nvSpPr>
          <p:cNvPr id="14" name="4 Rectángulo">
            <a:extLst>
              <a:ext uri="{FF2B5EF4-FFF2-40B4-BE49-F238E27FC236}">
                <a16:creationId xmlns:a16="http://schemas.microsoft.com/office/drawing/2014/main" id="{972ED3AB-65BF-4D1F-9B99-DAC944DCB4F7}"/>
              </a:ext>
            </a:extLst>
          </p:cNvPr>
          <p:cNvSpPr/>
          <p:nvPr userDrawn="1"/>
        </p:nvSpPr>
        <p:spPr bwMode="auto">
          <a:xfrm>
            <a:off x="0" y="-1"/>
            <a:ext cx="24385588" cy="8523981"/>
          </a:xfrm>
          <a:prstGeom prst="rect">
            <a:avLst/>
          </a:prstGeom>
          <a:solidFill>
            <a:srgbClr val="242A30"/>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29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3" name="Picture 10" descr="http://app.imcreator.com/images/editor/iphone_for_editor.png">
            <a:extLst>
              <a:ext uri="{FF2B5EF4-FFF2-40B4-BE49-F238E27FC236}">
                <a16:creationId xmlns:a16="http://schemas.microsoft.com/office/drawing/2014/main" id="{3173A9D5-CB01-417C-AB7A-5F5887542E8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523164" y="389736"/>
            <a:ext cx="7605845" cy="13627143"/>
          </a:xfrm>
          <a:prstGeom prst="rect">
            <a:avLst/>
          </a:prstGeom>
          <a:noFill/>
          <a:extLst>
            <a:ext uri="{909E8E84-426E-40DD-AFC4-6F175D3DCCD1}">
              <a14:hiddenFill xmlns:a14="http://schemas.microsoft.com/office/drawing/2010/main">
                <a:solidFill>
                  <a:srgbClr val="FFFFFF"/>
                </a:solidFill>
              </a14:hiddenFill>
            </a:ext>
          </a:extLst>
        </p:spPr>
      </p:pic>
      <p:sp>
        <p:nvSpPr>
          <p:cNvPr id="4" name="2 Marcador de posición de imagen"/>
          <p:cNvSpPr>
            <a:spLocks noGrp="1"/>
          </p:cNvSpPr>
          <p:nvPr>
            <p:ph type="pic" sz="quarter" idx="10"/>
          </p:nvPr>
        </p:nvSpPr>
        <p:spPr>
          <a:xfrm>
            <a:off x="16660131" y="2403299"/>
            <a:ext cx="5316670" cy="8782862"/>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78299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ppt_x"/>
                                          </p:val>
                                        </p:tav>
                                        <p:tav tm="100000">
                                          <p:val>
                                            <p:strVal val="#ppt_x"/>
                                          </p:val>
                                        </p:tav>
                                      </p:tavLst>
                                    </p:anim>
                                    <p:anim calcmode="lin" valueType="num">
                                      <p:cBhvr additive="base">
                                        <p:cTn id="8" dur="12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ppt_x"/>
                                          </p:val>
                                        </p:tav>
                                        <p:tav tm="100000">
                                          <p:val>
                                            <p:strVal val="#ppt_x"/>
                                          </p:val>
                                        </p:tav>
                                      </p:tavLst>
                                    </p:anim>
                                    <p:anim calcmode="lin" valueType="num">
                                      <p:cBhvr additive="base">
                                        <p:cTn id="12"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Left type">
    <p:spTree>
      <p:nvGrpSpPr>
        <p:cNvPr id="1" name=""/>
        <p:cNvGrpSpPr/>
        <p:nvPr/>
      </p:nvGrpSpPr>
      <p:grpSpPr>
        <a:xfrm>
          <a:off x="0" y="0"/>
          <a:ext cx="0" cy="0"/>
          <a:chOff x="0" y="0"/>
          <a:chExt cx="0" cy="0"/>
        </a:xfrm>
      </p:grpSpPr>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Tree>
    <p:extLst>
      <p:ext uri="{BB962C8B-B14F-4D97-AF65-F5344CB8AC3E}">
        <p14:creationId xmlns:p14="http://schemas.microsoft.com/office/powerpoint/2010/main" val="7263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8" grpId="0" animBg="1"/>
    </p:bldLst>
  </p:timing>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Layout 37">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1DF99CA0-F7A5-4EB5-9AB3-D15942BFCEE7}"/>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10310959" y="-257391"/>
            <a:ext cx="16594868" cy="9351873"/>
          </a:xfrm>
          <a:prstGeom prst="rect">
            <a:avLst/>
          </a:prstGeom>
        </p:spPr>
      </p:pic>
      <p:sp>
        <p:nvSpPr>
          <p:cNvPr id="4" name="2 Marcador de posición de imagen">
            <a:extLst>
              <a:ext uri="{FF2B5EF4-FFF2-40B4-BE49-F238E27FC236}">
                <a16:creationId xmlns:a16="http://schemas.microsoft.com/office/drawing/2014/main" id="{4B654295-9D6E-48D3-84B9-18D384E7E1A2}"/>
              </a:ext>
            </a:extLst>
          </p:cNvPr>
          <p:cNvSpPr>
            <a:spLocks noGrp="1"/>
          </p:cNvSpPr>
          <p:nvPr>
            <p:ph type="pic" sz="quarter" idx="10"/>
          </p:nvPr>
        </p:nvSpPr>
        <p:spPr>
          <a:xfrm>
            <a:off x="13332433" y="889106"/>
            <a:ext cx="10337075" cy="6469637"/>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293710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Layout 38">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7017220" y="0"/>
            <a:ext cx="17368368"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5906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Layout 39">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0167569" y="0"/>
            <a:ext cx="14218019" cy="7488864"/>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62967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Layout 40">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6387149" cy="13717588"/>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a:extLst>
              <a:ext uri="{FF2B5EF4-FFF2-40B4-BE49-F238E27FC236}">
                <a16:creationId xmlns:a16="http://schemas.microsoft.com/office/drawing/2014/main" id="{3A1C5B2F-15F1-4194-85F7-C438E6C3D552}"/>
              </a:ext>
            </a:extLst>
          </p:cNvPr>
          <p:cNvSpPr>
            <a:spLocks noGrp="1"/>
          </p:cNvSpPr>
          <p:nvPr>
            <p:ph type="pic" sz="quarter" idx="11"/>
          </p:nvPr>
        </p:nvSpPr>
        <p:spPr>
          <a:xfrm>
            <a:off x="6570730" y="0"/>
            <a:ext cx="6387149" cy="675139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a:extLst>
              <a:ext uri="{FF2B5EF4-FFF2-40B4-BE49-F238E27FC236}">
                <a16:creationId xmlns:a16="http://schemas.microsoft.com/office/drawing/2014/main" id="{EEE3526C-C6AA-4B60-931F-AA723D9BDE31}"/>
              </a:ext>
            </a:extLst>
          </p:cNvPr>
          <p:cNvSpPr>
            <a:spLocks noGrp="1"/>
          </p:cNvSpPr>
          <p:nvPr>
            <p:ph type="pic" sz="quarter" idx="12"/>
          </p:nvPr>
        </p:nvSpPr>
        <p:spPr>
          <a:xfrm>
            <a:off x="6570730" y="6966189"/>
            <a:ext cx="6387149" cy="6751399"/>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277648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4/3*#ppt_w"/>
                                          </p:val>
                                        </p:tav>
                                        <p:tav tm="100000">
                                          <p:val>
                                            <p:strVal val="#ppt_w"/>
                                          </p:val>
                                        </p:tav>
                                      </p:tavLst>
                                    </p:anim>
                                    <p:anim calcmode="lin" valueType="num">
                                      <p:cBhvr>
                                        <p:cTn id="16" dur="50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Layout 41">
    <p:spTree>
      <p:nvGrpSpPr>
        <p:cNvPr id="1" name=""/>
        <p:cNvGrpSpPr/>
        <p:nvPr/>
      </p:nvGrpSpPr>
      <p:grpSpPr>
        <a:xfrm>
          <a:off x="0" y="0"/>
          <a:ext cx="0" cy="0"/>
          <a:chOff x="0" y="0"/>
          <a:chExt cx="0" cy="0"/>
        </a:xfrm>
      </p:grpSpPr>
      <p:sp>
        <p:nvSpPr>
          <p:cNvPr id="8" name="2 Marcador de posición de imagen">
            <a:extLst>
              <a:ext uri="{FF2B5EF4-FFF2-40B4-BE49-F238E27FC236}">
                <a16:creationId xmlns:a16="http://schemas.microsoft.com/office/drawing/2014/main" id="{CD4595CB-ED3D-4BAC-8A4E-8E2A9B2ACF84}"/>
              </a:ext>
            </a:extLst>
          </p:cNvPr>
          <p:cNvSpPr>
            <a:spLocks noGrp="1"/>
          </p:cNvSpPr>
          <p:nvPr>
            <p:ph type="pic" sz="quarter" idx="13"/>
          </p:nvPr>
        </p:nvSpPr>
        <p:spPr>
          <a:xfrm>
            <a:off x="13362923" y="4211920"/>
            <a:ext cx="10216135" cy="813748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1" name="2 Marcador de posición de imagen"/>
          <p:cNvSpPr>
            <a:spLocks noGrp="1"/>
          </p:cNvSpPr>
          <p:nvPr>
            <p:ph type="pic" sz="quarter" idx="10"/>
          </p:nvPr>
        </p:nvSpPr>
        <p:spPr>
          <a:xfrm>
            <a:off x="0" y="1"/>
            <a:ext cx="24385588" cy="334840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2" name="11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4"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62705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p:bldP spid="1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Layout 42">
    <p:spTree>
      <p:nvGrpSpPr>
        <p:cNvPr id="1" name=""/>
        <p:cNvGrpSpPr/>
        <p:nvPr/>
      </p:nvGrpSpPr>
      <p:grpSpPr>
        <a:xfrm>
          <a:off x="0" y="0"/>
          <a:ext cx="0" cy="0"/>
          <a:chOff x="0" y="0"/>
          <a:chExt cx="0" cy="0"/>
        </a:xfrm>
      </p:grpSpPr>
      <p:sp>
        <p:nvSpPr>
          <p:cNvPr id="20" name="2"/>
          <p:cNvSpPr>
            <a:spLocks noGrp="1"/>
          </p:cNvSpPr>
          <p:nvPr>
            <p:ph type="pic" sz="quarter" idx="11"/>
          </p:nvPr>
        </p:nvSpPr>
        <p:spPr>
          <a:xfrm>
            <a:off x="228600" y="2448304"/>
            <a:ext cx="5519433" cy="547263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1" name="3"/>
          <p:cNvSpPr>
            <a:spLocks noGrp="1"/>
          </p:cNvSpPr>
          <p:nvPr>
            <p:ph type="pic" sz="quarter" idx="12"/>
          </p:nvPr>
        </p:nvSpPr>
        <p:spPr>
          <a:xfrm>
            <a:off x="228600" y="8089199"/>
            <a:ext cx="5519433" cy="528054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3" name="4"/>
          <p:cNvSpPr>
            <a:spLocks noGrp="1"/>
          </p:cNvSpPr>
          <p:nvPr>
            <p:ph type="pic" sz="quarter" idx="14"/>
          </p:nvPr>
        </p:nvSpPr>
        <p:spPr>
          <a:xfrm>
            <a:off x="5912157" y="2448304"/>
            <a:ext cx="6048394" cy="547263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2" name="5"/>
          <p:cNvSpPr>
            <a:spLocks noGrp="1"/>
          </p:cNvSpPr>
          <p:nvPr>
            <p:ph type="pic" sz="quarter" idx="13"/>
          </p:nvPr>
        </p:nvSpPr>
        <p:spPr>
          <a:xfrm>
            <a:off x="5912157" y="8089199"/>
            <a:ext cx="6048394" cy="528054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8" name="6"/>
          <p:cNvSpPr>
            <a:spLocks noGrp="1"/>
          </p:cNvSpPr>
          <p:nvPr>
            <p:ph type="pic" sz="quarter" idx="16"/>
          </p:nvPr>
        </p:nvSpPr>
        <p:spPr>
          <a:xfrm>
            <a:off x="12124675" y="2448304"/>
            <a:ext cx="6048394" cy="547263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7" name="7"/>
          <p:cNvSpPr>
            <a:spLocks noGrp="1"/>
          </p:cNvSpPr>
          <p:nvPr>
            <p:ph type="pic" sz="quarter" idx="15"/>
          </p:nvPr>
        </p:nvSpPr>
        <p:spPr>
          <a:xfrm>
            <a:off x="12124675" y="8089199"/>
            <a:ext cx="6048394" cy="528054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32" name="8"/>
          <p:cNvSpPr>
            <a:spLocks noGrp="1"/>
          </p:cNvSpPr>
          <p:nvPr>
            <p:ph type="pic" sz="quarter" idx="18"/>
          </p:nvPr>
        </p:nvSpPr>
        <p:spPr>
          <a:xfrm>
            <a:off x="18337194" y="2448304"/>
            <a:ext cx="5818206" cy="547263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31" name="9"/>
          <p:cNvSpPr>
            <a:spLocks noGrp="1"/>
          </p:cNvSpPr>
          <p:nvPr>
            <p:ph type="pic" sz="quarter" idx="17"/>
          </p:nvPr>
        </p:nvSpPr>
        <p:spPr>
          <a:xfrm>
            <a:off x="18337194" y="8089199"/>
            <a:ext cx="5818206" cy="528054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0" name="12 Marcador de texto">
            <a:extLst>
              <a:ext uri="{FF2B5EF4-FFF2-40B4-BE49-F238E27FC236}">
                <a16:creationId xmlns:a16="http://schemas.microsoft.com/office/drawing/2014/main" id="{29CFD9D2-07EE-44AE-B85B-BD7C5CBD1C9A}"/>
              </a:ext>
            </a:extLst>
          </p:cNvPr>
          <p:cNvSpPr>
            <a:spLocks noGrp="1"/>
          </p:cNvSpPr>
          <p:nvPr>
            <p:ph type="body" sz="quarter" idx="19"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11" name="235 Rectángulo">
            <a:extLst>
              <a:ext uri="{FF2B5EF4-FFF2-40B4-BE49-F238E27FC236}">
                <a16:creationId xmlns:a16="http://schemas.microsoft.com/office/drawing/2014/main" id="{2CD0E08E-B0B0-444B-A9CA-B2AB7A8E4B08}"/>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29139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250" fill="hold"/>
                                        <p:tgtEl>
                                          <p:spTgt spid="10"/>
                                        </p:tgtEl>
                                        <p:attrNameLst>
                                          <p:attrName>ppt_x</p:attrName>
                                        </p:attrNameLst>
                                      </p:cBhvr>
                                      <p:tavLst>
                                        <p:tav tm="0">
                                          <p:val>
                                            <p:strVal val="0-#ppt_w/2"/>
                                          </p:val>
                                        </p:tav>
                                        <p:tav tm="100000">
                                          <p:val>
                                            <p:strVal val="#ppt_x"/>
                                          </p:val>
                                        </p:tav>
                                      </p:tavLst>
                                    </p:anim>
                                    <p:anim calcmode="lin" valueType="num">
                                      <p:cBhvr additive="base">
                                        <p:cTn id="11" dur="1250" fill="hold"/>
                                        <p:tgtEl>
                                          <p:spTgt spid="10"/>
                                        </p:tgtEl>
                                        <p:attrNameLst>
                                          <p:attrName>ppt_y</p:attrName>
                                        </p:attrNameLst>
                                      </p:cBhvr>
                                      <p:tavLst>
                                        <p:tav tm="0">
                                          <p:val>
                                            <p:strVal val="#ppt_y"/>
                                          </p:val>
                                        </p:tav>
                                        <p:tav tm="100000">
                                          <p:val>
                                            <p:strVal val="#ppt_y"/>
                                          </p:val>
                                        </p:tav>
                                      </p:tavLst>
                                    </p:anim>
                                  </p:childTnLst>
                                </p:cTn>
                              </p:par>
                              <p:par>
                                <p:cTn id="12" presetID="23" presetClass="entr" presetSubtype="288"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750" fill="hold"/>
                                        <p:tgtEl>
                                          <p:spTgt spid="20"/>
                                        </p:tgtEl>
                                        <p:attrNameLst>
                                          <p:attrName>ppt_w</p:attrName>
                                        </p:attrNameLst>
                                      </p:cBhvr>
                                      <p:tavLst>
                                        <p:tav tm="0">
                                          <p:val>
                                            <p:strVal val="4/3*#ppt_w"/>
                                          </p:val>
                                        </p:tav>
                                        <p:tav tm="100000">
                                          <p:val>
                                            <p:strVal val="#ppt_w"/>
                                          </p:val>
                                        </p:tav>
                                      </p:tavLst>
                                    </p:anim>
                                    <p:anim calcmode="lin" valueType="num">
                                      <p:cBhvr>
                                        <p:cTn id="15" dur="750" fill="hold"/>
                                        <p:tgtEl>
                                          <p:spTgt spid="20"/>
                                        </p:tgtEl>
                                        <p:attrNameLst>
                                          <p:attrName>ppt_h</p:attrName>
                                        </p:attrNameLst>
                                      </p:cBhvr>
                                      <p:tavLst>
                                        <p:tav tm="0">
                                          <p:val>
                                            <p:strVal val="4/3*#ppt_h"/>
                                          </p:val>
                                        </p:tav>
                                        <p:tav tm="100000">
                                          <p:val>
                                            <p:strVal val="#ppt_h"/>
                                          </p:val>
                                        </p:tav>
                                      </p:tavLst>
                                    </p:anim>
                                  </p:childTnLst>
                                </p:cTn>
                              </p:par>
                              <p:par>
                                <p:cTn id="16" presetID="23" presetClass="entr" presetSubtype="28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750" fill="hold"/>
                                        <p:tgtEl>
                                          <p:spTgt spid="21"/>
                                        </p:tgtEl>
                                        <p:attrNameLst>
                                          <p:attrName>ppt_w</p:attrName>
                                        </p:attrNameLst>
                                      </p:cBhvr>
                                      <p:tavLst>
                                        <p:tav tm="0">
                                          <p:val>
                                            <p:strVal val="4/3*#ppt_w"/>
                                          </p:val>
                                        </p:tav>
                                        <p:tav tm="100000">
                                          <p:val>
                                            <p:strVal val="#ppt_w"/>
                                          </p:val>
                                        </p:tav>
                                      </p:tavLst>
                                    </p:anim>
                                    <p:anim calcmode="lin" valueType="num">
                                      <p:cBhvr>
                                        <p:cTn id="19" dur="750" fill="hold"/>
                                        <p:tgtEl>
                                          <p:spTgt spid="21"/>
                                        </p:tgtEl>
                                        <p:attrNameLst>
                                          <p:attrName>ppt_h</p:attrName>
                                        </p:attrNameLst>
                                      </p:cBhvr>
                                      <p:tavLst>
                                        <p:tav tm="0">
                                          <p:val>
                                            <p:strVal val="4/3*#ppt_h"/>
                                          </p:val>
                                        </p:tav>
                                        <p:tav tm="100000">
                                          <p:val>
                                            <p:strVal val="#ppt_h"/>
                                          </p:val>
                                        </p:tav>
                                      </p:tavLst>
                                    </p:anim>
                                  </p:childTnLst>
                                </p:cTn>
                              </p:par>
                              <p:par>
                                <p:cTn id="20" presetID="23" presetClass="entr" presetSubtype="288"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750" fill="hold"/>
                                        <p:tgtEl>
                                          <p:spTgt spid="22"/>
                                        </p:tgtEl>
                                        <p:attrNameLst>
                                          <p:attrName>ppt_w</p:attrName>
                                        </p:attrNameLst>
                                      </p:cBhvr>
                                      <p:tavLst>
                                        <p:tav tm="0">
                                          <p:val>
                                            <p:strVal val="4/3*#ppt_w"/>
                                          </p:val>
                                        </p:tav>
                                        <p:tav tm="100000">
                                          <p:val>
                                            <p:strVal val="#ppt_w"/>
                                          </p:val>
                                        </p:tav>
                                      </p:tavLst>
                                    </p:anim>
                                    <p:anim calcmode="lin" valueType="num">
                                      <p:cBhvr>
                                        <p:cTn id="23" dur="750" fill="hold"/>
                                        <p:tgtEl>
                                          <p:spTgt spid="22"/>
                                        </p:tgtEl>
                                        <p:attrNameLst>
                                          <p:attrName>ppt_h</p:attrName>
                                        </p:attrNameLst>
                                      </p:cBhvr>
                                      <p:tavLst>
                                        <p:tav tm="0">
                                          <p:val>
                                            <p:strVal val="4/3*#ppt_h"/>
                                          </p:val>
                                        </p:tav>
                                        <p:tav tm="100000">
                                          <p:val>
                                            <p:strVal val="#ppt_h"/>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750" fill="hold"/>
                                        <p:tgtEl>
                                          <p:spTgt spid="23"/>
                                        </p:tgtEl>
                                        <p:attrNameLst>
                                          <p:attrName>ppt_w</p:attrName>
                                        </p:attrNameLst>
                                      </p:cBhvr>
                                      <p:tavLst>
                                        <p:tav tm="0">
                                          <p:val>
                                            <p:strVal val="4/3*#ppt_w"/>
                                          </p:val>
                                        </p:tav>
                                        <p:tav tm="100000">
                                          <p:val>
                                            <p:strVal val="#ppt_w"/>
                                          </p:val>
                                        </p:tav>
                                      </p:tavLst>
                                    </p:anim>
                                    <p:anim calcmode="lin" valueType="num">
                                      <p:cBhvr>
                                        <p:cTn id="27" dur="750" fill="hold"/>
                                        <p:tgtEl>
                                          <p:spTgt spid="23"/>
                                        </p:tgtEl>
                                        <p:attrNameLst>
                                          <p:attrName>ppt_h</p:attrName>
                                        </p:attrNameLst>
                                      </p:cBhvr>
                                      <p:tavLst>
                                        <p:tav tm="0">
                                          <p:val>
                                            <p:strVal val="4/3*#ppt_h"/>
                                          </p:val>
                                        </p:tav>
                                        <p:tav tm="100000">
                                          <p:val>
                                            <p:strVal val="#ppt_h"/>
                                          </p:val>
                                        </p:tav>
                                      </p:tavLst>
                                    </p:anim>
                                  </p:childTnLst>
                                </p:cTn>
                              </p:par>
                              <p:par>
                                <p:cTn id="28" presetID="23" presetClass="entr" presetSubtype="288"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750" fill="hold"/>
                                        <p:tgtEl>
                                          <p:spTgt spid="27"/>
                                        </p:tgtEl>
                                        <p:attrNameLst>
                                          <p:attrName>ppt_w</p:attrName>
                                        </p:attrNameLst>
                                      </p:cBhvr>
                                      <p:tavLst>
                                        <p:tav tm="0">
                                          <p:val>
                                            <p:strVal val="4/3*#ppt_w"/>
                                          </p:val>
                                        </p:tav>
                                        <p:tav tm="100000">
                                          <p:val>
                                            <p:strVal val="#ppt_w"/>
                                          </p:val>
                                        </p:tav>
                                      </p:tavLst>
                                    </p:anim>
                                    <p:anim calcmode="lin" valueType="num">
                                      <p:cBhvr>
                                        <p:cTn id="31" dur="750" fill="hold"/>
                                        <p:tgtEl>
                                          <p:spTgt spid="27"/>
                                        </p:tgtEl>
                                        <p:attrNameLst>
                                          <p:attrName>ppt_h</p:attrName>
                                        </p:attrNameLst>
                                      </p:cBhvr>
                                      <p:tavLst>
                                        <p:tav tm="0">
                                          <p:val>
                                            <p:strVal val="4/3*#ppt_h"/>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750" fill="hold"/>
                                        <p:tgtEl>
                                          <p:spTgt spid="28"/>
                                        </p:tgtEl>
                                        <p:attrNameLst>
                                          <p:attrName>ppt_w</p:attrName>
                                        </p:attrNameLst>
                                      </p:cBhvr>
                                      <p:tavLst>
                                        <p:tav tm="0">
                                          <p:val>
                                            <p:strVal val="4/3*#ppt_w"/>
                                          </p:val>
                                        </p:tav>
                                        <p:tav tm="100000">
                                          <p:val>
                                            <p:strVal val="#ppt_w"/>
                                          </p:val>
                                        </p:tav>
                                      </p:tavLst>
                                    </p:anim>
                                    <p:anim calcmode="lin" valueType="num">
                                      <p:cBhvr>
                                        <p:cTn id="35" dur="750" fill="hold"/>
                                        <p:tgtEl>
                                          <p:spTgt spid="28"/>
                                        </p:tgtEl>
                                        <p:attrNameLst>
                                          <p:attrName>ppt_h</p:attrName>
                                        </p:attrNameLst>
                                      </p:cBhvr>
                                      <p:tavLst>
                                        <p:tav tm="0">
                                          <p:val>
                                            <p:strVal val="4/3*#ppt_h"/>
                                          </p:val>
                                        </p:tav>
                                        <p:tav tm="100000">
                                          <p:val>
                                            <p:strVal val="#ppt_h"/>
                                          </p:val>
                                        </p:tav>
                                      </p:tavLst>
                                    </p:anim>
                                  </p:childTnLst>
                                </p:cTn>
                              </p:par>
                              <p:par>
                                <p:cTn id="36" presetID="23" presetClass="entr" presetSubtype="28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750" fill="hold"/>
                                        <p:tgtEl>
                                          <p:spTgt spid="31"/>
                                        </p:tgtEl>
                                        <p:attrNameLst>
                                          <p:attrName>ppt_w</p:attrName>
                                        </p:attrNameLst>
                                      </p:cBhvr>
                                      <p:tavLst>
                                        <p:tav tm="0">
                                          <p:val>
                                            <p:strVal val="4/3*#ppt_w"/>
                                          </p:val>
                                        </p:tav>
                                        <p:tav tm="100000">
                                          <p:val>
                                            <p:strVal val="#ppt_w"/>
                                          </p:val>
                                        </p:tav>
                                      </p:tavLst>
                                    </p:anim>
                                    <p:anim calcmode="lin" valueType="num">
                                      <p:cBhvr>
                                        <p:cTn id="39" dur="750" fill="hold"/>
                                        <p:tgtEl>
                                          <p:spTgt spid="31"/>
                                        </p:tgtEl>
                                        <p:attrNameLst>
                                          <p:attrName>ppt_h</p:attrName>
                                        </p:attrNameLst>
                                      </p:cBhvr>
                                      <p:tavLst>
                                        <p:tav tm="0">
                                          <p:val>
                                            <p:strVal val="4/3*#ppt_h"/>
                                          </p:val>
                                        </p:tav>
                                        <p:tav tm="100000">
                                          <p:val>
                                            <p:strVal val="#ppt_h"/>
                                          </p:val>
                                        </p:tav>
                                      </p:tavLst>
                                    </p:anim>
                                  </p:childTnLst>
                                </p:cTn>
                              </p:par>
                              <p:par>
                                <p:cTn id="40" presetID="23" presetClass="entr" presetSubtype="28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750" fill="hold"/>
                                        <p:tgtEl>
                                          <p:spTgt spid="32"/>
                                        </p:tgtEl>
                                        <p:attrNameLst>
                                          <p:attrName>ppt_w</p:attrName>
                                        </p:attrNameLst>
                                      </p:cBhvr>
                                      <p:tavLst>
                                        <p:tav tm="0">
                                          <p:val>
                                            <p:strVal val="4/3*#ppt_w"/>
                                          </p:val>
                                        </p:tav>
                                        <p:tav tm="100000">
                                          <p:val>
                                            <p:strVal val="#ppt_w"/>
                                          </p:val>
                                        </p:tav>
                                      </p:tavLst>
                                    </p:anim>
                                    <p:anim calcmode="lin" valueType="num">
                                      <p:cBhvr>
                                        <p:cTn id="43" dur="750" fill="hold"/>
                                        <p:tgtEl>
                                          <p:spTgt spid="3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2" grpId="0" animBg="1"/>
      <p:bldP spid="28" grpId="0" animBg="1"/>
      <p:bldP spid="27" grpId="0" animBg="1"/>
      <p:bldP spid="32" grpId="0" animBg="1"/>
      <p:bldP spid="31" grpId="0" animBg="1"/>
      <p:bldP spid="10" grpId="0">
        <p:tmplLst>
          <p:tmpl>
            <p:tnLst>
              <p:par>
                <p:cTn presetID="2" presetClass="entr" presetSubtype="8"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250" fill="hold"/>
                        <p:tgtEl>
                          <p:spTgt spid="10"/>
                        </p:tgtEl>
                        <p:attrNameLst>
                          <p:attrName>ppt_x</p:attrName>
                        </p:attrNameLst>
                      </p:cBhvr>
                      <p:tavLst>
                        <p:tav tm="0">
                          <p:val>
                            <p:strVal val="0-#ppt_w/2"/>
                          </p:val>
                        </p:tav>
                        <p:tav tm="100000">
                          <p:val>
                            <p:strVal val="#ppt_x"/>
                          </p:val>
                        </p:tav>
                      </p:tavLst>
                    </p:anim>
                    <p:anim calcmode="lin" valueType="num">
                      <p:cBhvr additive="base">
                        <p:cTn dur="12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Layout 43">
    <p:spTree>
      <p:nvGrpSpPr>
        <p:cNvPr id="1" name=""/>
        <p:cNvGrpSpPr/>
        <p:nvPr/>
      </p:nvGrpSpPr>
      <p:grpSpPr>
        <a:xfrm>
          <a:off x="0" y="0"/>
          <a:ext cx="0" cy="0"/>
          <a:chOff x="0" y="0"/>
          <a:chExt cx="0" cy="0"/>
        </a:xfrm>
      </p:grpSpPr>
      <p:sp>
        <p:nvSpPr>
          <p:cNvPr id="25" name="12 Marcador de texto">
            <a:extLst>
              <a:ext uri="{FF2B5EF4-FFF2-40B4-BE49-F238E27FC236}">
                <a16:creationId xmlns:a16="http://schemas.microsoft.com/office/drawing/2014/main" id="{15C9BDA4-AA29-4254-8389-81D7E90F0974}"/>
              </a:ext>
            </a:extLst>
          </p:cNvPr>
          <p:cNvSpPr>
            <a:spLocks noGrp="1"/>
          </p:cNvSpPr>
          <p:nvPr>
            <p:ph type="body" sz="quarter" idx="15"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20" name="2"/>
          <p:cNvSpPr>
            <a:spLocks noGrp="1"/>
          </p:cNvSpPr>
          <p:nvPr>
            <p:ph type="pic" sz="quarter" idx="11"/>
          </p:nvPr>
        </p:nvSpPr>
        <p:spPr>
          <a:xfrm>
            <a:off x="2886759" y="3573969"/>
            <a:ext cx="5936400" cy="4860000"/>
          </a:xfrm>
          <a:prstGeom prst="roundRect">
            <a:avLst>
              <a:gd name="adj" fmla="val 2360"/>
            </a:avLst>
          </a:prstGeom>
          <a:solidFill>
            <a:schemeClr val="bg1">
              <a:lumMod val="85000"/>
              <a:alpha val="50000"/>
            </a:schemeClr>
          </a:solidFill>
        </p:spPr>
        <p:txBody>
          <a:bodyPr/>
          <a:lstStyle>
            <a:lvl1pPr marL="0" indent="0">
              <a:buNone/>
              <a:defRPr/>
            </a:lvl1pPr>
          </a:lstStyle>
          <a:p>
            <a:endParaRPr lang="es-SV" dirty="0"/>
          </a:p>
        </p:txBody>
      </p:sp>
      <p:sp>
        <p:nvSpPr>
          <p:cNvPr id="13" name="2">
            <a:extLst>
              <a:ext uri="{FF2B5EF4-FFF2-40B4-BE49-F238E27FC236}">
                <a16:creationId xmlns:a16="http://schemas.microsoft.com/office/drawing/2014/main" id="{45F51C5A-62DD-488C-805A-167D0DEC80D0}"/>
              </a:ext>
            </a:extLst>
          </p:cNvPr>
          <p:cNvSpPr>
            <a:spLocks noGrp="1"/>
          </p:cNvSpPr>
          <p:nvPr>
            <p:ph type="pic" sz="quarter" idx="12"/>
          </p:nvPr>
        </p:nvSpPr>
        <p:spPr>
          <a:xfrm>
            <a:off x="9297102" y="3573429"/>
            <a:ext cx="5936400" cy="4860000"/>
          </a:xfrm>
          <a:prstGeom prst="roundRect">
            <a:avLst>
              <a:gd name="adj" fmla="val 2360"/>
            </a:avLst>
          </a:prstGeom>
          <a:solidFill>
            <a:schemeClr val="bg1">
              <a:lumMod val="85000"/>
              <a:alpha val="50000"/>
            </a:schemeClr>
          </a:solidFill>
        </p:spPr>
        <p:txBody>
          <a:bodyPr/>
          <a:lstStyle>
            <a:lvl1pPr marL="0" indent="0">
              <a:buNone/>
              <a:defRPr/>
            </a:lvl1pPr>
          </a:lstStyle>
          <a:p>
            <a:endParaRPr lang="es-SV" dirty="0"/>
          </a:p>
        </p:txBody>
      </p:sp>
      <p:sp>
        <p:nvSpPr>
          <p:cNvPr id="14" name="2">
            <a:extLst>
              <a:ext uri="{FF2B5EF4-FFF2-40B4-BE49-F238E27FC236}">
                <a16:creationId xmlns:a16="http://schemas.microsoft.com/office/drawing/2014/main" id="{86D1A0EC-2842-477F-8380-C93DA09DDB4E}"/>
              </a:ext>
            </a:extLst>
          </p:cNvPr>
          <p:cNvSpPr>
            <a:spLocks noGrp="1"/>
          </p:cNvSpPr>
          <p:nvPr>
            <p:ph type="pic" sz="quarter" idx="13"/>
          </p:nvPr>
        </p:nvSpPr>
        <p:spPr>
          <a:xfrm>
            <a:off x="15707443" y="3573429"/>
            <a:ext cx="5936400" cy="4860000"/>
          </a:xfrm>
          <a:prstGeom prst="roundRect">
            <a:avLst>
              <a:gd name="adj" fmla="val 2360"/>
            </a:avLst>
          </a:prstGeom>
          <a:solidFill>
            <a:schemeClr val="bg1">
              <a:lumMod val="85000"/>
              <a:alpha val="50000"/>
            </a:schemeClr>
          </a:solidFill>
        </p:spPr>
        <p:txBody>
          <a:bodyPr/>
          <a:lstStyle>
            <a:lvl1pPr marL="0" indent="0">
              <a:buNone/>
              <a:defRPr/>
            </a:lvl1pPr>
          </a:lstStyle>
          <a:p>
            <a:endParaRPr lang="es-SV" dirty="0"/>
          </a:p>
        </p:txBody>
      </p:sp>
      <p:sp>
        <p:nvSpPr>
          <p:cNvPr id="15" name="11 Rectángulo">
            <a:extLst>
              <a:ext uri="{FF2B5EF4-FFF2-40B4-BE49-F238E27FC236}">
                <a16:creationId xmlns:a16="http://schemas.microsoft.com/office/drawing/2014/main" id="{A313542F-558A-4AF1-8CF7-51BCD6BEEDC5}"/>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2 Rectángulo">
            <a:extLst>
              <a:ext uri="{FF2B5EF4-FFF2-40B4-BE49-F238E27FC236}">
                <a16:creationId xmlns:a16="http://schemas.microsoft.com/office/drawing/2014/main" id="{0EA6DBAA-1EB8-47DD-92A9-DA33C7BDA7B9}"/>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7" name="5 Marcador de número de diapositiva">
            <a:extLst>
              <a:ext uri="{FF2B5EF4-FFF2-40B4-BE49-F238E27FC236}">
                <a16:creationId xmlns:a16="http://schemas.microsoft.com/office/drawing/2014/main" id="{66E8125D-842A-4561-A5F2-CCC9C57FE0BA}"/>
              </a:ext>
            </a:extLst>
          </p:cNvPr>
          <p:cNvSpPr>
            <a:spLocks noGrp="1"/>
          </p:cNvSpPr>
          <p:nvPr>
            <p:ph type="sldNum" sz="quarter" idx="14"/>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8" name="Rectángulo 5">
            <a:extLst>
              <a:ext uri="{FF2B5EF4-FFF2-40B4-BE49-F238E27FC236}">
                <a16:creationId xmlns:a16="http://schemas.microsoft.com/office/drawing/2014/main" id="{6F9AE97E-8ED4-4C65-9B31-82C28AE4BFDE}"/>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24" name="235 Rectángulo">
            <a:extLst>
              <a:ext uri="{FF2B5EF4-FFF2-40B4-BE49-F238E27FC236}">
                <a16:creationId xmlns:a16="http://schemas.microsoft.com/office/drawing/2014/main" id="{4A5A82B6-9C6E-4261-9675-85BF9F4E03CD}"/>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13007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0-#ppt_w/2"/>
                                          </p:val>
                                        </p:tav>
                                        <p:tav tm="100000">
                                          <p:val>
                                            <p:strVal val="#ppt_x"/>
                                          </p:val>
                                        </p:tav>
                                      </p:tavLst>
                                    </p:anim>
                                    <p:anim calcmode="lin" valueType="num">
                                      <p:cBhvr additive="base">
                                        <p:cTn id="11" dur="1250" fill="hold"/>
                                        <p:tgtEl>
                                          <p:spTgt spid="25"/>
                                        </p:tgtEl>
                                        <p:attrNameLst>
                                          <p:attrName>ppt_y</p:attrName>
                                        </p:attrNameLst>
                                      </p:cBhvr>
                                      <p:tavLst>
                                        <p:tav tm="0">
                                          <p:val>
                                            <p:strVal val="#ppt_y"/>
                                          </p:val>
                                        </p:tav>
                                        <p:tav tm="100000">
                                          <p:val>
                                            <p:strVal val="#ppt_y"/>
                                          </p:val>
                                        </p:tav>
                                      </p:tavLst>
                                    </p:anim>
                                  </p:childTnLst>
                                </p:cTn>
                              </p:par>
                              <p:par>
                                <p:cTn id="12" presetID="23" presetClass="entr" presetSubtype="288"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750" fill="hold"/>
                                        <p:tgtEl>
                                          <p:spTgt spid="20"/>
                                        </p:tgtEl>
                                        <p:attrNameLst>
                                          <p:attrName>ppt_w</p:attrName>
                                        </p:attrNameLst>
                                      </p:cBhvr>
                                      <p:tavLst>
                                        <p:tav tm="0">
                                          <p:val>
                                            <p:strVal val="4/3*#ppt_w"/>
                                          </p:val>
                                        </p:tav>
                                        <p:tav tm="100000">
                                          <p:val>
                                            <p:strVal val="#ppt_w"/>
                                          </p:val>
                                        </p:tav>
                                      </p:tavLst>
                                    </p:anim>
                                    <p:anim calcmode="lin" valueType="num">
                                      <p:cBhvr>
                                        <p:cTn id="15" dur="750" fill="hold"/>
                                        <p:tgtEl>
                                          <p:spTgt spid="20"/>
                                        </p:tgtEl>
                                        <p:attrNameLst>
                                          <p:attrName>ppt_h</p:attrName>
                                        </p:attrNameLst>
                                      </p:cBhvr>
                                      <p:tavLst>
                                        <p:tav tm="0">
                                          <p:val>
                                            <p:strVal val="4/3*#ppt_h"/>
                                          </p:val>
                                        </p:tav>
                                        <p:tav tm="100000">
                                          <p:val>
                                            <p:strVal val="#ppt_h"/>
                                          </p:val>
                                        </p:tav>
                                      </p:tavLst>
                                    </p:anim>
                                  </p:childTnLst>
                                </p:cTn>
                              </p:par>
                              <p:par>
                                <p:cTn id="16" presetID="23" presetClass="entr" presetSubtype="28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750" fill="hold"/>
                                        <p:tgtEl>
                                          <p:spTgt spid="13"/>
                                        </p:tgtEl>
                                        <p:attrNameLst>
                                          <p:attrName>ppt_w</p:attrName>
                                        </p:attrNameLst>
                                      </p:cBhvr>
                                      <p:tavLst>
                                        <p:tav tm="0">
                                          <p:val>
                                            <p:strVal val="4/3*#ppt_w"/>
                                          </p:val>
                                        </p:tav>
                                        <p:tav tm="100000">
                                          <p:val>
                                            <p:strVal val="#ppt_w"/>
                                          </p:val>
                                        </p:tav>
                                      </p:tavLst>
                                    </p:anim>
                                    <p:anim calcmode="lin" valueType="num">
                                      <p:cBhvr>
                                        <p:cTn id="19" dur="750" fill="hold"/>
                                        <p:tgtEl>
                                          <p:spTgt spid="13"/>
                                        </p:tgtEl>
                                        <p:attrNameLst>
                                          <p:attrName>ppt_h</p:attrName>
                                        </p:attrNameLst>
                                      </p:cBhvr>
                                      <p:tavLst>
                                        <p:tav tm="0">
                                          <p:val>
                                            <p:strVal val="4/3*#ppt_h"/>
                                          </p:val>
                                        </p:tav>
                                        <p:tav tm="100000">
                                          <p:val>
                                            <p:strVal val="#ppt_h"/>
                                          </p:val>
                                        </p:tav>
                                      </p:tavLst>
                                    </p:anim>
                                  </p:childTnLst>
                                </p:cTn>
                              </p:par>
                              <p:par>
                                <p:cTn id="20" presetID="23" presetClass="entr" presetSubtype="28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750" fill="hold"/>
                                        <p:tgtEl>
                                          <p:spTgt spid="14"/>
                                        </p:tgtEl>
                                        <p:attrNameLst>
                                          <p:attrName>ppt_w</p:attrName>
                                        </p:attrNameLst>
                                      </p:cBhvr>
                                      <p:tavLst>
                                        <p:tav tm="0">
                                          <p:val>
                                            <p:strVal val="4/3*#ppt_w"/>
                                          </p:val>
                                        </p:tav>
                                        <p:tav tm="100000">
                                          <p:val>
                                            <p:strVal val="#ppt_w"/>
                                          </p:val>
                                        </p:tav>
                                      </p:tavLst>
                                    </p:anim>
                                    <p:anim calcmode="lin" valueType="num">
                                      <p:cBhvr>
                                        <p:cTn id="23" dur="750" fill="hold"/>
                                        <p:tgtEl>
                                          <p:spTgt spid="14"/>
                                        </p:tgtEl>
                                        <p:attrNameLst>
                                          <p:attrName>ppt_h</p:attrName>
                                        </p:attrNameLst>
                                      </p:cBhvr>
                                      <p:tavLst>
                                        <p:tav tm="0">
                                          <p:val>
                                            <p:strVal val="4/3*#ppt_h"/>
                                          </p:val>
                                        </p:tav>
                                        <p:tav tm="100000">
                                          <p:val>
                                            <p:strVal val="#ppt_h"/>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tmplLst>
          <p:tmpl>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250" fill="hold"/>
                        <p:tgtEl>
                          <p:spTgt spid="25"/>
                        </p:tgtEl>
                        <p:attrNameLst>
                          <p:attrName>ppt_x</p:attrName>
                        </p:attrNameLst>
                      </p:cBhvr>
                      <p:tavLst>
                        <p:tav tm="0">
                          <p:val>
                            <p:strVal val="0-#ppt_w/2"/>
                          </p:val>
                        </p:tav>
                        <p:tav tm="100000">
                          <p:val>
                            <p:strVal val="#ppt_x"/>
                          </p:val>
                        </p:tav>
                      </p:tavLst>
                    </p:anim>
                    <p:anim calcmode="lin" valueType="num">
                      <p:cBhvr additive="base">
                        <p:cTn dur="1250" fill="hold"/>
                        <p:tgtEl>
                          <p:spTgt spid="25"/>
                        </p:tgtEl>
                        <p:attrNameLst>
                          <p:attrName>ppt_y</p:attrName>
                        </p:attrNameLst>
                      </p:cBhvr>
                      <p:tavLst>
                        <p:tav tm="0">
                          <p:val>
                            <p:strVal val="#ppt_y"/>
                          </p:val>
                        </p:tav>
                        <p:tav tm="100000">
                          <p:val>
                            <p:strVal val="#ppt_y"/>
                          </p:val>
                        </p:tav>
                      </p:tavLst>
                    </p:anim>
                  </p:childTnLst>
                </p:cTn>
              </p:par>
            </p:tnLst>
          </p:tmpl>
        </p:tmplLst>
      </p:bldP>
      <p:bldP spid="20" grpId="0" animBg="1"/>
      <p:bldP spid="13" grpId="0" animBg="1"/>
      <p:bldP spid="14" grpId="0" animBg="1"/>
      <p:bldP spid="17" grpId="0"/>
      <p:bldP spid="18" grpId="0"/>
      <p:bldP spid="2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Layout 44">
    <p:spTree>
      <p:nvGrpSpPr>
        <p:cNvPr id="1" name=""/>
        <p:cNvGrpSpPr/>
        <p:nvPr/>
      </p:nvGrpSpPr>
      <p:grpSpPr>
        <a:xfrm>
          <a:off x="0" y="0"/>
          <a:ext cx="0" cy="0"/>
          <a:chOff x="0" y="0"/>
          <a:chExt cx="0" cy="0"/>
        </a:xfrm>
      </p:grpSpPr>
      <p:sp>
        <p:nvSpPr>
          <p:cNvPr id="25" name="12 Marcador de texto">
            <a:extLst>
              <a:ext uri="{FF2B5EF4-FFF2-40B4-BE49-F238E27FC236}">
                <a16:creationId xmlns:a16="http://schemas.microsoft.com/office/drawing/2014/main" id="{15C9BDA4-AA29-4254-8389-81D7E90F0974}"/>
              </a:ext>
            </a:extLst>
          </p:cNvPr>
          <p:cNvSpPr>
            <a:spLocks noGrp="1"/>
          </p:cNvSpPr>
          <p:nvPr>
            <p:ph type="body" sz="quarter" idx="15"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20" name="2"/>
          <p:cNvSpPr>
            <a:spLocks noGrp="1"/>
          </p:cNvSpPr>
          <p:nvPr>
            <p:ph type="pic" sz="quarter" idx="11"/>
          </p:nvPr>
        </p:nvSpPr>
        <p:spPr>
          <a:xfrm>
            <a:off x="909083" y="3573969"/>
            <a:ext cx="5309922" cy="3464845"/>
          </a:xfrm>
          <a:prstGeom prst="roundRect">
            <a:avLst>
              <a:gd name="adj" fmla="val 0"/>
            </a:avLst>
          </a:prstGeom>
          <a:solidFill>
            <a:schemeClr val="bg1">
              <a:lumMod val="85000"/>
              <a:alpha val="50000"/>
            </a:schemeClr>
          </a:solidFill>
          <a:ln>
            <a:noFill/>
          </a:ln>
        </p:spPr>
        <p:txBody>
          <a:bodyPr/>
          <a:lstStyle>
            <a:lvl1pPr marL="0" indent="0">
              <a:buNone/>
              <a:defRPr/>
            </a:lvl1pPr>
          </a:lstStyle>
          <a:p>
            <a:endParaRPr lang="es-SV" dirty="0"/>
          </a:p>
        </p:txBody>
      </p:sp>
      <p:sp>
        <p:nvSpPr>
          <p:cNvPr id="15" name="11 Rectángulo">
            <a:extLst>
              <a:ext uri="{FF2B5EF4-FFF2-40B4-BE49-F238E27FC236}">
                <a16:creationId xmlns:a16="http://schemas.microsoft.com/office/drawing/2014/main" id="{A313542F-558A-4AF1-8CF7-51BCD6BEEDC5}"/>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2 Rectángulo">
            <a:extLst>
              <a:ext uri="{FF2B5EF4-FFF2-40B4-BE49-F238E27FC236}">
                <a16:creationId xmlns:a16="http://schemas.microsoft.com/office/drawing/2014/main" id="{0EA6DBAA-1EB8-47DD-92A9-DA33C7BDA7B9}"/>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7" name="5 Marcador de número de diapositiva">
            <a:extLst>
              <a:ext uri="{FF2B5EF4-FFF2-40B4-BE49-F238E27FC236}">
                <a16:creationId xmlns:a16="http://schemas.microsoft.com/office/drawing/2014/main" id="{66E8125D-842A-4561-A5F2-CCC9C57FE0BA}"/>
              </a:ext>
            </a:extLst>
          </p:cNvPr>
          <p:cNvSpPr>
            <a:spLocks noGrp="1"/>
          </p:cNvSpPr>
          <p:nvPr>
            <p:ph type="sldNum" sz="quarter" idx="14"/>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8" name="Rectángulo 5">
            <a:extLst>
              <a:ext uri="{FF2B5EF4-FFF2-40B4-BE49-F238E27FC236}">
                <a16:creationId xmlns:a16="http://schemas.microsoft.com/office/drawing/2014/main" id="{6F9AE97E-8ED4-4C65-9B31-82C28AE4BFDE}"/>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24" name="235 Rectángulo">
            <a:extLst>
              <a:ext uri="{FF2B5EF4-FFF2-40B4-BE49-F238E27FC236}">
                <a16:creationId xmlns:a16="http://schemas.microsoft.com/office/drawing/2014/main" id="{4A5A82B6-9C6E-4261-9675-85BF9F4E03CD}"/>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
        <p:nvSpPr>
          <p:cNvPr id="11" name="2">
            <a:extLst>
              <a:ext uri="{FF2B5EF4-FFF2-40B4-BE49-F238E27FC236}">
                <a16:creationId xmlns:a16="http://schemas.microsoft.com/office/drawing/2014/main" id="{A24D36DA-0AE6-4BD9-B84C-3EE571A24F1D}"/>
              </a:ext>
            </a:extLst>
          </p:cNvPr>
          <p:cNvSpPr>
            <a:spLocks noGrp="1"/>
          </p:cNvSpPr>
          <p:nvPr>
            <p:ph type="pic" sz="quarter" idx="16"/>
          </p:nvPr>
        </p:nvSpPr>
        <p:spPr>
          <a:xfrm>
            <a:off x="6665764" y="3573969"/>
            <a:ext cx="5309922" cy="3464845"/>
          </a:xfrm>
          <a:prstGeom prst="roundRect">
            <a:avLst>
              <a:gd name="adj" fmla="val 0"/>
            </a:avLst>
          </a:prstGeom>
          <a:solidFill>
            <a:schemeClr val="bg1">
              <a:lumMod val="85000"/>
              <a:alpha val="50000"/>
            </a:schemeClr>
          </a:solidFill>
          <a:ln>
            <a:noFill/>
          </a:ln>
        </p:spPr>
        <p:txBody>
          <a:bodyPr/>
          <a:lstStyle>
            <a:lvl1pPr marL="0" indent="0">
              <a:buNone/>
              <a:defRPr/>
            </a:lvl1pPr>
          </a:lstStyle>
          <a:p>
            <a:endParaRPr lang="es-SV" dirty="0"/>
          </a:p>
        </p:txBody>
      </p:sp>
      <p:sp>
        <p:nvSpPr>
          <p:cNvPr id="12" name="2">
            <a:extLst>
              <a:ext uri="{FF2B5EF4-FFF2-40B4-BE49-F238E27FC236}">
                <a16:creationId xmlns:a16="http://schemas.microsoft.com/office/drawing/2014/main" id="{93BFA706-0F9F-4225-A421-3DF5CE9F3D3C}"/>
              </a:ext>
            </a:extLst>
          </p:cNvPr>
          <p:cNvSpPr>
            <a:spLocks noGrp="1"/>
          </p:cNvSpPr>
          <p:nvPr>
            <p:ph type="pic" sz="quarter" idx="17"/>
          </p:nvPr>
        </p:nvSpPr>
        <p:spPr>
          <a:xfrm>
            <a:off x="12422445" y="3573969"/>
            <a:ext cx="5309922" cy="3464845"/>
          </a:xfrm>
          <a:prstGeom prst="roundRect">
            <a:avLst>
              <a:gd name="adj" fmla="val 0"/>
            </a:avLst>
          </a:prstGeom>
          <a:solidFill>
            <a:schemeClr val="bg1">
              <a:lumMod val="85000"/>
              <a:alpha val="50000"/>
            </a:schemeClr>
          </a:solidFill>
          <a:ln>
            <a:noFill/>
          </a:ln>
        </p:spPr>
        <p:txBody>
          <a:bodyPr/>
          <a:lstStyle>
            <a:lvl1pPr marL="0" indent="0">
              <a:buNone/>
              <a:defRPr/>
            </a:lvl1pPr>
          </a:lstStyle>
          <a:p>
            <a:endParaRPr lang="es-SV" dirty="0"/>
          </a:p>
        </p:txBody>
      </p:sp>
      <p:sp>
        <p:nvSpPr>
          <p:cNvPr id="19" name="2">
            <a:extLst>
              <a:ext uri="{FF2B5EF4-FFF2-40B4-BE49-F238E27FC236}">
                <a16:creationId xmlns:a16="http://schemas.microsoft.com/office/drawing/2014/main" id="{AEB702C9-F8C5-4E9C-985A-18BE8C5BDE1D}"/>
              </a:ext>
            </a:extLst>
          </p:cNvPr>
          <p:cNvSpPr>
            <a:spLocks noGrp="1"/>
          </p:cNvSpPr>
          <p:nvPr>
            <p:ph type="pic" sz="quarter" idx="18"/>
          </p:nvPr>
        </p:nvSpPr>
        <p:spPr>
          <a:xfrm>
            <a:off x="18179127" y="3573969"/>
            <a:ext cx="5309922" cy="3464845"/>
          </a:xfrm>
          <a:prstGeom prst="roundRect">
            <a:avLst>
              <a:gd name="adj" fmla="val 0"/>
            </a:avLst>
          </a:prstGeom>
          <a:solidFill>
            <a:schemeClr val="bg1">
              <a:lumMod val="85000"/>
              <a:alpha val="50000"/>
            </a:schemeClr>
          </a:solidFill>
          <a:ln>
            <a:noFill/>
          </a:ln>
        </p:spPr>
        <p:txBody>
          <a:bodyPr/>
          <a:lstStyle>
            <a:lvl1pPr marL="0" indent="0">
              <a:buNone/>
              <a:defRPr/>
            </a:lvl1pPr>
          </a:lstStyle>
          <a:p>
            <a:endParaRPr lang="es-SV" dirty="0"/>
          </a:p>
        </p:txBody>
      </p:sp>
    </p:spTree>
    <p:extLst>
      <p:ext uri="{BB962C8B-B14F-4D97-AF65-F5344CB8AC3E}">
        <p14:creationId xmlns:p14="http://schemas.microsoft.com/office/powerpoint/2010/main" val="116568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0-#ppt_w/2"/>
                                          </p:val>
                                        </p:tav>
                                        <p:tav tm="100000">
                                          <p:val>
                                            <p:strVal val="#ppt_x"/>
                                          </p:val>
                                        </p:tav>
                                      </p:tavLst>
                                    </p:anim>
                                    <p:anim calcmode="lin" valueType="num">
                                      <p:cBhvr additive="base">
                                        <p:cTn id="11" dur="1250" fill="hold"/>
                                        <p:tgtEl>
                                          <p:spTgt spid="25"/>
                                        </p:tgtEl>
                                        <p:attrNameLst>
                                          <p:attrName>ppt_y</p:attrName>
                                        </p:attrNameLst>
                                      </p:cBhvr>
                                      <p:tavLst>
                                        <p:tav tm="0">
                                          <p:val>
                                            <p:strVal val="#ppt_y"/>
                                          </p:val>
                                        </p:tav>
                                        <p:tav tm="100000">
                                          <p:val>
                                            <p:strVal val="#ppt_y"/>
                                          </p:val>
                                        </p:tav>
                                      </p:tavLst>
                                    </p:anim>
                                  </p:childTnLst>
                                </p:cTn>
                              </p:par>
                            </p:childTnLst>
                          </p:cTn>
                        </p:par>
                        <p:par>
                          <p:cTn id="12" fill="hold">
                            <p:stCondLst>
                              <p:cond delay="1250"/>
                            </p:stCondLst>
                            <p:childTnLst>
                              <p:par>
                                <p:cTn id="13" presetID="23" presetClass="entr" presetSubtype="28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750" fill="hold"/>
                                        <p:tgtEl>
                                          <p:spTgt spid="20"/>
                                        </p:tgtEl>
                                        <p:attrNameLst>
                                          <p:attrName>ppt_w</p:attrName>
                                        </p:attrNameLst>
                                      </p:cBhvr>
                                      <p:tavLst>
                                        <p:tav tm="0">
                                          <p:val>
                                            <p:strVal val="4/3*#ppt_w"/>
                                          </p:val>
                                        </p:tav>
                                        <p:tav tm="100000">
                                          <p:val>
                                            <p:strVal val="#ppt_w"/>
                                          </p:val>
                                        </p:tav>
                                      </p:tavLst>
                                    </p:anim>
                                    <p:anim calcmode="lin" valueType="num">
                                      <p:cBhvr>
                                        <p:cTn id="16" dur="750" fill="hold"/>
                                        <p:tgtEl>
                                          <p:spTgt spid="20"/>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750" fill="hold"/>
                                        <p:tgtEl>
                                          <p:spTgt spid="11"/>
                                        </p:tgtEl>
                                        <p:attrNameLst>
                                          <p:attrName>ppt_w</p:attrName>
                                        </p:attrNameLst>
                                      </p:cBhvr>
                                      <p:tavLst>
                                        <p:tav tm="0">
                                          <p:val>
                                            <p:strVal val="4/3*#ppt_w"/>
                                          </p:val>
                                        </p:tav>
                                        <p:tav tm="100000">
                                          <p:val>
                                            <p:strVal val="#ppt_w"/>
                                          </p:val>
                                        </p:tav>
                                      </p:tavLst>
                                    </p:anim>
                                    <p:anim calcmode="lin" valueType="num">
                                      <p:cBhvr>
                                        <p:cTn id="20" dur="750" fill="hold"/>
                                        <p:tgtEl>
                                          <p:spTgt spid="11"/>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750" fill="hold"/>
                                        <p:tgtEl>
                                          <p:spTgt spid="12"/>
                                        </p:tgtEl>
                                        <p:attrNameLst>
                                          <p:attrName>ppt_w</p:attrName>
                                        </p:attrNameLst>
                                      </p:cBhvr>
                                      <p:tavLst>
                                        <p:tav tm="0">
                                          <p:val>
                                            <p:strVal val="4/3*#ppt_w"/>
                                          </p:val>
                                        </p:tav>
                                        <p:tav tm="100000">
                                          <p:val>
                                            <p:strVal val="#ppt_w"/>
                                          </p:val>
                                        </p:tav>
                                      </p:tavLst>
                                    </p:anim>
                                    <p:anim calcmode="lin" valueType="num">
                                      <p:cBhvr>
                                        <p:cTn id="24" dur="750" fill="hold"/>
                                        <p:tgtEl>
                                          <p:spTgt spid="1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750" fill="hold"/>
                                        <p:tgtEl>
                                          <p:spTgt spid="19"/>
                                        </p:tgtEl>
                                        <p:attrNameLst>
                                          <p:attrName>ppt_w</p:attrName>
                                        </p:attrNameLst>
                                      </p:cBhvr>
                                      <p:tavLst>
                                        <p:tav tm="0">
                                          <p:val>
                                            <p:strVal val="4/3*#ppt_w"/>
                                          </p:val>
                                        </p:tav>
                                        <p:tav tm="100000">
                                          <p:val>
                                            <p:strVal val="#ppt_w"/>
                                          </p:val>
                                        </p:tav>
                                      </p:tavLst>
                                    </p:anim>
                                    <p:anim calcmode="lin" valueType="num">
                                      <p:cBhvr>
                                        <p:cTn id="28" dur="750" fill="hold"/>
                                        <p:tgtEl>
                                          <p:spTgt spid="19"/>
                                        </p:tgtEl>
                                        <p:attrNameLst>
                                          <p:attrName>ppt_h</p:attrName>
                                        </p:attrNameLst>
                                      </p:cBhvr>
                                      <p:tavLst>
                                        <p:tav tm="0">
                                          <p:val>
                                            <p:strVal val="4/3*#ppt_h"/>
                                          </p:val>
                                        </p:tav>
                                        <p:tav tm="100000">
                                          <p:val>
                                            <p:strVal val="#ppt_h"/>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tmplLst>
          <p:tmpl>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250" fill="hold"/>
                        <p:tgtEl>
                          <p:spTgt spid="25"/>
                        </p:tgtEl>
                        <p:attrNameLst>
                          <p:attrName>ppt_x</p:attrName>
                        </p:attrNameLst>
                      </p:cBhvr>
                      <p:tavLst>
                        <p:tav tm="0">
                          <p:val>
                            <p:strVal val="0-#ppt_w/2"/>
                          </p:val>
                        </p:tav>
                        <p:tav tm="100000">
                          <p:val>
                            <p:strVal val="#ppt_x"/>
                          </p:val>
                        </p:tav>
                      </p:tavLst>
                    </p:anim>
                    <p:anim calcmode="lin" valueType="num">
                      <p:cBhvr additive="base">
                        <p:cTn dur="1250" fill="hold"/>
                        <p:tgtEl>
                          <p:spTgt spid="25"/>
                        </p:tgtEl>
                        <p:attrNameLst>
                          <p:attrName>ppt_y</p:attrName>
                        </p:attrNameLst>
                      </p:cBhvr>
                      <p:tavLst>
                        <p:tav tm="0">
                          <p:val>
                            <p:strVal val="#ppt_y"/>
                          </p:val>
                        </p:tav>
                        <p:tav tm="100000">
                          <p:val>
                            <p:strVal val="#ppt_y"/>
                          </p:val>
                        </p:tav>
                      </p:tavLst>
                    </p:anim>
                  </p:childTnLst>
                </p:cTn>
              </p:par>
            </p:tnLst>
          </p:tmpl>
        </p:tmplLst>
      </p:bldP>
      <p:bldP spid="20" grpId="0" animBg="1"/>
      <p:bldP spid="17" grpId="0"/>
      <p:bldP spid="18" grpId="0"/>
      <p:bldP spid="24" grpId="0" animBg="1"/>
      <p:bldP spid="11" grpId="0" animBg="1"/>
      <p:bldP spid="12" grpId="0" animBg="1"/>
      <p:bldP spid="19" grpId="0" animBg="1"/>
    </p:bldLst>
  </p:timing>
  <p:extLst mod="1">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Layout 45">
    <p:spTree>
      <p:nvGrpSpPr>
        <p:cNvPr id="1" name=""/>
        <p:cNvGrpSpPr/>
        <p:nvPr/>
      </p:nvGrpSpPr>
      <p:grpSpPr>
        <a:xfrm>
          <a:off x="0" y="0"/>
          <a:ext cx="0" cy="0"/>
          <a:chOff x="0" y="0"/>
          <a:chExt cx="0" cy="0"/>
        </a:xfrm>
      </p:grpSpPr>
      <p:sp>
        <p:nvSpPr>
          <p:cNvPr id="34" name="Marcador de posición de imagen 33">
            <a:extLst>
              <a:ext uri="{FF2B5EF4-FFF2-40B4-BE49-F238E27FC236}">
                <a16:creationId xmlns:a16="http://schemas.microsoft.com/office/drawing/2014/main" id="{BD208D24-71A8-4D47-8601-6A77E23E647D}"/>
              </a:ext>
            </a:extLst>
          </p:cNvPr>
          <p:cNvSpPr>
            <a:spLocks noGrp="1" noChangeAspect="1"/>
          </p:cNvSpPr>
          <p:nvPr>
            <p:ph type="pic" sz="quarter" idx="10"/>
          </p:nvPr>
        </p:nvSpPr>
        <p:spPr>
          <a:xfrm>
            <a:off x="1864992" y="3454172"/>
            <a:ext cx="4006329" cy="4006532"/>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35" name="Marcador de posición de imagen 34">
            <a:extLst>
              <a:ext uri="{FF2B5EF4-FFF2-40B4-BE49-F238E27FC236}">
                <a16:creationId xmlns:a16="http://schemas.microsoft.com/office/drawing/2014/main" id="{7FF70064-B0AF-42DC-8391-D527DF99E7FD}"/>
              </a:ext>
            </a:extLst>
          </p:cNvPr>
          <p:cNvSpPr>
            <a:spLocks noGrp="1" noChangeAspect="1"/>
          </p:cNvSpPr>
          <p:nvPr>
            <p:ph type="pic" sz="quarter" idx="14"/>
          </p:nvPr>
        </p:nvSpPr>
        <p:spPr>
          <a:xfrm>
            <a:off x="7422533" y="3454172"/>
            <a:ext cx="4006329" cy="4006532"/>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36" name="Marcador de posición de imagen 35">
            <a:extLst>
              <a:ext uri="{FF2B5EF4-FFF2-40B4-BE49-F238E27FC236}">
                <a16:creationId xmlns:a16="http://schemas.microsoft.com/office/drawing/2014/main" id="{61F928EE-4000-409B-B7A6-2DA2CFB19B7F}"/>
              </a:ext>
            </a:extLst>
          </p:cNvPr>
          <p:cNvSpPr>
            <a:spLocks noGrp="1" noChangeAspect="1"/>
          </p:cNvSpPr>
          <p:nvPr>
            <p:ph type="pic" sz="quarter" idx="15"/>
          </p:nvPr>
        </p:nvSpPr>
        <p:spPr>
          <a:xfrm>
            <a:off x="12980074" y="3454172"/>
            <a:ext cx="4006329" cy="4006532"/>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37" name="Marcador de posición de imagen 36">
            <a:extLst>
              <a:ext uri="{FF2B5EF4-FFF2-40B4-BE49-F238E27FC236}">
                <a16:creationId xmlns:a16="http://schemas.microsoft.com/office/drawing/2014/main" id="{D5672A69-0416-4C82-82B7-6644006B40C2}"/>
              </a:ext>
            </a:extLst>
          </p:cNvPr>
          <p:cNvSpPr>
            <a:spLocks noGrp="1" noChangeAspect="1"/>
          </p:cNvSpPr>
          <p:nvPr>
            <p:ph type="pic" sz="quarter" idx="16"/>
          </p:nvPr>
        </p:nvSpPr>
        <p:spPr>
          <a:xfrm>
            <a:off x="18537615" y="3454172"/>
            <a:ext cx="4006329" cy="4006532"/>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21" name="11 Rectángulo">
            <a:extLst>
              <a:ext uri="{FF2B5EF4-FFF2-40B4-BE49-F238E27FC236}">
                <a16:creationId xmlns:a16="http://schemas.microsoft.com/office/drawing/2014/main" id="{0D0F1781-7046-4D05-92C3-2B968BCE250E}"/>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2" name="12 Rectángulo">
            <a:extLst>
              <a:ext uri="{FF2B5EF4-FFF2-40B4-BE49-F238E27FC236}">
                <a16:creationId xmlns:a16="http://schemas.microsoft.com/office/drawing/2014/main" id="{B33FB721-54F8-4353-9E55-898988ED7CAC}"/>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3" name="5 Marcador de número de diapositiva">
            <a:extLst>
              <a:ext uri="{FF2B5EF4-FFF2-40B4-BE49-F238E27FC236}">
                <a16:creationId xmlns:a16="http://schemas.microsoft.com/office/drawing/2014/main" id="{E81B7EBF-C138-4BFF-A83C-1315C907BEC5}"/>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4" name="Rectángulo 5">
            <a:extLst>
              <a:ext uri="{FF2B5EF4-FFF2-40B4-BE49-F238E27FC236}">
                <a16:creationId xmlns:a16="http://schemas.microsoft.com/office/drawing/2014/main" id="{FCC22919-6F01-4BDA-8193-775C5732F45A}"/>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10" name="12 Marcador de texto">
            <a:extLst>
              <a:ext uri="{FF2B5EF4-FFF2-40B4-BE49-F238E27FC236}">
                <a16:creationId xmlns:a16="http://schemas.microsoft.com/office/drawing/2014/main" id="{C1AB62C5-6211-45B6-A929-A3254236AC18}"/>
              </a:ext>
            </a:extLst>
          </p:cNvPr>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1" name="18 Conector recto">
            <a:extLst>
              <a:ext uri="{FF2B5EF4-FFF2-40B4-BE49-F238E27FC236}">
                <a16:creationId xmlns:a16="http://schemas.microsoft.com/office/drawing/2014/main" id="{CD3A2424-2A91-4E84-8423-DA5D1117F320}"/>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2" name="20 Rectángulo">
            <a:extLst>
              <a:ext uri="{FF2B5EF4-FFF2-40B4-BE49-F238E27FC236}">
                <a16:creationId xmlns:a16="http://schemas.microsoft.com/office/drawing/2014/main" id="{922F55B5-BCE4-4558-ACC8-2F95DB4D2985}"/>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3" name="7 Rectángulo">
            <a:extLst>
              <a:ext uri="{FF2B5EF4-FFF2-40B4-BE49-F238E27FC236}">
                <a16:creationId xmlns:a16="http://schemas.microsoft.com/office/drawing/2014/main" id="{3774F678-52C6-45D1-BBBF-9C2B19CD4B28}"/>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Tree>
    <p:extLst>
      <p:ext uri="{BB962C8B-B14F-4D97-AF65-F5344CB8AC3E}">
        <p14:creationId xmlns:p14="http://schemas.microsoft.com/office/powerpoint/2010/main" val="3902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140"/>
                            </p:stCondLst>
                            <p:childTnLst>
                              <p:par>
                                <p:cTn id="18" presetID="2" presetClass="entr" presetSubtype="4" decel="10000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1250" fill="hold"/>
                                        <p:tgtEl>
                                          <p:spTgt spid="34"/>
                                        </p:tgtEl>
                                        <p:attrNameLst>
                                          <p:attrName>ppt_x</p:attrName>
                                        </p:attrNameLst>
                                      </p:cBhvr>
                                      <p:tavLst>
                                        <p:tav tm="0">
                                          <p:val>
                                            <p:strVal val="#ppt_x"/>
                                          </p:val>
                                        </p:tav>
                                        <p:tav tm="100000">
                                          <p:val>
                                            <p:strVal val="#ppt_x"/>
                                          </p:val>
                                        </p:tav>
                                      </p:tavLst>
                                    </p:anim>
                                    <p:anim calcmode="lin" valueType="num">
                                      <p:cBhvr additive="base">
                                        <p:cTn id="21" dur="1250" fill="hold"/>
                                        <p:tgtEl>
                                          <p:spTgt spid="34"/>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1250" fill="hold"/>
                                        <p:tgtEl>
                                          <p:spTgt spid="35"/>
                                        </p:tgtEl>
                                        <p:attrNameLst>
                                          <p:attrName>ppt_x</p:attrName>
                                        </p:attrNameLst>
                                      </p:cBhvr>
                                      <p:tavLst>
                                        <p:tav tm="0">
                                          <p:val>
                                            <p:strVal val="#ppt_x"/>
                                          </p:val>
                                        </p:tav>
                                        <p:tav tm="100000">
                                          <p:val>
                                            <p:strVal val="#ppt_x"/>
                                          </p:val>
                                        </p:tav>
                                      </p:tavLst>
                                    </p:anim>
                                    <p:anim calcmode="lin" valueType="num">
                                      <p:cBhvr additive="base">
                                        <p:cTn id="25" dur="1250" fill="hold"/>
                                        <p:tgtEl>
                                          <p:spTgt spid="3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1250" fill="hold"/>
                                        <p:tgtEl>
                                          <p:spTgt spid="36"/>
                                        </p:tgtEl>
                                        <p:attrNameLst>
                                          <p:attrName>ppt_x</p:attrName>
                                        </p:attrNameLst>
                                      </p:cBhvr>
                                      <p:tavLst>
                                        <p:tav tm="0">
                                          <p:val>
                                            <p:strVal val="#ppt_x"/>
                                          </p:val>
                                        </p:tav>
                                        <p:tav tm="100000">
                                          <p:val>
                                            <p:strVal val="#ppt_x"/>
                                          </p:val>
                                        </p:tav>
                                      </p:tavLst>
                                    </p:anim>
                                    <p:anim calcmode="lin" valueType="num">
                                      <p:cBhvr additive="base">
                                        <p:cTn id="29" dur="1250" fill="hold"/>
                                        <p:tgtEl>
                                          <p:spTgt spid="36"/>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1250" fill="hold"/>
                                        <p:tgtEl>
                                          <p:spTgt spid="37"/>
                                        </p:tgtEl>
                                        <p:attrNameLst>
                                          <p:attrName>ppt_x</p:attrName>
                                        </p:attrNameLst>
                                      </p:cBhvr>
                                      <p:tavLst>
                                        <p:tav tm="0">
                                          <p:val>
                                            <p:strVal val="#ppt_x"/>
                                          </p:val>
                                        </p:tav>
                                        <p:tav tm="100000">
                                          <p:val>
                                            <p:strVal val="#ppt_x"/>
                                          </p:val>
                                        </p:tav>
                                      </p:tavLst>
                                    </p:anim>
                                    <p:anim calcmode="lin" valueType="num">
                                      <p:cBhvr additive="base">
                                        <p:cTn id="33" dur="1250" fill="hold"/>
                                        <p:tgtEl>
                                          <p:spTgt spid="37"/>
                                        </p:tgtEl>
                                        <p:attrNameLst>
                                          <p:attrName>ppt_y</p:attrName>
                                        </p:attrNameLst>
                                      </p:cBhvr>
                                      <p:tavLst>
                                        <p:tav tm="0">
                                          <p:val>
                                            <p:strVal val="1+#ppt_h/2"/>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23" grpId="0"/>
      <p:bldP spid="24" grpId="0"/>
      <p:bldP spid="10"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animBg="1"/>
      <p:bldP spid="13"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Layout 46">
    <p:spTree>
      <p:nvGrpSpPr>
        <p:cNvPr id="1" name=""/>
        <p:cNvGrpSpPr/>
        <p:nvPr/>
      </p:nvGrpSpPr>
      <p:grpSpPr>
        <a:xfrm>
          <a:off x="0" y="0"/>
          <a:ext cx="0" cy="0"/>
          <a:chOff x="0" y="0"/>
          <a:chExt cx="0" cy="0"/>
        </a:xfrm>
      </p:grpSpPr>
      <p:sp>
        <p:nvSpPr>
          <p:cNvPr id="34" name="Marcador de posición de imagen 33">
            <a:extLst>
              <a:ext uri="{FF2B5EF4-FFF2-40B4-BE49-F238E27FC236}">
                <a16:creationId xmlns:a16="http://schemas.microsoft.com/office/drawing/2014/main" id="{BD208D24-71A8-4D47-8601-6A77E23E647D}"/>
              </a:ext>
            </a:extLst>
          </p:cNvPr>
          <p:cNvSpPr>
            <a:spLocks noGrp="1" noChangeAspect="1"/>
          </p:cNvSpPr>
          <p:nvPr>
            <p:ph type="pic" sz="quarter" idx="10"/>
          </p:nvPr>
        </p:nvSpPr>
        <p:spPr>
          <a:xfrm>
            <a:off x="671514" y="693109"/>
            <a:ext cx="7550210" cy="6030670"/>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21" name="11 Rectángulo">
            <a:extLst>
              <a:ext uri="{FF2B5EF4-FFF2-40B4-BE49-F238E27FC236}">
                <a16:creationId xmlns:a16="http://schemas.microsoft.com/office/drawing/2014/main" id="{0D0F1781-7046-4D05-92C3-2B968BCE250E}"/>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2" name="12 Rectángulo">
            <a:extLst>
              <a:ext uri="{FF2B5EF4-FFF2-40B4-BE49-F238E27FC236}">
                <a16:creationId xmlns:a16="http://schemas.microsoft.com/office/drawing/2014/main" id="{B33FB721-54F8-4353-9E55-898988ED7CAC}"/>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3" name="5 Marcador de número de diapositiva">
            <a:extLst>
              <a:ext uri="{FF2B5EF4-FFF2-40B4-BE49-F238E27FC236}">
                <a16:creationId xmlns:a16="http://schemas.microsoft.com/office/drawing/2014/main" id="{E81B7EBF-C138-4BFF-A83C-1315C907BEC5}"/>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4" name="Rectángulo 5">
            <a:extLst>
              <a:ext uri="{FF2B5EF4-FFF2-40B4-BE49-F238E27FC236}">
                <a16:creationId xmlns:a16="http://schemas.microsoft.com/office/drawing/2014/main" id="{FCC22919-6F01-4BDA-8193-775C5732F45A}"/>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15010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250" fill="hold"/>
                                        <p:tgtEl>
                                          <p:spTgt spid="34"/>
                                        </p:tgtEl>
                                        <p:attrNameLst>
                                          <p:attrName>ppt_x</p:attrName>
                                        </p:attrNameLst>
                                      </p:cBhvr>
                                      <p:tavLst>
                                        <p:tav tm="0">
                                          <p:val>
                                            <p:strVal val="#ppt_x"/>
                                          </p:val>
                                        </p:tav>
                                        <p:tav tm="100000">
                                          <p:val>
                                            <p:strVal val="#ppt_x"/>
                                          </p:val>
                                        </p:tav>
                                      </p:tavLst>
                                    </p:anim>
                                    <p:anim calcmode="lin" valueType="num">
                                      <p:cBhvr additive="base">
                                        <p:cTn id="8" dur="1250" fill="hold"/>
                                        <p:tgtEl>
                                          <p:spTgt spid="3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3" grpId="0"/>
      <p:bldP spid="24"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Left type">
    <p:spTree>
      <p:nvGrpSpPr>
        <p:cNvPr id="1" name=""/>
        <p:cNvGrpSpPr/>
        <p:nvPr/>
      </p:nvGrpSpPr>
      <p:grpSpPr>
        <a:xfrm>
          <a:off x="0" y="0"/>
          <a:ext cx="0" cy="0"/>
          <a:chOff x="0" y="0"/>
          <a:chExt cx="0" cy="0"/>
        </a:xfrm>
      </p:grpSpPr>
      <p:sp>
        <p:nvSpPr>
          <p:cNvPr id="25" name="12 Marcador de texto">
            <a:extLst>
              <a:ext uri="{FF2B5EF4-FFF2-40B4-BE49-F238E27FC236}">
                <a16:creationId xmlns:a16="http://schemas.microsoft.com/office/drawing/2014/main" id="{15C9BDA4-AA29-4254-8389-81D7E90F0974}"/>
              </a:ext>
            </a:extLst>
          </p:cNvPr>
          <p:cNvSpPr>
            <a:spLocks noGrp="1"/>
          </p:cNvSpPr>
          <p:nvPr>
            <p:ph type="body" sz="quarter" idx="15"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24" name="235 Rectángulo">
            <a:extLst>
              <a:ext uri="{FF2B5EF4-FFF2-40B4-BE49-F238E27FC236}">
                <a16:creationId xmlns:a16="http://schemas.microsoft.com/office/drawing/2014/main" id="{4A5A82B6-9C6E-4261-9675-85BF9F4E03CD}"/>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404683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0-#ppt_w/2"/>
                                          </p:val>
                                        </p:tav>
                                        <p:tav tm="100000">
                                          <p:val>
                                            <p:strVal val="#ppt_x"/>
                                          </p:val>
                                        </p:tav>
                                      </p:tavLst>
                                    </p:anim>
                                    <p:anim calcmode="lin" valueType="num">
                                      <p:cBhvr additive="base">
                                        <p:cTn id="11" dur="12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tmplLst>
          <p:tmpl>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250" fill="hold"/>
                        <p:tgtEl>
                          <p:spTgt spid="25"/>
                        </p:tgtEl>
                        <p:attrNameLst>
                          <p:attrName>ppt_x</p:attrName>
                        </p:attrNameLst>
                      </p:cBhvr>
                      <p:tavLst>
                        <p:tav tm="0">
                          <p:val>
                            <p:strVal val="0-#ppt_w/2"/>
                          </p:val>
                        </p:tav>
                        <p:tav tm="100000">
                          <p:val>
                            <p:strVal val="#ppt_x"/>
                          </p:val>
                        </p:tav>
                      </p:tavLst>
                    </p:anim>
                    <p:anim calcmode="lin" valueType="num">
                      <p:cBhvr additive="base">
                        <p:cTn dur="1250" fill="hold"/>
                        <p:tgtEl>
                          <p:spTgt spid="25"/>
                        </p:tgtEl>
                        <p:attrNameLst>
                          <p:attrName>ppt_y</p:attrName>
                        </p:attrNameLst>
                      </p:cBhvr>
                      <p:tavLst>
                        <p:tav tm="0">
                          <p:val>
                            <p:strVal val="#ppt_y"/>
                          </p:val>
                        </p:tav>
                        <p:tav tm="100000">
                          <p:val>
                            <p:strVal val="#ppt_y"/>
                          </p:val>
                        </p:tav>
                      </p:tavLst>
                    </p:anim>
                  </p:childTnLst>
                </p:cTn>
              </p:par>
            </p:tnLst>
          </p:tmpl>
        </p:tmplLst>
      </p:bldP>
      <p:bldP spid="24"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Layout 47">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4053BB6-8D3F-4CB4-871F-9F6BDF43726E}"/>
              </a:ext>
            </a:extLst>
          </p:cNvPr>
          <p:cNvSpPr>
            <a:spLocks noGrp="1"/>
          </p:cNvSpPr>
          <p:nvPr>
            <p:ph type="pic" sz="quarter" idx="10"/>
          </p:nvPr>
        </p:nvSpPr>
        <p:spPr>
          <a:xfrm>
            <a:off x="7017222" y="0"/>
            <a:ext cx="17368367" cy="13717588"/>
          </a:xfrm>
          <a:custGeom>
            <a:avLst/>
            <a:gdLst>
              <a:gd name="connsiteX0" fmla="*/ 9920777 w 17368367"/>
              <a:gd name="connsiteY0" fmla="*/ 0 h 13717588"/>
              <a:gd name="connsiteX1" fmla="*/ 17368367 w 17368367"/>
              <a:gd name="connsiteY1" fmla="*/ 0 h 13717588"/>
              <a:gd name="connsiteX2" fmla="*/ 17368367 w 17368367"/>
              <a:gd name="connsiteY2" fmla="*/ 13717588 h 13717588"/>
              <a:gd name="connsiteX3" fmla="*/ 13468841 w 17368367"/>
              <a:gd name="connsiteY3" fmla="*/ 13717588 h 13717588"/>
              <a:gd name="connsiteX4" fmla="*/ 0 w 17368367"/>
              <a:gd name="connsiteY4" fmla="*/ 7539099 h 13717588"/>
              <a:gd name="connsiteX5" fmla="*/ 0 w 17368367"/>
              <a:gd name="connsiteY5" fmla="*/ 7472075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68367" h="13717588">
                <a:moveTo>
                  <a:pt x="9920777" y="0"/>
                </a:moveTo>
                <a:lnTo>
                  <a:pt x="17368367" y="0"/>
                </a:lnTo>
                <a:lnTo>
                  <a:pt x="17368367" y="13717588"/>
                </a:lnTo>
                <a:lnTo>
                  <a:pt x="13468841" y="13717588"/>
                </a:lnTo>
                <a:lnTo>
                  <a:pt x="0" y="7539099"/>
                </a:lnTo>
                <a:lnTo>
                  <a:pt x="0" y="7472075"/>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208751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1+#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Layout 48">
    <p:spTree>
      <p:nvGrpSpPr>
        <p:cNvPr id="1" name=""/>
        <p:cNvGrpSpPr/>
        <p:nvPr/>
      </p:nvGrpSpPr>
      <p:grpSpPr>
        <a:xfrm>
          <a:off x="0" y="0"/>
          <a:ext cx="0" cy="0"/>
          <a:chOff x="0" y="0"/>
          <a:chExt cx="0" cy="0"/>
        </a:xfrm>
      </p:grpSpPr>
      <p:sp>
        <p:nvSpPr>
          <p:cNvPr id="5" name="2 Marcador de posición de imagen">
            <a:extLst>
              <a:ext uri="{FF2B5EF4-FFF2-40B4-BE49-F238E27FC236}">
                <a16:creationId xmlns:a16="http://schemas.microsoft.com/office/drawing/2014/main" id="{2B51BF43-792C-4476-A768-EBD2FAE625FF}"/>
              </a:ext>
            </a:extLst>
          </p:cNvPr>
          <p:cNvSpPr>
            <a:spLocks noGrp="1"/>
          </p:cNvSpPr>
          <p:nvPr>
            <p:ph type="pic" sz="quarter" idx="14"/>
          </p:nvPr>
        </p:nvSpPr>
        <p:spPr>
          <a:xfrm>
            <a:off x="12934841" y="6935659"/>
            <a:ext cx="11450747" cy="797482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6" name="2 Marcador de posición de imagen">
            <a:extLst>
              <a:ext uri="{FF2B5EF4-FFF2-40B4-BE49-F238E27FC236}">
                <a16:creationId xmlns:a16="http://schemas.microsoft.com/office/drawing/2014/main" id="{14F09B18-422B-4A61-87C5-13273ADCBF2A}"/>
              </a:ext>
            </a:extLst>
          </p:cNvPr>
          <p:cNvSpPr>
            <a:spLocks noGrp="1"/>
          </p:cNvSpPr>
          <p:nvPr>
            <p:ph type="pic" sz="quarter" idx="15"/>
          </p:nvPr>
        </p:nvSpPr>
        <p:spPr>
          <a:xfrm>
            <a:off x="0" y="6935659"/>
            <a:ext cx="11450747" cy="797482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7" name="2 Marcador de posición de imagen">
            <a:extLst>
              <a:ext uri="{FF2B5EF4-FFF2-40B4-BE49-F238E27FC236}">
                <a16:creationId xmlns:a16="http://schemas.microsoft.com/office/drawing/2014/main" id="{26103845-7E42-4A3F-9D8A-B74F6112B085}"/>
              </a:ext>
            </a:extLst>
          </p:cNvPr>
          <p:cNvSpPr>
            <a:spLocks noGrp="1"/>
          </p:cNvSpPr>
          <p:nvPr>
            <p:ph type="pic" sz="quarter" idx="16"/>
          </p:nvPr>
        </p:nvSpPr>
        <p:spPr>
          <a:xfrm>
            <a:off x="5908860" y="5742767"/>
            <a:ext cx="12567869" cy="7974822"/>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04909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250" fill="hold"/>
                                        <p:tgtEl>
                                          <p:spTgt spid="6"/>
                                        </p:tgtEl>
                                        <p:attrNameLst>
                                          <p:attrName>ppt_x</p:attrName>
                                        </p:attrNameLst>
                                      </p:cBhvr>
                                      <p:tavLst>
                                        <p:tav tm="0">
                                          <p:val>
                                            <p:strVal val="#ppt_x"/>
                                          </p:val>
                                        </p:tav>
                                        <p:tav tm="100000">
                                          <p:val>
                                            <p:strVal val="#ppt_x"/>
                                          </p:val>
                                        </p:tav>
                                      </p:tavLst>
                                    </p:anim>
                                    <p:anim calcmode="lin" valueType="num">
                                      <p:cBhvr additive="base">
                                        <p:cTn id="12" dur="12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Layout 49">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802892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6 Rectángulo">
            <a:extLst>
              <a:ext uri="{FF2B5EF4-FFF2-40B4-BE49-F238E27FC236}">
                <a16:creationId xmlns:a16="http://schemas.microsoft.com/office/drawing/2014/main" id="{95140381-4C50-4167-879E-5620A458EB4D}"/>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Tree>
    <p:extLst>
      <p:ext uri="{BB962C8B-B14F-4D97-AF65-F5344CB8AC3E}">
        <p14:creationId xmlns:p14="http://schemas.microsoft.com/office/powerpoint/2010/main" val="4179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Layout 50">
    <p:spTree>
      <p:nvGrpSpPr>
        <p:cNvPr id="1" name=""/>
        <p:cNvGrpSpPr/>
        <p:nvPr/>
      </p:nvGrpSpPr>
      <p:grpSpPr>
        <a:xfrm>
          <a:off x="0" y="0"/>
          <a:ext cx="0" cy="0"/>
          <a:chOff x="0" y="0"/>
          <a:chExt cx="0" cy="0"/>
        </a:xfrm>
      </p:grpSpPr>
      <p:grpSp>
        <p:nvGrpSpPr>
          <p:cNvPr id="3" name="4 Grupo">
            <a:extLst>
              <a:ext uri="{FF2B5EF4-FFF2-40B4-BE49-F238E27FC236}">
                <a16:creationId xmlns:a16="http://schemas.microsoft.com/office/drawing/2014/main" id="{136A931C-F274-4A47-A5F9-3B295D7B1F8C}"/>
              </a:ext>
            </a:extLst>
          </p:cNvPr>
          <p:cNvGrpSpPr>
            <a:grpSpLocks noChangeAspect="1"/>
          </p:cNvGrpSpPr>
          <p:nvPr userDrawn="1"/>
        </p:nvGrpSpPr>
        <p:grpSpPr>
          <a:xfrm>
            <a:off x="-5776874" y="934188"/>
            <a:ext cx="21710610" cy="11978721"/>
            <a:chOff x="-5854210" y="2216455"/>
            <a:chExt cx="20117235" cy="11350954"/>
          </a:xfrm>
        </p:grpSpPr>
        <p:sp>
          <p:nvSpPr>
            <p:cNvPr id="4" name="Rectángulo redondeado 34">
              <a:extLst>
                <a:ext uri="{FF2B5EF4-FFF2-40B4-BE49-F238E27FC236}">
                  <a16:creationId xmlns:a16="http://schemas.microsoft.com/office/drawing/2014/main" id="{50E4D8C2-FEBD-428E-A5BF-6F423250B44F}"/>
                </a:ext>
              </a:extLst>
            </p:cNvPr>
            <p:cNvSpPr/>
            <p:nvPr/>
          </p:nvSpPr>
          <p:spPr>
            <a:xfrm>
              <a:off x="-3927982" y="2216455"/>
              <a:ext cx="16313946" cy="11105489"/>
            </a:xfrm>
            <a:prstGeom prst="roundRect">
              <a:avLst>
                <a:gd name="adj" fmla="val 5106"/>
              </a:avLst>
            </a:prstGeom>
            <a:solidFill>
              <a:schemeClr val="tx1"/>
            </a:solidFill>
            <a:ln w="38100">
              <a:solidFill>
                <a:schemeClr val="bg1">
                  <a:lumMod val="75000"/>
                </a:schemeClr>
              </a:solid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sp>
          <p:nvSpPr>
            <p:cNvPr id="5" name="Elipse 7">
              <a:extLst>
                <a:ext uri="{FF2B5EF4-FFF2-40B4-BE49-F238E27FC236}">
                  <a16:creationId xmlns:a16="http://schemas.microsoft.com/office/drawing/2014/main" id="{179050F6-93BC-4E62-A89B-3DDC3F154B87}"/>
                </a:ext>
              </a:extLst>
            </p:cNvPr>
            <p:cNvSpPr/>
            <p:nvPr/>
          </p:nvSpPr>
          <p:spPr>
            <a:xfrm>
              <a:off x="4129747" y="2442101"/>
              <a:ext cx="136298" cy="1320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sp>
          <p:nvSpPr>
            <p:cNvPr id="6" name="Elipse 5">
              <a:extLst>
                <a:ext uri="{FF2B5EF4-FFF2-40B4-BE49-F238E27FC236}">
                  <a16:creationId xmlns:a16="http://schemas.microsoft.com/office/drawing/2014/main" id="{32E3E80B-A0B4-45CF-BEC2-CD5B55991BA3}"/>
                </a:ext>
              </a:extLst>
            </p:cNvPr>
            <p:cNvSpPr/>
            <p:nvPr/>
          </p:nvSpPr>
          <p:spPr>
            <a:xfrm>
              <a:off x="4087643" y="2437652"/>
              <a:ext cx="109313" cy="1085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nvGrpSpPr>
            <p:cNvPr id="7" name="374 Grupo">
              <a:extLst>
                <a:ext uri="{FF2B5EF4-FFF2-40B4-BE49-F238E27FC236}">
                  <a16:creationId xmlns:a16="http://schemas.microsoft.com/office/drawing/2014/main" id="{EAC35194-7B3F-47CB-9147-701BE92D1235}"/>
                </a:ext>
              </a:extLst>
            </p:cNvPr>
            <p:cNvGrpSpPr/>
            <p:nvPr/>
          </p:nvGrpSpPr>
          <p:grpSpPr>
            <a:xfrm>
              <a:off x="-5854210" y="12964442"/>
              <a:ext cx="20117235" cy="602967"/>
              <a:chOff x="-5715543" y="3770615"/>
              <a:chExt cx="6625214" cy="199884"/>
            </a:xfrm>
            <a:effectLst>
              <a:reflection blurRad="6350" stA="50000" endA="300" endPos="90000" dist="50800" dir="5400000" sy="-100000" algn="bl" rotWithShape="0"/>
            </a:effectLst>
          </p:grpSpPr>
          <p:sp>
            <p:nvSpPr>
              <p:cNvPr id="10" name="20 Rectángulo redondeado">
                <a:extLst>
                  <a:ext uri="{FF2B5EF4-FFF2-40B4-BE49-F238E27FC236}">
                    <a16:creationId xmlns:a16="http://schemas.microsoft.com/office/drawing/2014/main" id="{03F1D52E-B964-4060-83E7-517ADD5D2289}"/>
                  </a:ext>
                </a:extLst>
              </p:cNvPr>
              <p:cNvSpPr/>
              <p:nvPr/>
            </p:nvSpPr>
            <p:spPr>
              <a:xfrm>
                <a:off x="-5706018" y="3849586"/>
                <a:ext cx="6599368" cy="120913"/>
              </a:xfrm>
              <a:custGeom>
                <a:avLst/>
                <a:gdLst>
                  <a:gd name="connsiteX0" fmla="*/ 0 w 6581775"/>
                  <a:gd name="connsiteY0" fmla="*/ 12303 h 73819"/>
                  <a:gd name="connsiteX1" fmla="*/ 12303 w 6581775"/>
                  <a:gd name="connsiteY1" fmla="*/ 0 h 73819"/>
                  <a:gd name="connsiteX2" fmla="*/ 6569472 w 6581775"/>
                  <a:gd name="connsiteY2" fmla="*/ 0 h 73819"/>
                  <a:gd name="connsiteX3" fmla="*/ 6581775 w 6581775"/>
                  <a:gd name="connsiteY3" fmla="*/ 12303 h 73819"/>
                  <a:gd name="connsiteX4" fmla="*/ 6581775 w 6581775"/>
                  <a:gd name="connsiteY4" fmla="*/ 61516 h 73819"/>
                  <a:gd name="connsiteX5" fmla="*/ 6569472 w 6581775"/>
                  <a:gd name="connsiteY5" fmla="*/ 73819 h 73819"/>
                  <a:gd name="connsiteX6" fmla="*/ 12303 w 6581775"/>
                  <a:gd name="connsiteY6" fmla="*/ 73819 h 73819"/>
                  <a:gd name="connsiteX7" fmla="*/ 0 w 6581775"/>
                  <a:gd name="connsiteY7" fmla="*/ 61516 h 73819"/>
                  <a:gd name="connsiteX8" fmla="*/ 0 w 6581775"/>
                  <a:gd name="connsiteY8" fmla="*/ 12303 h 73819"/>
                  <a:gd name="connsiteX0" fmla="*/ 0 w 6581775"/>
                  <a:gd name="connsiteY0" fmla="*/ 12303 h 76200"/>
                  <a:gd name="connsiteX1" fmla="*/ 12303 w 6581775"/>
                  <a:gd name="connsiteY1" fmla="*/ 0 h 76200"/>
                  <a:gd name="connsiteX2" fmla="*/ 6569472 w 6581775"/>
                  <a:gd name="connsiteY2" fmla="*/ 0 h 76200"/>
                  <a:gd name="connsiteX3" fmla="*/ 6581775 w 6581775"/>
                  <a:gd name="connsiteY3" fmla="*/ 12303 h 76200"/>
                  <a:gd name="connsiteX4" fmla="*/ 6581775 w 6581775"/>
                  <a:gd name="connsiteY4" fmla="*/ 61516 h 76200"/>
                  <a:gd name="connsiteX5" fmla="*/ 6569472 w 6581775"/>
                  <a:gd name="connsiteY5" fmla="*/ 73819 h 76200"/>
                  <a:gd name="connsiteX6" fmla="*/ 202803 w 6581775"/>
                  <a:gd name="connsiteY6" fmla="*/ 76200 h 76200"/>
                  <a:gd name="connsiteX7" fmla="*/ 0 w 6581775"/>
                  <a:gd name="connsiteY7" fmla="*/ 61516 h 76200"/>
                  <a:gd name="connsiteX8" fmla="*/ 0 w 6581775"/>
                  <a:gd name="connsiteY8" fmla="*/ 12303 h 76200"/>
                  <a:gd name="connsiteX0" fmla="*/ 334156 w 6915931"/>
                  <a:gd name="connsiteY0" fmla="*/ 12303 h 76200"/>
                  <a:gd name="connsiteX1" fmla="*/ 346459 w 6915931"/>
                  <a:gd name="connsiteY1" fmla="*/ 0 h 76200"/>
                  <a:gd name="connsiteX2" fmla="*/ 6903628 w 6915931"/>
                  <a:gd name="connsiteY2" fmla="*/ 0 h 76200"/>
                  <a:gd name="connsiteX3" fmla="*/ 6915931 w 6915931"/>
                  <a:gd name="connsiteY3" fmla="*/ 12303 h 76200"/>
                  <a:gd name="connsiteX4" fmla="*/ 6915931 w 6915931"/>
                  <a:gd name="connsiteY4" fmla="*/ 61516 h 76200"/>
                  <a:gd name="connsiteX5" fmla="*/ 6903628 w 6915931"/>
                  <a:gd name="connsiteY5" fmla="*/ 73819 h 76200"/>
                  <a:gd name="connsiteX6" fmla="*/ 536959 w 6915931"/>
                  <a:gd name="connsiteY6" fmla="*/ 76200 h 76200"/>
                  <a:gd name="connsiteX7" fmla="*/ 334156 w 6915931"/>
                  <a:gd name="connsiteY7" fmla="*/ 12303 h 76200"/>
                  <a:gd name="connsiteX0" fmla="*/ 908279 w 7287251"/>
                  <a:gd name="connsiteY0" fmla="*/ 76200 h 76200"/>
                  <a:gd name="connsiteX1" fmla="*/ 717779 w 7287251"/>
                  <a:gd name="connsiteY1" fmla="*/ 0 h 76200"/>
                  <a:gd name="connsiteX2" fmla="*/ 7274948 w 7287251"/>
                  <a:gd name="connsiteY2" fmla="*/ 0 h 76200"/>
                  <a:gd name="connsiteX3" fmla="*/ 7287251 w 7287251"/>
                  <a:gd name="connsiteY3" fmla="*/ 12303 h 76200"/>
                  <a:gd name="connsiteX4" fmla="*/ 7287251 w 7287251"/>
                  <a:gd name="connsiteY4" fmla="*/ 61516 h 76200"/>
                  <a:gd name="connsiteX5" fmla="*/ 7274948 w 7287251"/>
                  <a:gd name="connsiteY5" fmla="*/ 73819 h 76200"/>
                  <a:gd name="connsiteX6" fmla="*/ 908279 w 7287251"/>
                  <a:gd name="connsiteY6" fmla="*/ 76200 h 76200"/>
                  <a:gd name="connsiteX0" fmla="*/ 556434 w 6935406"/>
                  <a:gd name="connsiteY0" fmla="*/ 76200 h 76200"/>
                  <a:gd name="connsiteX1" fmla="*/ 365934 w 6935406"/>
                  <a:gd name="connsiteY1" fmla="*/ 0 h 76200"/>
                  <a:gd name="connsiteX2" fmla="*/ 6923103 w 6935406"/>
                  <a:gd name="connsiteY2" fmla="*/ 0 h 76200"/>
                  <a:gd name="connsiteX3" fmla="*/ 6935406 w 6935406"/>
                  <a:gd name="connsiteY3" fmla="*/ 12303 h 76200"/>
                  <a:gd name="connsiteX4" fmla="*/ 6935406 w 6935406"/>
                  <a:gd name="connsiteY4" fmla="*/ 61516 h 76200"/>
                  <a:gd name="connsiteX5" fmla="*/ 6923103 w 6935406"/>
                  <a:gd name="connsiteY5" fmla="*/ 73819 h 76200"/>
                  <a:gd name="connsiteX6" fmla="*/ 556434 w 6935406"/>
                  <a:gd name="connsiteY6" fmla="*/ 76200 h 76200"/>
                  <a:gd name="connsiteX0" fmla="*/ 203303 w 6582275"/>
                  <a:gd name="connsiteY0" fmla="*/ 76200 h 76200"/>
                  <a:gd name="connsiteX1" fmla="*/ 12803 w 6582275"/>
                  <a:gd name="connsiteY1" fmla="*/ 0 h 76200"/>
                  <a:gd name="connsiteX2" fmla="*/ 6569972 w 6582275"/>
                  <a:gd name="connsiteY2" fmla="*/ 0 h 76200"/>
                  <a:gd name="connsiteX3" fmla="*/ 6582275 w 6582275"/>
                  <a:gd name="connsiteY3" fmla="*/ 12303 h 76200"/>
                  <a:gd name="connsiteX4" fmla="*/ 6582275 w 6582275"/>
                  <a:gd name="connsiteY4" fmla="*/ 61516 h 76200"/>
                  <a:gd name="connsiteX5" fmla="*/ 6569972 w 6582275"/>
                  <a:gd name="connsiteY5" fmla="*/ 73819 h 76200"/>
                  <a:gd name="connsiteX6" fmla="*/ 203303 w 6582275"/>
                  <a:gd name="connsiteY6" fmla="*/ 76200 h 76200"/>
                  <a:gd name="connsiteX0" fmla="*/ 202643 w 6581615"/>
                  <a:gd name="connsiteY0" fmla="*/ 76200 h 76200"/>
                  <a:gd name="connsiteX1" fmla="*/ 12143 w 6581615"/>
                  <a:gd name="connsiteY1" fmla="*/ 0 h 76200"/>
                  <a:gd name="connsiteX2" fmla="*/ 6569312 w 6581615"/>
                  <a:gd name="connsiteY2" fmla="*/ 0 h 76200"/>
                  <a:gd name="connsiteX3" fmla="*/ 6581615 w 6581615"/>
                  <a:gd name="connsiteY3" fmla="*/ 12303 h 76200"/>
                  <a:gd name="connsiteX4" fmla="*/ 6581615 w 6581615"/>
                  <a:gd name="connsiteY4" fmla="*/ 61516 h 76200"/>
                  <a:gd name="connsiteX5" fmla="*/ 6569312 w 6581615"/>
                  <a:gd name="connsiteY5" fmla="*/ 73819 h 76200"/>
                  <a:gd name="connsiteX6" fmla="*/ 202643 w 6581615"/>
                  <a:gd name="connsiteY6" fmla="*/ 76200 h 76200"/>
                  <a:gd name="connsiteX0" fmla="*/ 202643 w 6581615"/>
                  <a:gd name="connsiteY0" fmla="*/ 76200 h 76200"/>
                  <a:gd name="connsiteX1" fmla="*/ 12143 w 6581615"/>
                  <a:gd name="connsiteY1" fmla="*/ 0 h 76200"/>
                  <a:gd name="connsiteX2" fmla="*/ 6569312 w 6581615"/>
                  <a:gd name="connsiteY2" fmla="*/ 0 h 76200"/>
                  <a:gd name="connsiteX3" fmla="*/ 6581615 w 6581615"/>
                  <a:gd name="connsiteY3" fmla="*/ 12303 h 76200"/>
                  <a:gd name="connsiteX4" fmla="*/ 6569312 w 6581615"/>
                  <a:gd name="connsiteY4" fmla="*/ 73819 h 76200"/>
                  <a:gd name="connsiteX5" fmla="*/ 202643 w 6581615"/>
                  <a:gd name="connsiteY5" fmla="*/ 76200 h 76200"/>
                  <a:gd name="connsiteX0" fmla="*/ 202643 w 7377095"/>
                  <a:gd name="connsiteY0" fmla="*/ 76200 h 76200"/>
                  <a:gd name="connsiteX1" fmla="*/ 12143 w 7377095"/>
                  <a:gd name="connsiteY1" fmla="*/ 0 h 76200"/>
                  <a:gd name="connsiteX2" fmla="*/ 6569312 w 7377095"/>
                  <a:gd name="connsiteY2" fmla="*/ 0 h 76200"/>
                  <a:gd name="connsiteX3" fmla="*/ 6569312 w 7377095"/>
                  <a:gd name="connsiteY3" fmla="*/ 73819 h 76200"/>
                  <a:gd name="connsiteX4" fmla="*/ 202643 w 7377095"/>
                  <a:gd name="connsiteY4" fmla="*/ 76200 h 76200"/>
                  <a:gd name="connsiteX0" fmla="*/ 202643 w 7276041"/>
                  <a:gd name="connsiteY0" fmla="*/ 76200 h 76200"/>
                  <a:gd name="connsiteX1" fmla="*/ 12143 w 7276041"/>
                  <a:gd name="connsiteY1" fmla="*/ 0 h 76200"/>
                  <a:gd name="connsiteX2" fmla="*/ 6569312 w 7276041"/>
                  <a:gd name="connsiteY2" fmla="*/ 0 h 76200"/>
                  <a:gd name="connsiteX3" fmla="*/ 6347855 w 7276041"/>
                  <a:gd name="connsiteY3" fmla="*/ 73819 h 76200"/>
                  <a:gd name="connsiteX4" fmla="*/ 202643 w 7276041"/>
                  <a:gd name="connsiteY4" fmla="*/ 76200 h 76200"/>
                  <a:gd name="connsiteX0" fmla="*/ 202643 w 7034172"/>
                  <a:gd name="connsiteY0" fmla="*/ 76200 h 76200"/>
                  <a:gd name="connsiteX1" fmla="*/ 12143 w 7034172"/>
                  <a:gd name="connsiteY1" fmla="*/ 0 h 76200"/>
                  <a:gd name="connsiteX2" fmla="*/ 6569312 w 7034172"/>
                  <a:gd name="connsiteY2" fmla="*/ 0 h 76200"/>
                  <a:gd name="connsiteX3" fmla="*/ 6347855 w 7034172"/>
                  <a:gd name="connsiteY3" fmla="*/ 73819 h 76200"/>
                  <a:gd name="connsiteX4" fmla="*/ 202643 w 7034172"/>
                  <a:gd name="connsiteY4" fmla="*/ 76200 h 76200"/>
                  <a:gd name="connsiteX0" fmla="*/ 202643 w 6569312"/>
                  <a:gd name="connsiteY0" fmla="*/ 76200 h 76200"/>
                  <a:gd name="connsiteX1" fmla="*/ 12143 w 6569312"/>
                  <a:gd name="connsiteY1" fmla="*/ 0 h 76200"/>
                  <a:gd name="connsiteX2" fmla="*/ 6569312 w 6569312"/>
                  <a:gd name="connsiteY2" fmla="*/ 0 h 76200"/>
                  <a:gd name="connsiteX3" fmla="*/ 6347855 w 6569312"/>
                  <a:gd name="connsiteY3" fmla="*/ 73819 h 76200"/>
                  <a:gd name="connsiteX4" fmla="*/ 202643 w 6569312"/>
                  <a:gd name="connsiteY4" fmla="*/ 76200 h 76200"/>
                  <a:gd name="connsiteX0" fmla="*/ 202643 w 6570965"/>
                  <a:gd name="connsiteY0" fmla="*/ 76200 h 76200"/>
                  <a:gd name="connsiteX1" fmla="*/ 12143 w 6570965"/>
                  <a:gd name="connsiteY1" fmla="*/ 0 h 76200"/>
                  <a:gd name="connsiteX2" fmla="*/ 6569312 w 6570965"/>
                  <a:gd name="connsiteY2" fmla="*/ 0 h 76200"/>
                  <a:gd name="connsiteX3" fmla="*/ 6347855 w 6570965"/>
                  <a:gd name="connsiteY3" fmla="*/ 73819 h 76200"/>
                  <a:gd name="connsiteX4" fmla="*/ 202643 w 6570965"/>
                  <a:gd name="connsiteY4" fmla="*/ 762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965" h="76200">
                    <a:moveTo>
                      <a:pt x="202643" y="76200"/>
                    </a:moveTo>
                    <a:cubicBezTo>
                      <a:pt x="121814" y="61516"/>
                      <a:pt x="-46461" y="17462"/>
                      <a:pt x="12143" y="0"/>
                    </a:cubicBezTo>
                    <a:lnTo>
                      <a:pt x="6569312" y="0"/>
                    </a:lnTo>
                    <a:cubicBezTo>
                      <a:pt x="6583467" y="17065"/>
                      <a:pt x="6506472" y="53975"/>
                      <a:pt x="6347855" y="73819"/>
                    </a:cubicBezTo>
                    <a:lnTo>
                      <a:pt x="202643" y="76200"/>
                    </a:lnTo>
                    <a:close/>
                  </a:path>
                </a:pathLst>
              </a:custGeom>
              <a:gradFill flip="none" rotWithShape="1">
                <a:gsLst>
                  <a:gs pos="95000">
                    <a:srgbClr val="A5A9AD"/>
                  </a:gs>
                  <a:gs pos="50000">
                    <a:srgbClr val="868B90"/>
                  </a:gs>
                  <a:gs pos="8000">
                    <a:srgbClr val="868B90"/>
                  </a:gs>
                </a:gsLst>
                <a:lin ang="16200000" scaled="1"/>
                <a:tileRect/>
              </a:gradFill>
              <a:ln>
                <a:noFill/>
              </a:ln>
              <a:effectLst>
                <a:outerShdw blurRad="12700" dist="25400" dir="5400000" algn="t" rotWithShape="0">
                  <a:schemeClr val="tx1">
                    <a:lumMod val="85000"/>
                    <a:lumOff val="15000"/>
                  </a:schemeClr>
                </a:outerShdw>
              </a:effectLst>
              <a:scene3d>
                <a:camera prst="orthographicFront"/>
                <a:lightRig rig="harsh"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Segoe UI" panose="020B0502040204020203" pitchFamily="34" charset="0"/>
                  <a:ea typeface="Segoe UI" panose="020B0502040204020203" pitchFamily="34" charset="0"/>
                  <a:cs typeface="Segoe UI" panose="020B0502040204020203" pitchFamily="34" charset="0"/>
                </a:endParaRPr>
              </a:p>
            </p:txBody>
          </p:sp>
          <p:sp>
            <p:nvSpPr>
              <p:cNvPr id="11" name="Rectángulo redondeado 3">
                <a:extLst>
                  <a:ext uri="{FF2B5EF4-FFF2-40B4-BE49-F238E27FC236}">
                    <a16:creationId xmlns:a16="http://schemas.microsoft.com/office/drawing/2014/main" id="{E1306B43-AD1B-4C80-A121-80E1D592ACE1}"/>
                  </a:ext>
                </a:extLst>
              </p:cNvPr>
              <p:cNvSpPr/>
              <p:nvPr/>
            </p:nvSpPr>
            <p:spPr>
              <a:xfrm>
                <a:off x="-5715543" y="3770615"/>
                <a:ext cx="6625214" cy="129600"/>
              </a:xfrm>
              <a:prstGeom prst="roundRect">
                <a:avLst>
                  <a:gd name="adj" fmla="val 23977"/>
                </a:avLst>
              </a:prstGeom>
              <a:gradFill flip="none" rotWithShape="1">
                <a:gsLst>
                  <a:gs pos="100000">
                    <a:srgbClr val="868B90"/>
                  </a:gs>
                  <a:gs pos="95000">
                    <a:srgbClr val="868B90"/>
                  </a:gs>
                  <a:gs pos="0">
                    <a:srgbClr val="868B90"/>
                  </a:gs>
                  <a:gs pos="98000">
                    <a:srgbClr val="FFFFFF"/>
                  </a:gs>
                  <a:gs pos="2000">
                    <a:srgbClr val="FBF9FA"/>
                  </a:gs>
                  <a:gs pos="5000">
                    <a:srgbClr val="868B90"/>
                  </a:gs>
                  <a:gs pos="90000">
                    <a:srgbClr val="FAF9FB"/>
                  </a:gs>
                  <a:gs pos="10000">
                    <a:srgbClr val="FBF9FA"/>
                  </a:gs>
                  <a:gs pos="39000">
                    <a:srgbClr val="FBF9FA"/>
                  </a:gs>
                  <a:gs pos="63000">
                    <a:srgbClr val="FBF9FA"/>
                  </a:gs>
                </a:gsLst>
                <a:lin ang="21594000" scaled="0"/>
                <a:tileRect/>
              </a:gradFill>
              <a:ln>
                <a:noFill/>
              </a:ln>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sp>
          <p:nvSpPr>
            <p:cNvPr id="8" name="23 Rectángulo redondeado">
              <a:extLst>
                <a:ext uri="{FF2B5EF4-FFF2-40B4-BE49-F238E27FC236}">
                  <a16:creationId xmlns:a16="http://schemas.microsoft.com/office/drawing/2014/main" id="{F39A3D81-2448-40B8-BD01-9CA11C2B794F}"/>
                </a:ext>
              </a:extLst>
            </p:cNvPr>
            <p:cNvSpPr/>
            <p:nvPr/>
          </p:nvSpPr>
          <p:spPr>
            <a:xfrm>
              <a:off x="2823939" y="12968008"/>
              <a:ext cx="2804149" cy="249019"/>
            </a:xfrm>
            <a:custGeom>
              <a:avLst/>
              <a:gdLst/>
              <a:ahLst/>
              <a:cxnLst/>
              <a:rect l="l" t="t" r="r" b="b"/>
              <a:pathLst>
                <a:path w="923491" h="82550">
                  <a:moveTo>
                    <a:pt x="0" y="0"/>
                  </a:moveTo>
                  <a:lnTo>
                    <a:pt x="923491" y="0"/>
                  </a:lnTo>
                  <a:cubicBezTo>
                    <a:pt x="920296" y="46402"/>
                    <a:pt x="881273" y="82550"/>
                    <a:pt x="833807" y="82550"/>
                  </a:cubicBezTo>
                  <a:lnTo>
                    <a:pt x="89683" y="82550"/>
                  </a:lnTo>
                  <a:cubicBezTo>
                    <a:pt x="42218" y="82550"/>
                    <a:pt x="3194" y="46402"/>
                    <a:pt x="0" y="0"/>
                  </a:cubicBezTo>
                  <a:close/>
                </a:path>
              </a:pathLst>
            </a:custGeom>
            <a:solidFill>
              <a:srgbClr val="F7F5F9"/>
            </a:solidFill>
            <a:ln w="3175">
              <a:noFill/>
            </a:ln>
            <a:effectLst>
              <a:innerShdw blurRad="12700" dist="12700" dir="54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Segoe UI" panose="020B0502040204020203" pitchFamily="34" charset="0"/>
                <a:ea typeface="Segoe UI" panose="020B0502040204020203" pitchFamily="34" charset="0"/>
                <a:cs typeface="Segoe UI" panose="020B0502040204020203" pitchFamily="34" charset="0"/>
              </a:endParaRPr>
            </a:p>
          </p:txBody>
        </p:sp>
        <p:sp>
          <p:nvSpPr>
            <p:cNvPr id="9" name="Rectángulo redondeado 3">
              <a:extLst>
                <a:ext uri="{FF2B5EF4-FFF2-40B4-BE49-F238E27FC236}">
                  <a16:creationId xmlns:a16="http://schemas.microsoft.com/office/drawing/2014/main" id="{8DB9F20C-D006-41B8-B73E-60675E1DBA4C}"/>
                </a:ext>
              </a:extLst>
            </p:cNvPr>
            <p:cNvSpPr/>
            <p:nvPr/>
          </p:nvSpPr>
          <p:spPr>
            <a:xfrm>
              <a:off x="-3925253" y="2216455"/>
              <a:ext cx="6286434" cy="9112288"/>
            </a:xfrm>
            <a:custGeom>
              <a:avLst/>
              <a:gdLst/>
              <a:ahLst/>
              <a:cxnLst/>
              <a:rect l="l" t="t" r="r" b="b"/>
              <a:pathLst>
                <a:path w="2070313" h="3020732">
                  <a:moveTo>
                    <a:pt x="187976" y="0"/>
                  </a:moveTo>
                  <a:lnTo>
                    <a:pt x="2070313" y="0"/>
                  </a:lnTo>
                  <a:lnTo>
                    <a:pt x="1928420" y="207031"/>
                  </a:lnTo>
                  <a:lnTo>
                    <a:pt x="183453" y="207031"/>
                  </a:lnTo>
                  <a:lnTo>
                    <a:pt x="183453" y="2753062"/>
                  </a:lnTo>
                  <a:lnTo>
                    <a:pt x="0" y="3020732"/>
                  </a:lnTo>
                  <a:lnTo>
                    <a:pt x="0" y="187976"/>
                  </a:lnTo>
                  <a:cubicBezTo>
                    <a:pt x="0" y="84160"/>
                    <a:pt x="84160" y="0"/>
                    <a:pt x="187976" y="0"/>
                  </a:cubicBezTo>
                  <a:close/>
                </a:path>
              </a:pathLst>
            </a:custGeom>
            <a:gradFill flip="none" rotWithShape="1">
              <a:gsLst>
                <a:gs pos="0">
                  <a:schemeClr val="bg1">
                    <a:alpha val="0"/>
                  </a:schemeClr>
                </a:gs>
                <a:gs pos="86000">
                  <a:schemeClr val="bg1">
                    <a:alpha val="41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sp>
        <p:nvSpPr>
          <p:cNvPr id="13" name="Marcador de posición de imagen 33">
            <a:extLst>
              <a:ext uri="{FF2B5EF4-FFF2-40B4-BE49-F238E27FC236}">
                <a16:creationId xmlns:a16="http://schemas.microsoft.com/office/drawing/2014/main" id="{485353D9-C3EB-4CFC-971A-12E643E5D1FD}"/>
              </a:ext>
            </a:extLst>
          </p:cNvPr>
          <p:cNvSpPr>
            <a:spLocks noGrp="1" noChangeAspect="1"/>
          </p:cNvSpPr>
          <p:nvPr>
            <p:ph type="pic" sz="quarter" idx="10"/>
          </p:nvPr>
        </p:nvSpPr>
        <p:spPr>
          <a:xfrm>
            <a:off x="-3060127" y="1638706"/>
            <a:ext cx="16354095" cy="10112400"/>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Tree>
    <p:extLst>
      <p:ext uri="{BB962C8B-B14F-4D97-AF65-F5344CB8AC3E}">
        <p14:creationId xmlns:p14="http://schemas.microsoft.com/office/powerpoint/2010/main" val="63354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Layout 51">
    <p:spTree>
      <p:nvGrpSpPr>
        <p:cNvPr id="1" name=""/>
        <p:cNvGrpSpPr/>
        <p:nvPr/>
      </p:nvGrpSpPr>
      <p:grpSpPr>
        <a:xfrm>
          <a:off x="0" y="0"/>
          <a:ext cx="0" cy="0"/>
          <a:chOff x="0" y="0"/>
          <a:chExt cx="0" cy="0"/>
        </a:xfrm>
      </p:grpSpPr>
      <p:grpSp>
        <p:nvGrpSpPr>
          <p:cNvPr id="12" name="4 Grupo">
            <a:extLst>
              <a:ext uri="{FF2B5EF4-FFF2-40B4-BE49-F238E27FC236}">
                <a16:creationId xmlns:a16="http://schemas.microsoft.com/office/drawing/2014/main" id="{BEFFADAE-0035-4509-9BC5-BC34F8FED4B8}"/>
              </a:ext>
            </a:extLst>
          </p:cNvPr>
          <p:cNvGrpSpPr>
            <a:grpSpLocks noChangeAspect="1"/>
          </p:cNvGrpSpPr>
          <p:nvPr userDrawn="1"/>
        </p:nvGrpSpPr>
        <p:grpSpPr>
          <a:xfrm>
            <a:off x="901727" y="3485495"/>
            <a:ext cx="11334442" cy="6253723"/>
            <a:chOff x="-5854210" y="2216455"/>
            <a:chExt cx="20117235" cy="11350954"/>
          </a:xfrm>
        </p:grpSpPr>
        <p:sp>
          <p:nvSpPr>
            <p:cNvPr id="14" name="Rectángulo redondeado 34">
              <a:extLst>
                <a:ext uri="{FF2B5EF4-FFF2-40B4-BE49-F238E27FC236}">
                  <a16:creationId xmlns:a16="http://schemas.microsoft.com/office/drawing/2014/main" id="{79EB2350-154A-4BC8-90B8-DAB22B2EC3C1}"/>
                </a:ext>
              </a:extLst>
            </p:cNvPr>
            <p:cNvSpPr/>
            <p:nvPr/>
          </p:nvSpPr>
          <p:spPr>
            <a:xfrm>
              <a:off x="-3927982" y="2216455"/>
              <a:ext cx="16313946" cy="11105489"/>
            </a:xfrm>
            <a:prstGeom prst="roundRect">
              <a:avLst>
                <a:gd name="adj" fmla="val 5106"/>
              </a:avLst>
            </a:prstGeom>
            <a:solidFill>
              <a:schemeClr val="tx1"/>
            </a:solidFill>
            <a:ln w="38100">
              <a:solidFill>
                <a:schemeClr val="bg1">
                  <a:lumMod val="75000"/>
                </a:schemeClr>
              </a:solid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sp>
          <p:nvSpPr>
            <p:cNvPr id="15" name="Elipse 7">
              <a:extLst>
                <a:ext uri="{FF2B5EF4-FFF2-40B4-BE49-F238E27FC236}">
                  <a16:creationId xmlns:a16="http://schemas.microsoft.com/office/drawing/2014/main" id="{FC2B3056-3AFE-4BAD-8311-1FD3EB59CF7F}"/>
                </a:ext>
              </a:extLst>
            </p:cNvPr>
            <p:cNvSpPr/>
            <p:nvPr/>
          </p:nvSpPr>
          <p:spPr>
            <a:xfrm>
              <a:off x="4129747" y="2442101"/>
              <a:ext cx="136298" cy="1320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sp>
          <p:nvSpPr>
            <p:cNvPr id="16" name="Elipse 15">
              <a:extLst>
                <a:ext uri="{FF2B5EF4-FFF2-40B4-BE49-F238E27FC236}">
                  <a16:creationId xmlns:a16="http://schemas.microsoft.com/office/drawing/2014/main" id="{8E9ED9B4-E1A0-442D-92A9-13A59DFFB53B}"/>
                </a:ext>
              </a:extLst>
            </p:cNvPr>
            <p:cNvSpPr/>
            <p:nvPr/>
          </p:nvSpPr>
          <p:spPr>
            <a:xfrm>
              <a:off x="4087643" y="2437652"/>
              <a:ext cx="109313" cy="1085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nvGrpSpPr>
            <p:cNvPr id="17" name="374 Grupo">
              <a:extLst>
                <a:ext uri="{FF2B5EF4-FFF2-40B4-BE49-F238E27FC236}">
                  <a16:creationId xmlns:a16="http://schemas.microsoft.com/office/drawing/2014/main" id="{01AFDC6C-C25C-4200-B9DE-F5FF3A29E095}"/>
                </a:ext>
              </a:extLst>
            </p:cNvPr>
            <p:cNvGrpSpPr/>
            <p:nvPr/>
          </p:nvGrpSpPr>
          <p:grpSpPr>
            <a:xfrm>
              <a:off x="-5854210" y="12964442"/>
              <a:ext cx="20117235" cy="602967"/>
              <a:chOff x="-5715543" y="3770615"/>
              <a:chExt cx="6625214" cy="199884"/>
            </a:xfrm>
            <a:effectLst>
              <a:reflection blurRad="6350" stA="50000" endA="300" endPos="90000" dist="50800" dir="5400000" sy="-100000" algn="bl" rotWithShape="0"/>
            </a:effectLst>
          </p:grpSpPr>
          <p:sp>
            <p:nvSpPr>
              <p:cNvPr id="20" name="20 Rectángulo redondeado">
                <a:extLst>
                  <a:ext uri="{FF2B5EF4-FFF2-40B4-BE49-F238E27FC236}">
                    <a16:creationId xmlns:a16="http://schemas.microsoft.com/office/drawing/2014/main" id="{FD4CDC1B-9B09-42AA-A58A-2548CAAF8957}"/>
                  </a:ext>
                </a:extLst>
              </p:cNvPr>
              <p:cNvSpPr/>
              <p:nvPr/>
            </p:nvSpPr>
            <p:spPr>
              <a:xfrm>
                <a:off x="-5706018" y="3849586"/>
                <a:ext cx="6599368" cy="120913"/>
              </a:xfrm>
              <a:custGeom>
                <a:avLst/>
                <a:gdLst>
                  <a:gd name="connsiteX0" fmla="*/ 0 w 6581775"/>
                  <a:gd name="connsiteY0" fmla="*/ 12303 h 73819"/>
                  <a:gd name="connsiteX1" fmla="*/ 12303 w 6581775"/>
                  <a:gd name="connsiteY1" fmla="*/ 0 h 73819"/>
                  <a:gd name="connsiteX2" fmla="*/ 6569472 w 6581775"/>
                  <a:gd name="connsiteY2" fmla="*/ 0 h 73819"/>
                  <a:gd name="connsiteX3" fmla="*/ 6581775 w 6581775"/>
                  <a:gd name="connsiteY3" fmla="*/ 12303 h 73819"/>
                  <a:gd name="connsiteX4" fmla="*/ 6581775 w 6581775"/>
                  <a:gd name="connsiteY4" fmla="*/ 61516 h 73819"/>
                  <a:gd name="connsiteX5" fmla="*/ 6569472 w 6581775"/>
                  <a:gd name="connsiteY5" fmla="*/ 73819 h 73819"/>
                  <a:gd name="connsiteX6" fmla="*/ 12303 w 6581775"/>
                  <a:gd name="connsiteY6" fmla="*/ 73819 h 73819"/>
                  <a:gd name="connsiteX7" fmla="*/ 0 w 6581775"/>
                  <a:gd name="connsiteY7" fmla="*/ 61516 h 73819"/>
                  <a:gd name="connsiteX8" fmla="*/ 0 w 6581775"/>
                  <a:gd name="connsiteY8" fmla="*/ 12303 h 73819"/>
                  <a:gd name="connsiteX0" fmla="*/ 0 w 6581775"/>
                  <a:gd name="connsiteY0" fmla="*/ 12303 h 76200"/>
                  <a:gd name="connsiteX1" fmla="*/ 12303 w 6581775"/>
                  <a:gd name="connsiteY1" fmla="*/ 0 h 76200"/>
                  <a:gd name="connsiteX2" fmla="*/ 6569472 w 6581775"/>
                  <a:gd name="connsiteY2" fmla="*/ 0 h 76200"/>
                  <a:gd name="connsiteX3" fmla="*/ 6581775 w 6581775"/>
                  <a:gd name="connsiteY3" fmla="*/ 12303 h 76200"/>
                  <a:gd name="connsiteX4" fmla="*/ 6581775 w 6581775"/>
                  <a:gd name="connsiteY4" fmla="*/ 61516 h 76200"/>
                  <a:gd name="connsiteX5" fmla="*/ 6569472 w 6581775"/>
                  <a:gd name="connsiteY5" fmla="*/ 73819 h 76200"/>
                  <a:gd name="connsiteX6" fmla="*/ 202803 w 6581775"/>
                  <a:gd name="connsiteY6" fmla="*/ 76200 h 76200"/>
                  <a:gd name="connsiteX7" fmla="*/ 0 w 6581775"/>
                  <a:gd name="connsiteY7" fmla="*/ 61516 h 76200"/>
                  <a:gd name="connsiteX8" fmla="*/ 0 w 6581775"/>
                  <a:gd name="connsiteY8" fmla="*/ 12303 h 76200"/>
                  <a:gd name="connsiteX0" fmla="*/ 334156 w 6915931"/>
                  <a:gd name="connsiteY0" fmla="*/ 12303 h 76200"/>
                  <a:gd name="connsiteX1" fmla="*/ 346459 w 6915931"/>
                  <a:gd name="connsiteY1" fmla="*/ 0 h 76200"/>
                  <a:gd name="connsiteX2" fmla="*/ 6903628 w 6915931"/>
                  <a:gd name="connsiteY2" fmla="*/ 0 h 76200"/>
                  <a:gd name="connsiteX3" fmla="*/ 6915931 w 6915931"/>
                  <a:gd name="connsiteY3" fmla="*/ 12303 h 76200"/>
                  <a:gd name="connsiteX4" fmla="*/ 6915931 w 6915931"/>
                  <a:gd name="connsiteY4" fmla="*/ 61516 h 76200"/>
                  <a:gd name="connsiteX5" fmla="*/ 6903628 w 6915931"/>
                  <a:gd name="connsiteY5" fmla="*/ 73819 h 76200"/>
                  <a:gd name="connsiteX6" fmla="*/ 536959 w 6915931"/>
                  <a:gd name="connsiteY6" fmla="*/ 76200 h 76200"/>
                  <a:gd name="connsiteX7" fmla="*/ 334156 w 6915931"/>
                  <a:gd name="connsiteY7" fmla="*/ 12303 h 76200"/>
                  <a:gd name="connsiteX0" fmla="*/ 908279 w 7287251"/>
                  <a:gd name="connsiteY0" fmla="*/ 76200 h 76200"/>
                  <a:gd name="connsiteX1" fmla="*/ 717779 w 7287251"/>
                  <a:gd name="connsiteY1" fmla="*/ 0 h 76200"/>
                  <a:gd name="connsiteX2" fmla="*/ 7274948 w 7287251"/>
                  <a:gd name="connsiteY2" fmla="*/ 0 h 76200"/>
                  <a:gd name="connsiteX3" fmla="*/ 7287251 w 7287251"/>
                  <a:gd name="connsiteY3" fmla="*/ 12303 h 76200"/>
                  <a:gd name="connsiteX4" fmla="*/ 7287251 w 7287251"/>
                  <a:gd name="connsiteY4" fmla="*/ 61516 h 76200"/>
                  <a:gd name="connsiteX5" fmla="*/ 7274948 w 7287251"/>
                  <a:gd name="connsiteY5" fmla="*/ 73819 h 76200"/>
                  <a:gd name="connsiteX6" fmla="*/ 908279 w 7287251"/>
                  <a:gd name="connsiteY6" fmla="*/ 76200 h 76200"/>
                  <a:gd name="connsiteX0" fmla="*/ 556434 w 6935406"/>
                  <a:gd name="connsiteY0" fmla="*/ 76200 h 76200"/>
                  <a:gd name="connsiteX1" fmla="*/ 365934 w 6935406"/>
                  <a:gd name="connsiteY1" fmla="*/ 0 h 76200"/>
                  <a:gd name="connsiteX2" fmla="*/ 6923103 w 6935406"/>
                  <a:gd name="connsiteY2" fmla="*/ 0 h 76200"/>
                  <a:gd name="connsiteX3" fmla="*/ 6935406 w 6935406"/>
                  <a:gd name="connsiteY3" fmla="*/ 12303 h 76200"/>
                  <a:gd name="connsiteX4" fmla="*/ 6935406 w 6935406"/>
                  <a:gd name="connsiteY4" fmla="*/ 61516 h 76200"/>
                  <a:gd name="connsiteX5" fmla="*/ 6923103 w 6935406"/>
                  <a:gd name="connsiteY5" fmla="*/ 73819 h 76200"/>
                  <a:gd name="connsiteX6" fmla="*/ 556434 w 6935406"/>
                  <a:gd name="connsiteY6" fmla="*/ 76200 h 76200"/>
                  <a:gd name="connsiteX0" fmla="*/ 203303 w 6582275"/>
                  <a:gd name="connsiteY0" fmla="*/ 76200 h 76200"/>
                  <a:gd name="connsiteX1" fmla="*/ 12803 w 6582275"/>
                  <a:gd name="connsiteY1" fmla="*/ 0 h 76200"/>
                  <a:gd name="connsiteX2" fmla="*/ 6569972 w 6582275"/>
                  <a:gd name="connsiteY2" fmla="*/ 0 h 76200"/>
                  <a:gd name="connsiteX3" fmla="*/ 6582275 w 6582275"/>
                  <a:gd name="connsiteY3" fmla="*/ 12303 h 76200"/>
                  <a:gd name="connsiteX4" fmla="*/ 6582275 w 6582275"/>
                  <a:gd name="connsiteY4" fmla="*/ 61516 h 76200"/>
                  <a:gd name="connsiteX5" fmla="*/ 6569972 w 6582275"/>
                  <a:gd name="connsiteY5" fmla="*/ 73819 h 76200"/>
                  <a:gd name="connsiteX6" fmla="*/ 203303 w 6582275"/>
                  <a:gd name="connsiteY6" fmla="*/ 76200 h 76200"/>
                  <a:gd name="connsiteX0" fmla="*/ 202643 w 6581615"/>
                  <a:gd name="connsiteY0" fmla="*/ 76200 h 76200"/>
                  <a:gd name="connsiteX1" fmla="*/ 12143 w 6581615"/>
                  <a:gd name="connsiteY1" fmla="*/ 0 h 76200"/>
                  <a:gd name="connsiteX2" fmla="*/ 6569312 w 6581615"/>
                  <a:gd name="connsiteY2" fmla="*/ 0 h 76200"/>
                  <a:gd name="connsiteX3" fmla="*/ 6581615 w 6581615"/>
                  <a:gd name="connsiteY3" fmla="*/ 12303 h 76200"/>
                  <a:gd name="connsiteX4" fmla="*/ 6581615 w 6581615"/>
                  <a:gd name="connsiteY4" fmla="*/ 61516 h 76200"/>
                  <a:gd name="connsiteX5" fmla="*/ 6569312 w 6581615"/>
                  <a:gd name="connsiteY5" fmla="*/ 73819 h 76200"/>
                  <a:gd name="connsiteX6" fmla="*/ 202643 w 6581615"/>
                  <a:gd name="connsiteY6" fmla="*/ 76200 h 76200"/>
                  <a:gd name="connsiteX0" fmla="*/ 202643 w 6581615"/>
                  <a:gd name="connsiteY0" fmla="*/ 76200 h 76200"/>
                  <a:gd name="connsiteX1" fmla="*/ 12143 w 6581615"/>
                  <a:gd name="connsiteY1" fmla="*/ 0 h 76200"/>
                  <a:gd name="connsiteX2" fmla="*/ 6569312 w 6581615"/>
                  <a:gd name="connsiteY2" fmla="*/ 0 h 76200"/>
                  <a:gd name="connsiteX3" fmla="*/ 6581615 w 6581615"/>
                  <a:gd name="connsiteY3" fmla="*/ 12303 h 76200"/>
                  <a:gd name="connsiteX4" fmla="*/ 6569312 w 6581615"/>
                  <a:gd name="connsiteY4" fmla="*/ 73819 h 76200"/>
                  <a:gd name="connsiteX5" fmla="*/ 202643 w 6581615"/>
                  <a:gd name="connsiteY5" fmla="*/ 76200 h 76200"/>
                  <a:gd name="connsiteX0" fmla="*/ 202643 w 7377095"/>
                  <a:gd name="connsiteY0" fmla="*/ 76200 h 76200"/>
                  <a:gd name="connsiteX1" fmla="*/ 12143 w 7377095"/>
                  <a:gd name="connsiteY1" fmla="*/ 0 h 76200"/>
                  <a:gd name="connsiteX2" fmla="*/ 6569312 w 7377095"/>
                  <a:gd name="connsiteY2" fmla="*/ 0 h 76200"/>
                  <a:gd name="connsiteX3" fmla="*/ 6569312 w 7377095"/>
                  <a:gd name="connsiteY3" fmla="*/ 73819 h 76200"/>
                  <a:gd name="connsiteX4" fmla="*/ 202643 w 7377095"/>
                  <a:gd name="connsiteY4" fmla="*/ 76200 h 76200"/>
                  <a:gd name="connsiteX0" fmla="*/ 202643 w 7276041"/>
                  <a:gd name="connsiteY0" fmla="*/ 76200 h 76200"/>
                  <a:gd name="connsiteX1" fmla="*/ 12143 w 7276041"/>
                  <a:gd name="connsiteY1" fmla="*/ 0 h 76200"/>
                  <a:gd name="connsiteX2" fmla="*/ 6569312 w 7276041"/>
                  <a:gd name="connsiteY2" fmla="*/ 0 h 76200"/>
                  <a:gd name="connsiteX3" fmla="*/ 6347855 w 7276041"/>
                  <a:gd name="connsiteY3" fmla="*/ 73819 h 76200"/>
                  <a:gd name="connsiteX4" fmla="*/ 202643 w 7276041"/>
                  <a:gd name="connsiteY4" fmla="*/ 76200 h 76200"/>
                  <a:gd name="connsiteX0" fmla="*/ 202643 w 7034172"/>
                  <a:gd name="connsiteY0" fmla="*/ 76200 h 76200"/>
                  <a:gd name="connsiteX1" fmla="*/ 12143 w 7034172"/>
                  <a:gd name="connsiteY1" fmla="*/ 0 h 76200"/>
                  <a:gd name="connsiteX2" fmla="*/ 6569312 w 7034172"/>
                  <a:gd name="connsiteY2" fmla="*/ 0 h 76200"/>
                  <a:gd name="connsiteX3" fmla="*/ 6347855 w 7034172"/>
                  <a:gd name="connsiteY3" fmla="*/ 73819 h 76200"/>
                  <a:gd name="connsiteX4" fmla="*/ 202643 w 7034172"/>
                  <a:gd name="connsiteY4" fmla="*/ 76200 h 76200"/>
                  <a:gd name="connsiteX0" fmla="*/ 202643 w 6569312"/>
                  <a:gd name="connsiteY0" fmla="*/ 76200 h 76200"/>
                  <a:gd name="connsiteX1" fmla="*/ 12143 w 6569312"/>
                  <a:gd name="connsiteY1" fmla="*/ 0 h 76200"/>
                  <a:gd name="connsiteX2" fmla="*/ 6569312 w 6569312"/>
                  <a:gd name="connsiteY2" fmla="*/ 0 h 76200"/>
                  <a:gd name="connsiteX3" fmla="*/ 6347855 w 6569312"/>
                  <a:gd name="connsiteY3" fmla="*/ 73819 h 76200"/>
                  <a:gd name="connsiteX4" fmla="*/ 202643 w 6569312"/>
                  <a:gd name="connsiteY4" fmla="*/ 76200 h 76200"/>
                  <a:gd name="connsiteX0" fmla="*/ 202643 w 6570965"/>
                  <a:gd name="connsiteY0" fmla="*/ 76200 h 76200"/>
                  <a:gd name="connsiteX1" fmla="*/ 12143 w 6570965"/>
                  <a:gd name="connsiteY1" fmla="*/ 0 h 76200"/>
                  <a:gd name="connsiteX2" fmla="*/ 6569312 w 6570965"/>
                  <a:gd name="connsiteY2" fmla="*/ 0 h 76200"/>
                  <a:gd name="connsiteX3" fmla="*/ 6347855 w 6570965"/>
                  <a:gd name="connsiteY3" fmla="*/ 73819 h 76200"/>
                  <a:gd name="connsiteX4" fmla="*/ 202643 w 6570965"/>
                  <a:gd name="connsiteY4" fmla="*/ 762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965" h="76200">
                    <a:moveTo>
                      <a:pt x="202643" y="76200"/>
                    </a:moveTo>
                    <a:cubicBezTo>
                      <a:pt x="121814" y="61516"/>
                      <a:pt x="-46461" y="17462"/>
                      <a:pt x="12143" y="0"/>
                    </a:cubicBezTo>
                    <a:lnTo>
                      <a:pt x="6569312" y="0"/>
                    </a:lnTo>
                    <a:cubicBezTo>
                      <a:pt x="6583467" y="17065"/>
                      <a:pt x="6506472" y="53975"/>
                      <a:pt x="6347855" y="73819"/>
                    </a:cubicBezTo>
                    <a:lnTo>
                      <a:pt x="202643" y="76200"/>
                    </a:lnTo>
                    <a:close/>
                  </a:path>
                </a:pathLst>
              </a:custGeom>
              <a:gradFill flip="none" rotWithShape="1">
                <a:gsLst>
                  <a:gs pos="95000">
                    <a:srgbClr val="A5A9AD"/>
                  </a:gs>
                  <a:gs pos="50000">
                    <a:srgbClr val="868B90"/>
                  </a:gs>
                  <a:gs pos="8000">
                    <a:srgbClr val="868B90"/>
                  </a:gs>
                </a:gsLst>
                <a:lin ang="16200000" scaled="1"/>
                <a:tileRect/>
              </a:gradFill>
              <a:ln>
                <a:noFill/>
              </a:ln>
              <a:effectLst>
                <a:outerShdw blurRad="12700" dist="25400" dir="5400000" algn="t" rotWithShape="0">
                  <a:schemeClr val="tx1">
                    <a:lumMod val="85000"/>
                    <a:lumOff val="15000"/>
                  </a:schemeClr>
                </a:outerShdw>
              </a:effectLst>
              <a:scene3d>
                <a:camera prst="orthographicFront"/>
                <a:lightRig rig="harsh"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Segoe UI" panose="020B0502040204020203" pitchFamily="34" charset="0"/>
                  <a:ea typeface="Segoe UI" panose="020B0502040204020203" pitchFamily="34" charset="0"/>
                  <a:cs typeface="Segoe UI" panose="020B0502040204020203" pitchFamily="34" charset="0"/>
                </a:endParaRPr>
              </a:p>
            </p:txBody>
          </p:sp>
          <p:sp>
            <p:nvSpPr>
              <p:cNvPr id="21" name="Rectángulo redondeado 3">
                <a:extLst>
                  <a:ext uri="{FF2B5EF4-FFF2-40B4-BE49-F238E27FC236}">
                    <a16:creationId xmlns:a16="http://schemas.microsoft.com/office/drawing/2014/main" id="{3995D5CF-1BA7-481D-A02F-9D1B38CC6504}"/>
                  </a:ext>
                </a:extLst>
              </p:cNvPr>
              <p:cNvSpPr/>
              <p:nvPr/>
            </p:nvSpPr>
            <p:spPr>
              <a:xfrm>
                <a:off x="-5715543" y="3770615"/>
                <a:ext cx="6625214" cy="129600"/>
              </a:xfrm>
              <a:prstGeom prst="roundRect">
                <a:avLst>
                  <a:gd name="adj" fmla="val 23977"/>
                </a:avLst>
              </a:prstGeom>
              <a:gradFill flip="none" rotWithShape="1">
                <a:gsLst>
                  <a:gs pos="100000">
                    <a:srgbClr val="868B90"/>
                  </a:gs>
                  <a:gs pos="95000">
                    <a:srgbClr val="868B90"/>
                  </a:gs>
                  <a:gs pos="0">
                    <a:srgbClr val="868B90"/>
                  </a:gs>
                  <a:gs pos="98000">
                    <a:srgbClr val="FFFFFF"/>
                  </a:gs>
                  <a:gs pos="2000">
                    <a:srgbClr val="FBF9FA"/>
                  </a:gs>
                  <a:gs pos="5000">
                    <a:srgbClr val="868B90"/>
                  </a:gs>
                  <a:gs pos="90000">
                    <a:srgbClr val="FAF9FB"/>
                  </a:gs>
                  <a:gs pos="10000">
                    <a:srgbClr val="FBF9FA"/>
                  </a:gs>
                  <a:gs pos="39000">
                    <a:srgbClr val="FBF9FA"/>
                  </a:gs>
                  <a:gs pos="63000">
                    <a:srgbClr val="FBF9FA"/>
                  </a:gs>
                </a:gsLst>
                <a:lin ang="21594000" scaled="0"/>
                <a:tileRect/>
              </a:gradFill>
              <a:ln>
                <a:noFill/>
              </a:ln>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sp>
          <p:nvSpPr>
            <p:cNvPr id="18" name="23 Rectángulo redondeado">
              <a:extLst>
                <a:ext uri="{FF2B5EF4-FFF2-40B4-BE49-F238E27FC236}">
                  <a16:creationId xmlns:a16="http://schemas.microsoft.com/office/drawing/2014/main" id="{81D40655-88EB-45AF-BFD7-6D925DED7392}"/>
                </a:ext>
              </a:extLst>
            </p:cNvPr>
            <p:cNvSpPr/>
            <p:nvPr/>
          </p:nvSpPr>
          <p:spPr>
            <a:xfrm>
              <a:off x="2823939" y="12968008"/>
              <a:ext cx="2804149" cy="249019"/>
            </a:xfrm>
            <a:custGeom>
              <a:avLst/>
              <a:gdLst/>
              <a:ahLst/>
              <a:cxnLst/>
              <a:rect l="l" t="t" r="r" b="b"/>
              <a:pathLst>
                <a:path w="923491" h="82550">
                  <a:moveTo>
                    <a:pt x="0" y="0"/>
                  </a:moveTo>
                  <a:lnTo>
                    <a:pt x="923491" y="0"/>
                  </a:lnTo>
                  <a:cubicBezTo>
                    <a:pt x="920296" y="46402"/>
                    <a:pt x="881273" y="82550"/>
                    <a:pt x="833807" y="82550"/>
                  </a:cubicBezTo>
                  <a:lnTo>
                    <a:pt x="89683" y="82550"/>
                  </a:lnTo>
                  <a:cubicBezTo>
                    <a:pt x="42218" y="82550"/>
                    <a:pt x="3194" y="46402"/>
                    <a:pt x="0" y="0"/>
                  </a:cubicBezTo>
                  <a:close/>
                </a:path>
              </a:pathLst>
            </a:custGeom>
            <a:solidFill>
              <a:srgbClr val="F7F5F9"/>
            </a:solidFill>
            <a:ln w="3175">
              <a:noFill/>
            </a:ln>
            <a:effectLst>
              <a:innerShdw blurRad="12700" dist="12700" dir="54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Segoe UI" panose="020B0502040204020203" pitchFamily="34" charset="0"/>
                <a:ea typeface="Segoe UI" panose="020B0502040204020203" pitchFamily="34" charset="0"/>
                <a:cs typeface="Segoe UI" panose="020B0502040204020203" pitchFamily="34" charset="0"/>
              </a:endParaRPr>
            </a:p>
          </p:txBody>
        </p:sp>
        <p:sp>
          <p:nvSpPr>
            <p:cNvPr id="19" name="Rectángulo redondeado 3">
              <a:extLst>
                <a:ext uri="{FF2B5EF4-FFF2-40B4-BE49-F238E27FC236}">
                  <a16:creationId xmlns:a16="http://schemas.microsoft.com/office/drawing/2014/main" id="{59B2B1C1-54BE-4524-AD90-6EFD5CD93DCB}"/>
                </a:ext>
              </a:extLst>
            </p:cNvPr>
            <p:cNvSpPr/>
            <p:nvPr/>
          </p:nvSpPr>
          <p:spPr>
            <a:xfrm>
              <a:off x="-3925253" y="2216455"/>
              <a:ext cx="6286434" cy="9112288"/>
            </a:xfrm>
            <a:custGeom>
              <a:avLst/>
              <a:gdLst/>
              <a:ahLst/>
              <a:cxnLst/>
              <a:rect l="l" t="t" r="r" b="b"/>
              <a:pathLst>
                <a:path w="2070313" h="3020732">
                  <a:moveTo>
                    <a:pt x="187976" y="0"/>
                  </a:moveTo>
                  <a:lnTo>
                    <a:pt x="2070313" y="0"/>
                  </a:lnTo>
                  <a:lnTo>
                    <a:pt x="1928420" y="207031"/>
                  </a:lnTo>
                  <a:lnTo>
                    <a:pt x="183453" y="207031"/>
                  </a:lnTo>
                  <a:lnTo>
                    <a:pt x="183453" y="2753062"/>
                  </a:lnTo>
                  <a:lnTo>
                    <a:pt x="0" y="3020732"/>
                  </a:lnTo>
                  <a:lnTo>
                    <a:pt x="0" y="187976"/>
                  </a:lnTo>
                  <a:cubicBezTo>
                    <a:pt x="0" y="84160"/>
                    <a:pt x="84160" y="0"/>
                    <a:pt x="187976" y="0"/>
                  </a:cubicBezTo>
                  <a:close/>
                </a:path>
              </a:pathLst>
            </a:custGeom>
            <a:gradFill flip="none" rotWithShape="1">
              <a:gsLst>
                <a:gs pos="0">
                  <a:schemeClr val="bg1">
                    <a:alpha val="0"/>
                  </a:schemeClr>
                </a:gs>
                <a:gs pos="86000">
                  <a:schemeClr val="bg1">
                    <a:alpha val="41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sp>
        <p:nvSpPr>
          <p:cNvPr id="25" name="Marcador de posición de imagen 24">
            <a:extLst>
              <a:ext uri="{FF2B5EF4-FFF2-40B4-BE49-F238E27FC236}">
                <a16:creationId xmlns:a16="http://schemas.microsoft.com/office/drawing/2014/main" id="{AC24730D-F4CC-45E5-8294-5057225BCEA6}"/>
              </a:ext>
            </a:extLst>
          </p:cNvPr>
          <p:cNvSpPr>
            <a:spLocks noGrp="1" noChangeAspect="1"/>
          </p:cNvSpPr>
          <p:nvPr>
            <p:ph type="pic" sz="quarter" idx="10"/>
          </p:nvPr>
        </p:nvSpPr>
        <p:spPr>
          <a:xfrm>
            <a:off x="2273772" y="3823524"/>
            <a:ext cx="8590353" cy="5398286"/>
          </a:xfrm>
          <a:custGeom>
            <a:avLst/>
            <a:gdLst>
              <a:gd name="connsiteX0" fmla="*/ 0 w 8590353"/>
              <a:gd name="connsiteY0" fmla="*/ 0 h 5398286"/>
              <a:gd name="connsiteX1" fmla="*/ 8590353 w 8590353"/>
              <a:gd name="connsiteY1" fmla="*/ 0 h 5398286"/>
              <a:gd name="connsiteX2" fmla="*/ 8590353 w 8590353"/>
              <a:gd name="connsiteY2" fmla="*/ 5398286 h 5398286"/>
              <a:gd name="connsiteX3" fmla="*/ 0 w 8590353"/>
              <a:gd name="connsiteY3" fmla="*/ 5398286 h 5398286"/>
            </a:gdLst>
            <a:ahLst/>
            <a:cxnLst>
              <a:cxn ang="0">
                <a:pos x="connsiteX0" y="connsiteY0"/>
              </a:cxn>
              <a:cxn ang="0">
                <a:pos x="connsiteX1" y="connsiteY1"/>
              </a:cxn>
              <a:cxn ang="0">
                <a:pos x="connsiteX2" y="connsiteY2"/>
              </a:cxn>
              <a:cxn ang="0">
                <a:pos x="connsiteX3" y="connsiteY3"/>
              </a:cxn>
            </a:cxnLst>
            <a:rect l="l" t="t" r="r" b="b"/>
            <a:pathLst>
              <a:path w="8590353" h="5398286">
                <a:moveTo>
                  <a:pt x="0" y="0"/>
                </a:moveTo>
                <a:lnTo>
                  <a:pt x="8590353" y="0"/>
                </a:lnTo>
                <a:lnTo>
                  <a:pt x="8590353" y="5398286"/>
                </a:lnTo>
                <a:lnTo>
                  <a:pt x="0" y="5398286"/>
                </a:lnTo>
                <a:close/>
              </a:path>
            </a:pathLst>
          </a:cu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Tree>
    <p:extLst>
      <p:ext uri="{BB962C8B-B14F-4D97-AF65-F5344CB8AC3E}">
        <p14:creationId xmlns:p14="http://schemas.microsoft.com/office/powerpoint/2010/main" val="300446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0-#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250" fill="hold"/>
                                        <p:tgtEl>
                                          <p:spTgt spid="25"/>
                                        </p:tgtEl>
                                        <p:attrNameLst>
                                          <p:attrName>ppt_x</p:attrName>
                                        </p:attrNameLst>
                                      </p:cBhvr>
                                      <p:tavLst>
                                        <p:tav tm="0">
                                          <p:val>
                                            <p:strVal val="0-#ppt_w/2"/>
                                          </p:val>
                                        </p:tav>
                                        <p:tav tm="100000">
                                          <p:val>
                                            <p:strVal val="#ppt_x"/>
                                          </p:val>
                                        </p:tav>
                                      </p:tavLst>
                                    </p:anim>
                                    <p:anim calcmode="lin" valueType="num">
                                      <p:cBhvr additive="base">
                                        <p:cTn id="12" dur="12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Layout 52">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F27162DB-BD97-40B1-9477-0131F5A66998}"/>
              </a:ext>
            </a:extLst>
          </p:cNvPr>
          <p:cNvSpPr/>
          <p:nvPr userDrawn="1"/>
        </p:nvSpPr>
        <p:spPr bwMode="auto">
          <a:xfrm>
            <a:off x="-1" y="-1"/>
            <a:ext cx="24385589" cy="7803899"/>
          </a:xfrm>
          <a:prstGeom prst="rect">
            <a:avLst/>
          </a:prstGeom>
          <a:solidFill>
            <a:schemeClr val="accent1"/>
          </a:solidFill>
          <a:ln>
            <a:noFill/>
          </a:ln>
          <a:extLst/>
        </p:spPr>
        <p:txBody>
          <a:bodyPr lIns="0" tIns="0" rIns="0" bIns="0" rtlCol="0" anchor="ctr"/>
          <a:lstStyle/>
          <a:p>
            <a:pPr algn="ctr"/>
            <a:endParaRPr lang="en-US"/>
          </a:p>
        </p:txBody>
      </p:sp>
      <p:pic>
        <p:nvPicPr>
          <p:cNvPr id="8" name="Picture 6" descr="http://www.pngall.com/wp-content/uploads/2016/04/Monitor-Free-PNG-Image.png">
            <a:extLst>
              <a:ext uri="{FF2B5EF4-FFF2-40B4-BE49-F238E27FC236}">
                <a16:creationId xmlns:a16="http://schemas.microsoft.com/office/drawing/2014/main" id="{FC73FFF4-B8DE-4277-BD8A-6C6980B7888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955090" y="3474107"/>
            <a:ext cx="10361998" cy="8056847"/>
          </a:xfrm>
          <a:prstGeom prst="rect">
            <a:avLst/>
          </a:prstGeom>
          <a:noFill/>
          <a:effectLst>
            <a:reflection blurRad="304800" stA="32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0" name="Marcador de posición de imagen 9">
            <a:extLst>
              <a:ext uri="{FF2B5EF4-FFF2-40B4-BE49-F238E27FC236}">
                <a16:creationId xmlns:a16="http://schemas.microsoft.com/office/drawing/2014/main" id="{E7A6A4CA-F8C5-4D14-8034-72CF142F8AF1}"/>
              </a:ext>
            </a:extLst>
          </p:cNvPr>
          <p:cNvSpPr>
            <a:spLocks noGrp="1" noChangeAspect="1"/>
          </p:cNvSpPr>
          <p:nvPr>
            <p:ph type="pic" sz="quarter" idx="10"/>
          </p:nvPr>
        </p:nvSpPr>
        <p:spPr>
          <a:xfrm>
            <a:off x="13338629" y="3888464"/>
            <a:ext cx="9672973" cy="4722977"/>
          </a:xfrm>
          <a:custGeom>
            <a:avLst/>
            <a:gdLst>
              <a:gd name="connsiteX0" fmla="*/ 0 w 8590353"/>
              <a:gd name="connsiteY0" fmla="*/ 0 h 5398286"/>
              <a:gd name="connsiteX1" fmla="*/ 8590353 w 8590353"/>
              <a:gd name="connsiteY1" fmla="*/ 0 h 5398286"/>
              <a:gd name="connsiteX2" fmla="*/ 8590353 w 8590353"/>
              <a:gd name="connsiteY2" fmla="*/ 5398286 h 5398286"/>
              <a:gd name="connsiteX3" fmla="*/ 0 w 8590353"/>
              <a:gd name="connsiteY3" fmla="*/ 5398286 h 5398286"/>
            </a:gdLst>
            <a:ahLst/>
            <a:cxnLst>
              <a:cxn ang="0">
                <a:pos x="connsiteX0" y="connsiteY0"/>
              </a:cxn>
              <a:cxn ang="0">
                <a:pos x="connsiteX1" y="connsiteY1"/>
              </a:cxn>
              <a:cxn ang="0">
                <a:pos x="connsiteX2" y="connsiteY2"/>
              </a:cxn>
              <a:cxn ang="0">
                <a:pos x="connsiteX3" y="connsiteY3"/>
              </a:cxn>
            </a:cxnLst>
            <a:rect l="l" t="t" r="r" b="b"/>
            <a:pathLst>
              <a:path w="8590353" h="5398286">
                <a:moveTo>
                  <a:pt x="0" y="0"/>
                </a:moveTo>
                <a:lnTo>
                  <a:pt x="8590353" y="0"/>
                </a:lnTo>
                <a:lnTo>
                  <a:pt x="8590353" y="5398286"/>
                </a:lnTo>
                <a:lnTo>
                  <a:pt x="0" y="5398286"/>
                </a:lnTo>
                <a:close/>
              </a:path>
            </a:pathLst>
          </a:cu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3764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 presetClass="entr" presetSubtype="2" decel="10000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250" fill="hold"/>
                                        <p:tgtEl>
                                          <p:spTgt spid="8"/>
                                        </p:tgtEl>
                                        <p:attrNameLst>
                                          <p:attrName>ppt_x</p:attrName>
                                        </p:attrNameLst>
                                      </p:cBhvr>
                                      <p:tavLst>
                                        <p:tav tm="0">
                                          <p:val>
                                            <p:strVal val="1+#ppt_w/2"/>
                                          </p:val>
                                        </p:tav>
                                        <p:tav tm="100000">
                                          <p:val>
                                            <p:strVal val="#ppt_x"/>
                                          </p:val>
                                        </p:tav>
                                      </p:tavLst>
                                    </p:anim>
                                    <p:anim calcmode="lin" valueType="num">
                                      <p:cBhvr additive="base">
                                        <p:cTn id="14" dur="125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250" fill="hold"/>
                                        <p:tgtEl>
                                          <p:spTgt spid="10"/>
                                        </p:tgtEl>
                                        <p:attrNameLst>
                                          <p:attrName>ppt_x</p:attrName>
                                        </p:attrNameLst>
                                      </p:cBhvr>
                                      <p:tavLst>
                                        <p:tav tm="0">
                                          <p:val>
                                            <p:strVal val="1+#ppt_w/2"/>
                                          </p:val>
                                        </p:tav>
                                        <p:tav tm="100000">
                                          <p:val>
                                            <p:strVal val="#ppt_x"/>
                                          </p:val>
                                        </p:tav>
                                      </p:tavLst>
                                    </p:anim>
                                    <p:anim calcmode="lin" valueType="num">
                                      <p:cBhvr additive="base">
                                        <p:cTn id="18" dur="1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25" grpId="0"/>
    </p:bldLst>
  </p:timing>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Layout 53">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8E575065-8E42-42D6-B7A8-AA320BAF36E8}"/>
              </a:ext>
            </a:extLst>
          </p:cNvPr>
          <p:cNvGrpSpPr/>
          <p:nvPr userDrawn="1"/>
        </p:nvGrpSpPr>
        <p:grpSpPr>
          <a:xfrm>
            <a:off x="6522164" y="4893469"/>
            <a:ext cx="3104436" cy="6621831"/>
            <a:chOff x="6522164" y="4833568"/>
            <a:chExt cx="3104436" cy="6621831"/>
          </a:xfrm>
        </p:grpSpPr>
        <p:sp>
          <p:nvSpPr>
            <p:cNvPr id="4" name="Rectángulo redondeado 2">
              <a:extLst>
                <a:ext uri="{FF2B5EF4-FFF2-40B4-BE49-F238E27FC236}">
                  <a16:creationId xmlns:a16="http://schemas.microsoft.com/office/drawing/2014/main" id="{DB36465C-E6F9-4D22-9E3B-41F65C5AC951}"/>
                </a:ext>
              </a:extLst>
            </p:cNvPr>
            <p:cNvSpPr/>
            <p:nvPr/>
          </p:nvSpPr>
          <p:spPr bwMode="auto">
            <a:xfrm>
              <a:off x="6522164" y="4833568"/>
              <a:ext cx="3104436" cy="6621831"/>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5" name="Rectángulo redondeado 3">
              <a:extLst>
                <a:ext uri="{FF2B5EF4-FFF2-40B4-BE49-F238E27FC236}">
                  <a16:creationId xmlns:a16="http://schemas.microsoft.com/office/drawing/2014/main" id="{00D64186-C70B-423E-A1D0-3787946862FA}"/>
                </a:ext>
              </a:extLst>
            </p:cNvPr>
            <p:cNvSpPr/>
            <p:nvPr/>
          </p:nvSpPr>
          <p:spPr bwMode="auto">
            <a:xfrm>
              <a:off x="7768184" y="5328623"/>
              <a:ext cx="612396"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6" name="Rectángulo redondeado 4">
              <a:extLst>
                <a:ext uri="{FF2B5EF4-FFF2-40B4-BE49-F238E27FC236}">
                  <a16:creationId xmlns:a16="http://schemas.microsoft.com/office/drawing/2014/main" id="{C09F4445-3B0A-4C46-AFD3-64823CEA6C18}"/>
                </a:ext>
              </a:extLst>
            </p:cNvPr>
            <p:cNvSpPr/>
            <p:nvPr/>
          </p:nvSpPr>
          <p:spPr bwMode="auto">
            <a:xfrm>
              <a:off x="7996982" y="5103599"/>
              <a:ext cx="154800"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7" name="Rectángulo redondeado 5">
              <a:extLst>
                <a:ext uri="{FF2B5EF4-FFF2-40B4-BE49-F238E27FC236}">
                  <a16:creationId xmlns:a16="http://schemas.microsoft.com/office/drawing/2014/main" id="{7CC73465-4AF5-4AC5-AE90-1CE6678E8D3B}"/>
                </a:ext>
              </a:extLst>
            </p:cNvPr>
            <p:cNvSpPr/>
            <p:nvPr/>
          </p:nvSpPr>
          <p:spPr bwMode="auto">
            <a:xfrm>
              <a:off x="7963257" y="10870477"/>
              <a:ext cx="222250" cy="234950"/>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8" name="Rectángulo redondeado 6">
              <a:extLst>
                <a:ext uri="{FF2B5EF4-FFF2-40B4-BE49-F238E27FC236}">
                  <a16:creationId xmlns:a16="http://schemas.microsoft.com/office/drawing/2014/main" id="{2697C601-1CDA-49AA-B455-68C57C17D3AD}"/>
                </a:ext>
              </a:extLst>
            </p:cNvPr>
            <p:cNvSpPr>
              <a:spLocks noChangeAspect="1"/>
            </p:cNvSpPr>
            <p:nvPr/>
          </p:nvSpPr>
          <p:spPr bwMode="auto">
            <a:xfrm>
              <a:off x="7770649" y="10684219"/>
              <a:ext cx="607466" cy="607466"/>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grpSp>
        <p:nvGrpSpPr>
          <p:cNvPr id="10" name="Grupo 9">
            <a:extLst>
              <a:ext uri="{FF2B5EF4-FFF2-40B4-BE49-F238E27FC236}">
                <a16:creationId xmlns:a16="http://schemas.microsoft.com/office/drawing/2014/main" id="{15119BD1-1C72-4D27-9CDA-696CB064C4FE}"/>
              </a:ext>
            </a:extLst>
          </p:cNvPr>
          <p:cNvGrpSpPr/>
          <p:nvPr userDrawn="1"/>
        </p:nvGrpSpPr>
        <p:grpSpPr>
          <a:xfrm>
            <a:off x="14758079" y="4893469"/>
            <a:ext cx="3104436" cy="6621831"/>
            <a:chOff x="14758079" y="4833568"/>
            <a:chExt cx="3104436" cy="6621831"/>
          </a:xfrm>
        </p:grpSpPr>
        <p:sp>
          <p:nvSpPr>
            <p:cNvPr id="11" name="Rectángulo redondeado 18">
              <a:extLst>
                <a:ext uri="{FF2B5EF4-FFF2-40B4-BE49-F238E27FC236}">
                  <a16:creationId xmlns:a16="http://schemas.microsoft.com/office/drawing/2014/main" id="{22BF84DF-527D-48BD-8800-E427621CB3A0}"/>
                </a:ext>
              </a:extLst>
            </p:cNvPr>
            <p:cNvSpPr/>
            <p:nvPr/>
          </p:nvSpPr>
          <p:spPr bwMode="auto">
            <a:xfrm>
              <a:off x="14758079" y="4833568"/>
              <a:ext cx="3104436" cy="6621831"/>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12" name="Rectángulo redondeado 19">
              <a:extLst>
                <a:ext uri="{FF2B5EF4-FFF2-40B4-BE49-F238E27FC236}">
                  <a16:creationId xmlns:a16="http://schemas.microsoft.com/office/drawing/2014/main" id="{7B448A96-DBBD-4634-AA33-4832B37C7467}"/>
                </a:ext>
              </a:extLst>
            </p:cNvPr>
            <p:cNvSpPr/>
            <p:nvPr/>
          </p:nvSpPr>
          <p:spPr bwMode="auto">
            <a:xfrm>
              <a:off x="16004099" y="5328623"/>
              <a:ext cx="612396"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13" name="Rectángulo redondeado 20">
              <a:extLst>
                <a:ext uri="{FF2B5EF4-FFF2-40B4-BE49-F238E27FC236}">
                  <a16:creationId xmlns:a16="http://schemas.microsoft.com/office/drawing/2014/main" id="{5AE843E2-788A-4B09-B5E4-6D8608A0D397}"/>
                </a:ext>
              </a:extLst>
            </p:cNvPr>
            <p:cNvSpPr/>
            <p:nvPr/>
          </p:nvSpPr>
          <p:spPr bwMode="auto">
            <a:xfrm>
              <a:off x="16232897" y="5103599"/>
              <a:ext cx="154800"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14" name="Rectángulo redondeado 21">
              <a:extLst>
                <a:ext uri="{FF2B5EF4-FFF2-40B4-BE49-F238E27FC236}">
                  <a16:creationId xmlns:a16="http://schemas.microsoft.com/office/drawing/2014/main" id="{1E681A38-E460-4B51-9C14-673FE5F8379C}"/>
                </a:ext>
              </a:extLst>
            </p:cNvPr>
            <p:cNvSpPr/>
            <p:nvPr/>
          </p:nvSpPr>
          <p:spPr bwMode="auto">
            <a:xfrm>
              <a:off x="16199172" y="10870477"/>
              <a:ext cx="222250" cy="234950"/>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15" name="Rectángulo redondeado 22">
              <a:extLst>
                <a:ext uri="{FF2B5EF4-FFF2-40B4-BE49-F238E27FC236}">
                  <a16:creationId xmlns:a16="http://schemas.microsoft.com/office/drawing/2014/main" id="{1CB22096-5332-46F9-85FA-5E7B473E0EA1}"/>
                </a:ext>
              </a:extLst>
            </p:cNvPr>
            <p:cNvSpPr>
              <a:spLocks noChangeAspect="1"/>
            </p:cNvSpPr>
            <p:nvPr/>
          </p:nvSpPr>
          <p:spPr bwMode="auto">
            <a:xfrm>
              <a:off x="16006564" y="10684219"/>
              <a:ext cx="607466" cy="607466"/>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grpSp>
        <p:nvGrpSpPr>
          <p:cNvPr id="17" name="Grupo 16">
            <a:extLst>
              <a:ext uri="{FF2B5EF4-FFF2-40B4-BE49-F238E27FC236}">
                <a16:creationId xmlns:a16="http://schemas.microsoft.com/office/drawing/2014/main" id="{4DF5EB67-2BB6-48F9-B347-1A856CC6387B}"/>
              </a:ext>
            </a:extLst>
          </p:cNvPr>
          <p:cNvGrpSpPr/>
          <p:nvPr userDrawn="1"/>
        </p:nvGrpSpPr>
        <p:grpSpPr>
          <a:xfrm>
            <a:off x="10436136" y="4467035"/>
            <a:ext cx="3526606" cy="7522329"/>
            <a:chOff x="10436136" y="4407134"/>
            <a:chExt cx="3526606" cy="7522329"/>
          </a:xfrm>
        </p:grpSpPr>
        <p:sp>
          <p:nvSpPr>
            <p:cNvPr id="18" name="Rectángulo redondeado 25">
              <a:extLst>
                <a:ext uri="{FF2B5EF4-FFF2-40B4-BE49-F238E27FC236}">
                  <a16:creationId xmlns:a16="http://schemas.microsoft.com/office/drawing/2014/main" id="{3D83DFCA-36CD-4978-99FD-450E4E870DE1}"/>
                </a:ext>
              </a:extLst>
            </p:cNvPr>
            <p:cNvSpPr/>
            <p:nvPr/>
          </p:nvSpPr>
          <p:spPr bwMode="auto">
            <a:xfrm>
              <a:off x="10436136" y="4407134"/>
              <a:ext cx="3526606" cy="7522329"/>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19" name="Rectángulo redondeado 26">
              <a:extLst>
                <a:ext uri="{FF2B5EF4-FFF2-40B4-BE49-F238E27FC236}">
                  <a16:creationId xmlns:a16="http://schemas.microsoft.com/office/drawing/2014/main" id="{24D826B1-AD89-4E0B-8C67-633FB05FB436}"/>
                </a:ext>
              </a:extLst>
            </p:cNvPr>
            <p:cNvSpPr/>
            <p:nvPr/>
          </p:nvSpPr>
          <p:spPr bwMode="auto">
            <a:xfrm>
              <a:off x="11851601" y="4969511"/>
              <a:ext cx="695675" cy="175625"/>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20" name="Rectángulo redondeado 27">
              <a:extLst>
                <a:ext uri="{FF2B5EF4-FFF2-40B4-BE49-F238E27FC236}">
                  <a16:creationId xmlns:a16="http://schemas.microsoft.com/office/drawing/2014/main" id="{208BBA42-A5AE-4BE9-8E28-748F4D8A2B7A}"/>
                </a:ext>
              </a:extLst>
            </p:cNvPr>
            <p:cNvSpPr/>
            <p:nvPr/>
          </p:nvSpPr>
          <p:spPr bwMode="auto">
            <a:xfrm>
              <a:off x="12111513" y="4713886"/>
              <a:ext cx="175851" cy="175625"/>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21" name="Rectángulo redondeado 28">
              <a:extLst>
                <a:ext uri="{FF2B5EF4-FFF2-40B4-BE49-F238E27FC236}">
                  <a16:creationId xmlns:a16="http://schemas.microsoft.com/office/drawing/2014/main" id="{5E57332E-DE38-4EA8-8434-60359E9E6991}"/>
                </a:ext>
              </a:extLst>
            </p:cNvPr>
            <p:cNvSpPr/>
            <p:nvPr/>
          </p:nvSpPr>
          <p:spPr bwMode="auto">
            <a:xfrm>
              <a:off x="12073202" y="11264998"/>
              <a:ext cx="252474" cy="266901"/>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22" name="Rectángulo redondeado 29">
              <a:extLst>
                <a:ext uri="{FF2B5EF4-FFF2-40B4-BE49-F238E27FC236}">
                  <a16:creationId xmlns:a16="http://schemas.microsoft.com/office/drawing/2014/main" id="{5AD595B8-B49C-427B-A6E8-8F083F8B1800}"/>
                </a:ext>
              </a:extLst>
            </p:cNvPr>
            <p:cNvSpPr>
              <a:spLocks noChangeAspect="1"/>
            </p:cNvSpPr>
            <p:nvPr/>
          </p:nvSpPr>
          <p:spPr bwMode="auto">
            <a:xfrm>
              <a:off x="11854402" y="11053411"/>
              <a:ext cx="690075" cy="690075"/>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grpSp>
        <p:nvGrpSpPr>
          <p:cNvPr id="24" name="Grupo 23">
            <a:extLst>
              <a:ext uri="{FF2B5EF4-FFF2-40B4-BE49-F238E27FC236}">
                <a16:creationId xmlns:a16="http://schemas.microsoft.com/office/drawing/2014/main" id="{FFB5169D-C9AB-4989-9617-22FCED291057}"/>
              </a:ext>
            </a:extLst>
          </p:cNvPr>
          <p:cNvGrpSpPr/>
          <p:nvPr userDrawn="1"/>
        </p:nvGrpSpPr>
        <p:grpSpPr>
          <a:xfrm>
            <a:off x="1963076" y="4893469"/>
            <a:ext cx="3104436" cy="6621831"/>
            <a:chOff x="6522164" y="4833568"/>
            <a:chExt cx="3104436" cy="6621831"/>
          </a:xfrm>
        </p:grpSpPr>
        <p:sp>
          <p:nvSpPr>
            <p:cNvPr id="25" name="Rectángulo redondeado 40">
              <a:extLst>
                <a:ext uri="{FF2B5EF4-FFF2-40B4-BE49-F238E27FC236}">
                  <a16:creationId xmlns:a16="http://schemas.microsoft.com/office/drawing/2014/main" id="{B981FD96-030D-46B9-8C48-9E162AF4ABE7}"/>
                </a:ext>
              </a:extLst>
            </p:cNvPr>
            <p:cNvSpPr/>
            <p:nvPr/>
          </p:nvSpPr>
          <p:spPr bwMode="auto">
            <a:xfrm>
              <a:off x="6522164" y="4833568"/>
              <a:ext cx="3104436" cy="6621831"/>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26" name="Rectángulo redondeado 41">
              <a:extLst>
                <a:ext uri="{FF2B5EF4-FFF2-40B4-BE49-F238E27FC236}">
                  <a16:creationId xmlns:a16="http://schemas.microsoft.com/office/drawing/2014/main" id="{DA47F0BC-489E-485B-AF65-5E6B21699B49}"/>
                </a:ext>
              </a:extLst>
            </p:cNvPr>
            <p:cNvSpPr/>
            <p:nvPr/>
          </p:nvSpPr>
          <p:spPr bwMode="auto">
            <a:xfrm>
              <a:off x="7768184" y="5328623"/>
              <a:ext cx="612396"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27" name="Rectángulo redondeado 42">
              <a:extLst>
                <a:ext uri="{FF2B5EF4-FFF2-40B4-BE49-F238E27FC236}">
                  <a16:creationId xmlns:a16="http://schemas.microsoft.com/office/drawing/2014/main" id="{B1D337FF-A4C9-4D5F-B622-E7E3ABA59434}"/>
                </a:ext>
              </a:extLst>
            </p:cNvPr>
            <p:cNvSpPr/>
            <p:nvPr/>
          </p:nvSpPr>
          <p:spPr bwMode="auto">
            <a:xfrm>
              <a:off x="7996982" y="5103599"/>
              <a:ext cx="154800"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28" name="Rectángulo redondeado 43">
              <a:extLst>
                <a:ext uri="{FF2B5EF4-FFF2-40B4-BE49-F238E27FC236}">
                  <a16:creationId xmlns:a16="http://schemas.microsoft.com/office/drawing/2014/main" id="{D39EA220-FF74-4031-BC7C-2F3D4088B2B0}"/>
                </a:ext>
              </a:extLst>
            </p:cNvPr>
            <p:cNvSpPr/>
            <p:nvPr/>
          </p:nvSpPr>
          <p:spPr bwMode="auto">
            <a:xfrm>
              <a:off x="7963257" y="10870477"/>
              <a:ext cx="222250" cy="234950"/>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29" name="Rectángulo redondeado 44">
              <a:extLst>
                <a:ext uri="{FF2B5EF4-FFF2-40B4-BE49-F238E27FC236}">
                  <a16:creationId xmlns:a16="http://schemas.microsoft.com/office/drawing/2014/main" id="{4378B4FF-1C66-4C4B-95B4-D14193187907}"/>
                </a:ext>
              </a:extLst>
            </p:cNvPr>
            <p:cNvSpPr>
              <a:spLocks noChangeAspect="1"/>
            </p:cNvSpPr>
            <p:nvPr/>
          </p:nvSpPr>
          <p:spPr bwMode="auto">
            <a:xfrm>
              <a:off x="7770649" y="10684219"/>
              <a:ext cx="607466" cy="607466"/>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grpSp>
        <p:nvGrpSpPr>
          <p:cNvPr id="31" name="Grupo 30">
            <a:extLst>
              <a:ext uri="{FF2B5EF4-FFF2-40B4-BE49-F238E27FC236}">
                <a16:creationId xmlns:a16="http://schemas.microsoft.com/office/drawing/2014/main" id="{7592F838-70B2-4EC7-8D3B-3E5FF7738D39}"/>
              </a:ext>
            </a:extLst>
          </p:cNvPr>
          <p:cNvGrpSpPr/>
          <p:nvPr userDrawn="1"/>
        </p:nvGrpSpPr>
        <p:grpSpPr>
          <a:xfrm>
            <a:off x="19329624" y="4893469"/>
            <a:ext cx="3104436" cy="6621831"/>
            <a:chOff x="14758079" y="4833568"/>
            <a:chExt cx="3104436" cy="6621831"/>
          </a:xfrm>
        </p:grpSpPr>
        <p:sp>
          <p:nvSpPr>
            <p:cNvPr id="32" name="Rectángulo redondeado 47">
              <a:extLst>
                <a:ext uri="{FF2B5EF4-FFF2-40B4-BE49-F238E27FC236}">
                  <a16:creationId xmlns:a16="http://schemas.microsoft.com/office/drawing/2014/main" id="{F663A8A6-872F-40DA-AD81-5252F8053797}"/>
                </a:ext>
              </a:extLst>
            </p:cNvPr>
            <p:cNvSpPr/>
            <p:nvPr/>
          </p:nvSpPr>
          <p:spPr bwMode="auto">
            <a:xfrm>
              <a:off x="14758079" y="4833568"/>
              <a:ext cx="3104436" cy="6621831"/>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33" name="Rectángulo redondeado 48">
              <a:extLst>
                <a:ext uri="{FF2B5EF4-FFF2-40B4-BE49-F238E27FC236}">
                  <a16:creationId xmlns:a16="http://schemas.microsoft.com/office/drawing/2014/main" id="{B504B3CB-F590-4FB4-9466-FDB3FD268F03}"/>
                </a:ext>
              </a:extLst>
            </p:cNvPr>
            <p:cNvSpPr/>
            <p:nvPr/>
          </p:nvSpPr>
          <p:spPr bwMode="auto">
            <a:xfrm>
              <a:off x="16004099" y="5328623"/>
              <a:ext cx="612396"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34" name="Rectángulo redondeado 49">
              <a:extLst>
                <a:ext uri="{FF2B5EF4-FFF2-40B4-BE49-F238E27FC236}">
                  <a16:creationId xmlns:a16="http://schemas.microsoft.com/office/drawing/2014/main" id="{25175E07-9884-48C9-A175-41F465524197}"/>
                </a:ext>
              </a:extLst>
            </p:cNvPr>
            <p:cNvSpPr/>
            <p:nvPr/>
          </p:nvSpPr>
          <p:spPr bwMode="auto">
            <a:xfrm>
              <a:off x="16232897" y="5103599"/>
              <a:ext cx="154800"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35" name="Rectángulo redondeado 50">
              <a:extLst>
                <a:ext uri="{FF2B5EF4-FFF2-40B4-BE49-F238E27FC236}">
                  <a16:creationId xmlns:a16="http://schemas.microsoft.com/office/drawing/2014/main" id="{3848B6BE-5D43-4A3E-975C-11EA713789D4}"/>
                </a:ext>
              </a:extLst>
            </p:cNvPr>
            <p:cNvSpPr/>
            <p:nvPr/>
          </p:nvSpPr>
          <p:spPr bwMode="auto">
            <a:xfrm>
              <a:off x="16199172" y="10870477"/>
              <a:ext cx="222250" cy="234950"/>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36" name="Rectángulo redondeado 51">
              <a:extLst>
                <a:ext uri="{FF2B5EF4-FFF2-40B4-BE49-F238E27FC236}">
                  <a16:creationId xmlns:a16="http://schemas.microsoft.com/office/drawing/2014/main" id="{BE3D62CE-9E3D-47A8-B0CB-43CB38326AC3}"/>
                </a:ext>
              </a:extLst>
            </p:cNvPr>
            <p:cNvSpPr>
              <a:spLocks noChangeAspect="1"/>
            </p:cNvSpPr>
            <p:nvPr/>
          </p:nvSpPr>
          <p:spPr bwMode="auto">
            <a:xfrm>
              <a:off x="16006564" y="10684219"/>
              <a:ext cx="607466" cy="607466"/>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sp>
        <p:nvSpPr>
          <p:cNvPr id="65" name="Marcador de posición de imagen 64">
            <a:extLst>
              <a:ext uri="{FF2B5EF4-FFF2-40B4-BE49-F238E27FC236}">
                <a16:creationId xmlns:a16="http://schemas.microsoft.com/office/drawing/2014/main" id="{75BA7C79-7075-4B26-9637-D048B6EA7A12}"/>
              </a:ext>
            </a:extLst>
          </p:cNvPr>
          <p:cNvSpPr>
            <a:spLocks noGrp="1"/>
          </p:cNvSpPr>
          <p:nvPr>
            <p:ph type="pic" sz="quarter" idx="14"/>
          </p:nvPr>
        </p:nvSpPr>
        <p:spPr>
          <a:xfrm>
            <a:off x="2188102" y="5838575"/>
            <a:ext cx="2672583" cy="4758697"/>
          </a:xfrm>
          <a:custGeom>
            <a:avLst/>
            <a:gdLst>
              <a:gd name="connsiteX0" fmla="*/ 0 w 2672583"/>
              <a:gd name="connsiteY0" fmla="*/ 0 h 4758697"/>
              <a:gd name="connsiteX1" fmla="*/ 2672583 w 2672583"/>
              <a:gd name="connsiteY1" fmla="*/ 0 h 4758697"/>
              <a:gd name="connsiteX2" fmla="*/ 2672583 w 2672583"/>
              <a:gd name="connsiteY2" fmla="*/ 4758697 h 4758697"/>
              <a:gd name="connsiteX3" fmla="*/ 0 w 2672583"/>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3" h="4758697">
                <a:moveTo>
                  <a:pt x="0" y="0"/>
                </a:moveTo>
                <a:lnTo>
                  <a:pt x="2672583" y="0"/>
                </a:lnTo>
                <a:lnTo>
                  <a:pt x="2672583"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66" name="Marcador de posición de imagen 65">
            <a:extLst>
              <a:ext uri="{FF2B5EF4-FFF2-40B4-BE49-F238E27FC236}">
                <a16:creationId xmlns:a16="http://schemas.microsoft.com/office/drawing/2014/main" id="{0E4D28AF-EF34-450E-8172-088810FDAF3D}"/>
              </a:ext>
            </a:extLst>
          </p:cNvPr>
          <p:cNvSpPr>
            <a:spLocks noGrp="1"/>
          </p:cNvSpPr>
          <p:nvPr>
            <p:ph type="pic" sz="quarter" idx="13"/>
          </p:nvPr>
        </p:nvSpPr>
        <p:spPr>
          <a:xfrm>
            <a:off x="6747191" y="5838575"/>
            <a:ext cx="2672581" cy="4758697"/>
          </a:xfrm>
          <a:custGeom>
            <a:avLst/>
            <a:gdLst>
              <a:gd name="connsiteX0" fmla="*/ 0 w 2672581"/>
              <a:gd name="connsiteY0" fmla="*/ 0 h 4758697"/>
              <a:gd name="connsiteX1" fmla="*/ 2672581 w 2672581"/>
              <a:gd name="connsiteY1" fmla="*/ 0 h 4758697"/>
              <a:gd name="connsiteX2" fmla="*/ 2672581 w 2672581"/>
              <a:gd name="connsiteY2" fmla="*/ 4758697 h 4758697"/>
              <a:gd name="connsiteX3" fmla="*/ 0 w 2672581"/>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1" h="4758697">
                <a:moveTo>
                  <a:pt x="0" y="0"/>
                </a:moveTo>
                <a:lnTo>
                  <a:pt x="2672581" y="0"/>
                </a:lnTo>
                <a:lnTo>
                  <a:pt x="2672581"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67" name="Marcador de posición de imagen 66">
            <a:extLst>
              <a:ext uri="{FF2B5EF4-FFF2-40B4-BE49-F238E27FC236}">
                <a16:creationId xmlns:a16="http://schemas.microsoft.com/office/drawing/2014/main" id="{0447B62B-D5E0-45A8-9AE9-AA05F50F1F51}"/>
              </a:ext>
            </a:extLst>
          </p:cNvPr>
          <p:cNvSpPr>
            <a:spLocks noGrp="1"/>
          </p:cNvSpPr>
          <p:nvPr>
            <p:ph type="pic" sz="quarter" idx="12"/>
          </p:nvPr>
        </p:nvSpPr>
        <p:spPr>
          <a:xfrm>
            <a:off x="10691762" y="5540665"/>
            <a:ext cx="3036024" cy="5405829"/>
          </a:xfrm>
          <a:custGeom>
            <a:avLst/>
            <a:gdLst>
              <a:gd name="connsiteX0" fmla="*/ 0 w 3036024"/>
              <a:gd name="connsiteY0" fmla="*/ 0 h 5405829"/>
              <a:gd name="connsiteX1" fmla="*/ 3036024 w 3036024"/>
              <a:gd name="connsiteY1" fmla="*/ 0 h 5405829"/>
              <a:gd name="connsiteX2" fmla="*/ 3036024 w 3036024"/>
              <a:gd name="connsiteY2" fmla="*/ 5405829 h 5405829"/>
              <a:gd name="connsiteX3" fmla="*/ 0 w 3036024"/>
              <a:gd name="connsiteY3" fmla="*/ 5405829 h 5405829"/>
            </a:gdLst>
            <a:ahLst/>
            <a:cxnLst>
              <a:cxn ang="0">
                <a:pos x="connsiteX0" y="connsiteY0"/>
              </a:cxn>
              <a:cxn ang="0">
                <a:pos x="connsiteX1" y="connsiteY1"/>
              </a:cxn>
              <a:cxn ang="0">
                <a:pos x="connsiteX2" y="connsiteY2"/>
              </a:cxn>
              <a:cxn ang="0">
                <a:pos x="connsiteX3" y="connsiteY3"/>
              </a:cxn>
            </a:cxnLst>
            <a:rect l="l" t="t" r="r" b="b"/>
            <a:pathLst>
              <a:path w="3036024" h="5405829">
                <a:moveTo>
                  <a:pt x="0" y="0"/>
                </a:moveTo>
                <a:lnTo>
                  <a:pt x="3036024" y="0"/>
                </a:lnTo>
                <a:lnTo>
                  <a:pt x="3036024" y="5405829"/>
                </a:lnTo>
                <a:lnTo>
                  <a:pt x="0" y="5405829"/>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68" name="Marcador de posición de imagen 67">
            <a:extLst>
              <a:ext uri="{FF2B5EF4-FFF2-40B4-BE49-F238E27FC236}">
                <a16:creationId xmlns:a16="http://schemas.microsoft.com/office/drawing/2014/main" id="{E6F52850-6F5A-419C-A345-040F2BA76738}"/>
              </a:ext>
            </a:extLst>
          </p:cNvPr>
          <p:cNvSpPr>
            <a:spLocks noGrp="1"/>
          </p:cNvSpPr>
          <p:nvPr>
            <p:ph type="pic" sz="quarter" idx="11"/>
          </p:nvPr>
        </p:nvSpPr>
        <p:spPr>
          <a:xfrm>
            <a:off x="14983104" y="5838575"/>
            <a:ext cx="2672582" cy="4758697"/>
          </a:xfrm>
          <a:custGeom>
            <a:avLst/>
            <a:gdLst>
              <a:gd name="connsiteX0" fmla="*/ 0 w 2672582"/>
              <a:gd name="connsiteY0" fmla="*/ 0 h 4758697"/>
              <a:gd name="connsiteX1" fmla="*/ 2672582 w 2672582"/>
              <a:gd name="connsiteY1" fmla="*/ 0 h 4758697"/>
              <a:gd name="connsiteX2" fmla="*/ 2672582 w 2672582"/>
              <a:gd name="connsiteY2" fmla="*/ 4758697 h 4758697"/>
              <a:gd name="connsiteX3" fmla="*/ 0 w 2672582"/>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2" h="4758697">
                <a:moveTo>
                  <a:pt x="0" y="0"/>
                </a:moveTo>
                <a:lnTo>
                  <a:pt x="2672582" y="0"/>
                </a:lnTo>
                <a:lnTo>
                  <a:pt x="2672582"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69" name="Marcador de posición de imagen 68">
            <a:extLst>
              <a:ext uri="{FF2B5EF4-FFF2-40B4-BE49-F238E27FC236}">
                <a16:creationId xmlns:a16="http://schemas.microsoft.com/office/drawing/2014/main" id="{0C7CD847-2F7C-4B93-A63C-BFF94325CDD0}"/>
              </a:ext>
            </a:extLst>
          </p:cNvPr>
          <p:cNvSpPr>
            <a:spLocks noGrp="1"/>
          </p:cNvSpPr>
          <p:nvPr>
            <p:ph type="pic" sz="quarter" idx="10"/>
          </p:nvPr>
        </p:nvSpPr>
        <p:spPr>
          <a:xfrm>
            <a:off x="19554648" y="5838575"/>
            <a:ext cx="2672584" cy="4758697"/>
          </a:xfrm>
          <a:custGeom>
            <a:avLst/>
            <a:gdLst>
              <a:gd name="connsiteX0" fmla="*/ 0 w 2672584"/>
              <a:gd name="connsiteY0" fmla="*/ 0 h 4758697"/>
              <a:gd name="connsiteX1" fmla="*/ 2672584 w 2672584"/>
              <a:gd name="connsiteY1" fmla="*/ 0 h 4758697"/>
              <a:gd name="connsiteX2" fmla="*/ 2672584 w 2672584"/>
              <a:gd name="connsiteY2" fmla="*/ 4758697 h 4758697"/>
              <a:gd name="connsiteX3" fmla="*/ 0 w 2672584"/>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4" h="4758697">
                <a:moveTo>
                  <a:pt x="0" y="0"/>
                </a:moveTo>
                <a:lnTo>
                  <a:pt x="2672584" y="0"/>
                </a:lnTo>
                <a:lnTo>
                  <a:pt x="2672584"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189491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1000" fill="hold"/>
                                        <p:tgtEl>
                                          <p:spTgt spid="65"/>
                                        </p:tgtEl>
                                        <p:attrNameLst>
                                          <p:attrName>ppt_x</p:attrName>
                                        </p:attrNameLst>
                                      </p:cBhvr>
                                      <p:tavLst>
                                        <p:tav tm="0">
                                          <p:val>
                                            <p:strVal val="#ppt_x"/>
                                          </p:val>
                                        </p:tav>
                                        <p:tav tm="100000">
                                          <p:val>
                                            <p:strVal val="#ppt_x"/>
                                          </p:val>
                                        </p:tav>
                                      </p:tavLst>
                                    </p:anim>
                                    <p:anim calcmode="lin" valueType="num">
                                      <p:cBhvr additive="base">
                                        <p:cTn id="12" dur="10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1000" fill="hold"/>
                                        <p:tgtEl>
                                          <p:spTgt spid="66"/>
                                        </p:tgtEl>
                                        <p:attrNameLst>
                                          <p:attrName>ppt_x</p:attrName>
                                        </p:attrNameLst>
                                      </p:cBhvr>
                                      <p:tavLst>
                                        <p:tav tm="0">
                                          <p:val>
                                            <p:strVal val="#ppt_x"/>
                                          </p:val>
                                        </p:tav>
                                        <p:tav tm="100000">
                                          <p:val>
                                            <p:strVal val="#ppt_x"/>
                                          </p:val>
                                        </p:tav>
                                      </p:tavLst>
                                    </p:anim>
                                    <p:anim calcmode="lin" valueType="num">
                                      <p:cBhvr additive="base">
                                        <p:cTn id="20" dur="10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1000" fill="hold"/>
                                        <p:tgtEl>
                                          <p:spTgt spid="67"/>
                                        </p:tgtEl>
                                        <p:attrNameLst>
                                          <p:attrName>ppt_x</p:attrName>
                                        </p:attrNameLst>
                                      </p:cBhvr>
                                      <p:tavLst>
                                        <p:tav tm="0">
                                          <p:val>
                                            <p:strVal val="#ppt_x"/>
                                          </p:val>
                                        </p:tav>
                                        <p:tav tm="100000">
                                          <p:val>
                                            <p:strVal val="#ppt_x"/>
                                          </p:val>
                                        </p:tav>
                                      </p:tavLst>
                                    </p:anim>
                                    <p:anim calcmode="lin" valueType="num">
                                      <p:cBhvr additive="base">
                                        <p:cTn id="28" dur="1000" fill="hold"/>
                                        <p:tgtEl>
                                          <p:spTgt spid="6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5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1000" fill="hold"/>
                                        <p:tgtEl>
                                          <p:spTgt spid="68"/>
                                        </p:tgtEl>
                                        <p:attrNameLst>
                                          <p:attrName>ppt_x</p:attrName>
                                        </p:attrNameLst>
                                      </p:cBhvr>
                                      <p:tavLst>
                                        <p:tav tm="0">
                                          <p:val>
                                            <p:strVal val="#ppt_x"/>
                                          </p:val>
                                        </p:tav>
                                        <p:tav tm="100000">
                                          <p:val>
                                            <p:strVal val="#ppt_x"/>
                                          </p:val>
                                        </p:tav>
                                      </p:tavLst>
                                    </p:anim>
                                    <p:anim calcmode="lin" valueType="num">
                                      <p:cBhvr additive="base">
                                        <p:cTn id="36" dur="10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00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1000" fill="hold"/>
                                        <p:tgtEl>
                                          <p:spTgt spid="31"/>
                                        </p:tgtEl>
                                        <p:attrNameLst>
                                          <p:attrName>ppt_x</p:attrName>
                                        </p:attrNameLst>
                                      </p:cBhvr>
                                      <p:tavLst>
                                        <p:tav tm="0">
                                          <p:val>
                                            <p:strVal val="#ppt_x"/>
                                          </p:val>
                                        </p:tav>
                                        <p:tav tm="100000">
                                          <p:val>
                                            <p:strVal val="#ppt_x"/>
                                          </p:val>
                                        </p:tav>
                                      </p:tavLst>
                                    </p:anim>
                                    <p:anim calcmode="lin" valueType="num">
                                      <p:cBhvr additive="base">
                                        <p:cTn id="40" dur="10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1000" fill="hold"/>
                                        <p:tgtEl>
                                          <p:spTgt spid="69"/>
                                        </p:tgtEl>
                                        <p:attrNameLst>
                                          <p:attrName>ppt_x</p:attrName>
                                        </p:attrNameLst>
                                      </p:cBhvr>
                                      <p:tavLst>
                                        <p:tav tm="0">
                                          <p:val>
                                            <p:strVal val="#ppt_x"/>
                                          </p:val>
                                        </p:tav>
                                        <p:tav tm="100000">
                                          <p:val>
                                            <p:strVal val="#ppt_x"/>
                                          </p:val>
                                        </p:tav>
                                      </p:tavLst>
                                    </p:anim>
                                    <p:anim calcmode="lin" valueType="num">
                                      <p:cBhvr additive="base">
                                        <p:cTn id="44" dur="10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Layout 54">
    <p:spTree>
      <p:nvGrpSpPr>
        <p:cNvPr id="1" name=""/>
        <p:cNvGrpSpPr/>
        <p:nvPr/>
      </p:nvGrpSpPr>
      <p:grpSpPr>
        <a:xfrm>
          <a:off x="0" y="0"/>
          <a:ext cx="0" cy="0"/>
          <a:chOff x="0" y="0"/>
          <a:chExt cx="0" cy="0"/>
        </a:xfrm>
      </p:grpSpPr>
      <p:pic>
        <p:nvPicPr>
          <p:cNvPr id="37" name="Picture 10" descr="http://app.imcreator.com/images/editor/iphone_for_editor.png">
            <a:extLst>
              <a:ext uri="{FF2B5EF4-FFF2-40B4-BE49-F238E27FC236}">
                <a16:creationId xmlns:a16="http://schemas.microsoft.com/office/drawing/2014/main" id="{5FB1CEFF-7614-446E-9999-1B359E6D3A9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454308" y="2268942"/>
            <a:ext cx="5750445" cy="10302885"/>
          </a:xfrm>
          <a:prstGeom prst="rect">
            <a:avLst/>
          </a:prstGeom>
          <a:noFill/>
          <a:extLst>
            <a:ext uri="{909E8E84-426E-40DD-AFC4-6F175D3DCCD1}">
              <a14:hiddenFill xmlns:a14="http://schemas.microsoft.com/office/drawing/2010/main">
                <a:solidFill>
                  <a:srgbClr val="FFFFFF"/>
                </a:solidFill>
              </a14:hiddenFill>
            </a:ext>
          </a:extLst>
        </p:spPr>
      </p:pic>
      <p:sp>
        <p:nvSpPr>
          <p:cNvPr id="69" name="Marcador de posición de imagen 68">
            <a:extLst>
              <a:ext uri="{FF2B5EF4-FFF2-40B4-BE49-F238E27FC236}">
                <a16:creationId xmlns:a16="http://schemas.microsoft.com/office/drawing/2014/main" id="{0C7CD847-2F7C-4B93-A63C-BFF94325CDD0}"/>
              </a:ext>
            </a:extLst>
          </p:cNvPr>
          <p:cNvSpPr>
            <a:spLocks noGrp="1"/>
          </p:cNvSpPr>
          <p:nvPr>
            <p:ph type="pic" sz="quarter" idx="10"/>
          </p:nvPr>
        </p:nvSpPr>
        <p:spPr>
          <a:xfrm>
            <a:off x="3299460" y="3762375"/>
            <a:ext cx="4038042" cy="6667499"/>
          </a:xfrm>
          <a:custGeom>
            <a:avLst/>
            <a:gdLst>
              <a:gd name="connsiteX0" fmla="*/ 0 w 2672584"/>
              <a:gd name="connsiteY0" fmla="*/ 0 h 4758697"/>
              <a:gd name="connsiteX1" fmla="*/ 2672584 w 2672584"/>
              <a:gd name="connsiteY1" fmla="*/ 0 h 4758697"/>
              <a:gd name="connsiteX2" fmla="*/ 2672584 w 2672584"/>
              <a:gd name="connsiteY2" fmla="*/ 4758697 h 4758697"/>
              <a:gd name="connsiteX3" fmla="*/ 0 w 2672584"/>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4" h="4758697">
                <a:moveTo>
                  <a:pt x="0" y="0"/>
                </a:moveTo>
                <a:lnTo>
                  <a:pt x="2672584" y="0"/>
                </a:lnTo>
                <a:lnTo>
                  <a:pt x="2672584"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290992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ppt_x"/>
                                          </p:val>
                                        </p:tav>
                                        <p:tav tm="100000">
                                          <p:val>
                                            <p:strVal val="#ppt_x"/>
                                          </p:val>
                                        </p:tav>
                                      </p:tavLst>
                                    </p:anim>
                                    <p:anim calcmode="lin" valueType="num">
                                      <p:cBhvr additive="base">
                                        <p:cTn id="8" dur="1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Layout 55">
    <p:spTree>
      <p:nvGrpSpPr>
        <p:cNvPr id="1" name=""/>
        <p:cNvGrpSpPr/>
        <p:nvPr/>
      </p:nvGrpSpPr>
      <p:grpSpPr>
        <a:xfrm>
          <a:off x="0" y="0"/>
          <a:ext cx="0" cy="0"/>
          <a:chOff x="0" y="0"/>
          <a:chExt cx="0" cy="0"/>
        </a:xfrm>
      </p:grpSpPr>
      <p:sp>
        <p:nvSpPr>
          <p:cNvPr id="7" name="Marcador de posición de imagen 33">
            <a:extLst>
              <a:ext uri="{FF2B5EF4-FFF2-40B4-BE49-F238E27FC236}">
                <a16:creationId xmlns:a16="http://schemas.microsoft.com/office/drawing/2014/main" id="{F58681CA-8435-40AA-A673-8F3BDE1D3987}"/>
              </a:ext>
            </a:extLst>
          </p:cNvPr>
          <p:cNvSpPr>
            <a:spLocks noGrp="1" noChangeAspect="1"/>
          </p:cNvSpPr>
          <p:nvPr>
            <p:ph type="pic" sz="quarter" idx="10"/>
          </p:nvPr>
        </p:nvSpPr>
        <p:spPr>
          <a:xfrm>
            <a:off x="3558941" y="4518527"/>
            <a:ext cx="3707803" cy="3707991"/>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8" name="Marcador de posición de imagen 33">
            <a:extLst>
              <a:ext uri="{FF2B5EF4-FFF2-40B4-BE49-F238E27FC236}">
                <a16:creationId xmlns:a16="http://schemas.microsoft.com/office/drawing/2014/main" id="{34E1CA2C-7465-4796-BDAC-1EA4070D7BE3}"/>
              </a:ext>
            </a:extLst>
          </p:cNvPr>
          <p:cNvSpPr>
            <a:spLocks noGrp="1" noChangeAspect="1"/>
          </p:cNvSpPr>
          <p:nvPr>
            <p:ph type="pic" sz="quarter" idx="11"/>
          </p:nvPr>
        </p:nvSpPr>
        <p:spPr>
          <a:xfrm>
            <a:off x="10446226" y="4518527"/>
            <a:ext cx="3707803" cy="3707991"/>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11" name="Marcador de posición de imagen 33">
            <a:extLst>
              <a:ext uri="{FF2B5EF4-FFF2-40B4-BE49-F238E27FC236}">
                <a16:creationId xmlns:a16="http://schemas.microsoft.com/office/drawing/2014/main" id="{D9313389-1CE1-45D9-BF58-2BE9A3AC3F72}"/>
              </a:ext>
            </a:extLst>
          </p:cNvPr>
          <p:cNvSpPr>
            <a:spLocks noGrp="1" noChangeAspect="1"/>
          </p:cNvSpPr>
          <p:nvPr>
            <p:ph type="pic" sz="quarter" idx="12"/>
          </p:nvPr>
        </p:nvSpPr>
        <p:spPr>
          <a:xfrm>
            <a:off x="17689043" y="4518527"/>
            <a:ext cx="3707803" cy="3707991"/>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Tree>
    <p:extLst>
      <p:ext uri="{BB962C8B-B14F-4D97-AF65-F5344CB8AC3E}">
        <p14:creationId xmlns:p14="http://schemas.microsoft.com/office/powerpoint/2010/main" val="124416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250" fill="hold"/>
                                        <p:tgtEl>
                                          <p:spTgt spid="11"/>
                                        </p:tgtEl>
                                        <p:attrNameLst>
                                          <p:attrName>ppt_x</p:attrName>
                                        </p:attrNameLst>
                                      </p:cBhvr>
                                      <p:tavLst>
                                        <p:tav tm="0">
                                          <p:val>
                                            <p:strVal val="#ppt_x"/>
                                          </p:val>
                                        </p:tav>
                                        <p:tav tm="100000">
                                          <p:val>
                                            <p:strVal val="#ppt_x"/>
                                          </p:val>
                                        </p:tav>
                                      </p:tavLst>
                                    </p:anim>
                                    <p:anim calcmode="lin" valueType="num">
                                      <p:cBhvr additive="base">
                                        <p:cTn id="16"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Layout 56">
    <p:spTree>
      <p:nvGrpSpPr>
        <p:cNvPr id="1" name=""/>
        <p:cNvGrpSpPr/>
        <p:nvPr/>
      </p:nvGrpSpPr>
      <p:grpSpPr>
        <a:xfrm>
          <a:off x="0" y="0"/>
          <a:ext cx="0" cy="0"/>
          <a:chOff x="0" y="0"/>
          <a:chExt cx="0" cy="0"/>
        </a:xfrm>
      </p:grpSpPr>
      <p:sp>
        <p:nvSpPr>
          <p:cNvPr id="7" name="Marcador de posición de imagen 33">
            <a:extLst>
              <a:ext uri="{FF2B5EF4-FFF2-40B4-BE49-F238E27FC236}">
                <a16:creationId xmlns:a16="http://schemas.microsoft.com/office/drawing/2014/main" id="{F58681CA-8435-40AA-A673-8F3BDE1D3987}"/>
              </a:ext>
            </a:extLst>
          </p:cNvPr>
          <p:cNvSpPr>
            <a:spLocks noGrp="1"/>
          </p:cNvSpPr>
          <p:nvPr>
            <p:ph type="pic" sz="quarter" idx="10"/>
          </p:nvPr>
        </p:nvSpPr>
        <p:spPr>
          <a:xfrm>
            <a:off x="9249150" y="5753215"/>
            <a:ext cx="3304800" cy="5500800"/>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8" name="Marcador de posición de imagen 33">
            <a:extLst>
              <a:ext uri="{FF2B5EF4-FFF2-40B4-BE49-F238E27FC236}">
                <a16:creationId xmlns:a16="http://schemas.microsoft.com/office/drawing/2014/main" id="{34E1CA2C-7465-4796-BDAC-1EA4070D7BE3}"/>
              </a:ext>
            </a:extLst>
          </p:cNvPr>
          <p:cNvSpPr>
            <a:spLocks noGrp="1"/>
          </p:cNvSpPr>
          <p:nvPr>
            <p:ph type="pic" sz="quarter" idx="11"/>
          </p:nvPr>
        </p:nvSpPr>
        <p:spPr>
          <a:xfrm>
            <a:off x="11106151" y="5940900"/>
            <a:ext cx="3614400" cy="5374800"/>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Tree>
    <p:extLst>
      <p:ext uri="{BB962C8B-B14F-4D97-AF65-F5344CB8AC3E}">
        <p14:creationId xmlns:p14="http://schemas.microsoft.com/office/powerpoint/2010/main" val="338254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9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Layout 57">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4053BB6-8D3F-4CB4-871F-9F6BDF43726E}"/>
              </a:ext>
            </a:extLst>
          </p:cNvPr>
          <p:cNvSpPr>
            <a:spLocks noGrp="1"/>
          </p:cNvSpPr>
          <p:nvPr>
            <p:ph type="pic" sz="quarter" idx="10"/>
          </p:nvPr>
        </p:nvSpPr>
        <p:spPr>
          <a:xfrm>
            <a:off x="10212574" y="0"/>
            <a:ext cx="14173015" cy="13728035"/>
          </a:xfrm>
          <a:custGeom>
            <a:avLst/>
            <a:gdLst>
              <a:gd name="connsiteX0" fmla="*/ 0 w 14173015"/>
              <a:gd name="connsiteY0" fmla="*/ 0 h 13717588"/>
              <a:gd name="connsiteX1" fmla="*/ 14173015 w 14173015"/>
              <a:gd name="connsiteY1" fmla="*/ 0 h 13717588"/>
              <a:gd name="connsiteX2" fmla="*/ 14173015 w 14173015"/>
              <a:gd name="connsiteY2" fmla="*/ 13717588 h 13717588"/>
              <a:gd name="connsiteX3" fmla="*/ 0 w 14173015"/>
              <a:gd name="connsiteY3" fmla="*/ 13717588 h 13717588"/>
              <a:gd name="connsiteX4" fmla="*/ 0 w 14173015"/>
              <a:gd name="connsiteY4" fmla="*/ 0 h 13717588"/>
              <a:gd name="connsiteX0" fmla="*/ 0 w 14173015"/>
              <a:gd name="connsiteY0" fmla="*/ 0 h 13747085"/>
              <a:gd name="connsiteX1" fmla="*/ 14173015 w 14173015"/>
              <a:gd name="connsiteY1" fmla="*/ 0 h 13747085"/>
              <a:gd name="connsiteX2" fmla="*/ 14173015 w 14173015"/>
              <a:gd name="connsiteY2" fmla="*/ 13717588 h 13747085"/>
              <a:gd name="connsiteX3" fmla="*/ 5309419 w 14173015"/>
              <a:gd name="connsiteY3" fmla="*/ 13747085 h 13747085"/>
              <a:gd name="connsiteX4" fmla="*/ 0 w 14173015"/>
              <a:gd name="connsiteY4" fmla="*/ 0 h 13747085"/>
              <a:gd name="connsiteX0" fmla="*/ 0 w 14173015"/>
              <a:gd name="connsiteY0" fmla="*/ 0 h 13728035"/>
              <a:gd name="connsiteX1" fmla="*/ 14173015 w 14173015"/>
              <a:gd name="connsiteY1" fmla="*/ 0 h 13728035"/>
              <a:gd name="connsiteX2" fmla="*/ 14173015 w 14173015"/>
              <a:gd name="connsiteY2" fmla="*/ 13717588 h 13728035"/>
              <a:gd name="connsiteX3" fmla="*/ 5309419 w 14173015"/>
              <a:gd name="connsiteY3" fmla="*/ 13728035 h 13728035"/>
              <a:gd name="connsiteX4" fmla="*/ 0 w 14173015"/>
              <a:gd name="connsiteY4" fmla="*/ 0 h 13728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3015" h="13728035">
                <a:moveTo>
                  <a:pt x="0" y="0"/>
                </a:moveTo>
                <a:lnTo>
                  <a:pt x="14173015" y="0"/>
                </a:lnTo>
                <a:lnTo>
                  <a:pt x="14173015" y="13717588"/>
                </a:lnTo>
                <a:lnTo>
                  <a:pt x="5309419" y="13728035"/>
                </a:lnTo>
                <a:lnTo>
                  <a:pt x="0" y="0"/>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31138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1+#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Layout 58">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4053BB6-8D3F-4CB4-871F-9F6BDF43726E}"/>
              </a:ext>
            </a:extLst>
          </p:cNvPr>
          <p:cNvSpPr>
            <a:spLocks noGrp="1"/>
          </p:cNvSpPr>
          <p:nvPr>
            <p:ph type="pic" sz="quarter" idx="10"/>
          </p:nvPr>
        </p:nvSpPr>
        <p:spPr>
          <a:xfrm flipH="1">
            <a:off x="0" y="0"/>
            <a:ext cx="14173015" cy="13728035"/>
          </a:xfrm>
          <a:custGeom>
            <a:avLst/>
            <a:gdLst>
              <a:gd name="connsiteX0" fmla="*/ 0 w 14173015"/>
              <a:gd name="connsiteY0" fmla="*/ 0 h 13717588"/>
              <a:gd name="connsiteX1" fmla="*/ 14173015 w 14173015"/>
              <a:gd name="connsiteY1" fmla="*/ 0 h 13717588"/>
              <a:gd name="connsiteX2" fmla="*/ 14173015 w 14173015"/>
              <a:gd name="connsiteY2" fmla="*/ 13717588 h 13717588"/>
              <a:gd name="connsiteX3" fmla="*/ 0 w 14173015"/>
              <a:gd name="connsiteY3" fmla="*/ 13717588 h 13717588"/>
              <a:gd name="connsiteX4" fmla="*/ 0 w 14173015"/>
              <a:gd name="connsiteY4" fmla="*/ 0 h 13717588"/>
              <a:gd name="connsiteX0" fmla="*/ 0 w 14173015"/>
              <a:gd name="connsiteY0" fmla="*/ 0 h 13747085"/>
              <a:gd name="connsiteX1" fmla="*/ 14173015 w 14173015"/>
              <a:gd name="connsiteY1" fmla="*/ 0 h 13747085"/>
              <a:gd name="connsiteX2" fmla="*/ 14173015 w 14173015"/>
              <a:gd name="connsiteY2" fmla="*/ 13717588 h 13747085"/>
              <a:gd name="connsiteX3" fmla="*/ 5309419 w 14173015"/>
              <a:gd name="connsiteY3" fmla="*/ 13747085 h 13747085"/>
              <a:gd name="connsiteX4" fmla="*/ 0 w 14173015"/>
              <a:gd name="connsiteY4" fmla="*/ 0 h 13747085"/>
              <a:gd name="connsiteX0" fmla="*/ 0 w 14173015"/>
              <a:gd name="connsiteY0" fmla="*/ 0 h 13728035"/>
              <a:gd name="connsiteX1" fmla="*/ 14173015 w 14173015"/>
              <a:gd name="connsiteY1" fmla="*/ 0 h 13728035"/>
              <a:gd name="connsiteX2" fmla="*/ 14173015 w 14173015"/>
              <a:gd name="connsiteY2" fmla="*/ 13717588 h 13728035"/>
              <a:gd name="connsiteX3" fmla="*/ 5309419 w 14173015"/>
              <a:gd name="connsiteY3" fmla="*/ 13728035 h 13728035"/>
              <a:gd name="connsiteX4" fmla="*/ 0 w 14173015"/>
              <a:gd name="connsiteY4" fmla="*/ 0 h 13728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3015" h="13728035">
                <a:moveTo>
                  <a:pt x="0" y="0"/>
                </a:moveTo>
                <a:lnTo>
                  <a:pt x="14173015" y="0"/>
                </a:lnTo>
                <a:lnTo>
                  <a:pt x="14173015" y="13717588"/>
                </a:lnTo>
                <a:lnTo>
                  <a:pt x="5309419" y="13728035"/>
                </a:lnTo>
                <a:lnTo>
                  <a:pt x="0" y="0"/>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160175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0-#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Layout 59">
    <p:spTree>
      <p:nvGrpSpPr>
        <p:cNvPr id="1" name=""/>
        <p:cNvGrpSpPr/>
        <p:nvPr/>
      </p:nvGrpSpPr>
      <p:grpSpPr>
        <a:xfrm>
          <a:off x="0" y="0"/>
          <a:ext cx="0" cy="0"/>
          <a:chOff x="0" y="0"/>
          <a:chExt cx="0" cy="0"/>
        </a:xfrm>
      </p:grpSpPr>
      <p:sp>
        <p:nvSpPr>
          <p:cNvPr id="3" name="2 Marcador de posición de imagen">
            <a:extLst>
              <a:ext uri="{FF2B5EF4-FFF2-40B4-BE49-F238E27FC236}">
                <a16:creationId xmlns:a16="http://schemas.microsoft.com/office/drawing/2014/main" id="{ECE52E05-EAA6-4928-BBF3-1063C81533CE}"/>
              </a:ext>
            </a:extLst>
          </p:cNvPr>
          <p:cNvSpPr>
            <a:spLocks noGrp="1"/>
          </p:cNvSpPr>
          <p:nvPr>
            <p:ph type="pic" sz="quarter" idx="11"/>
          </p:nvPr>
        </p:nvSpPr>
        <p:spPr>
          <a:xfrm>
            <a:off x="5453019" y="1016346"/>
            <a:ext cx="5727197" cy="4436975"/>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a:extLst>
              <a:ext uri="{FF2B5EF4-FFF2-40B4-BE49-F238E27FC236}">
                <a16:creationId xmlns:a16="http://schemas.microsoft.com/office/drawing/2014/main" id="{F88101BA-8725-4242-9DA8-B88C1F5DE8C4}"/>
              </a:ext>
            </a:extLst>
          </p:cNvPr>
          <p:cNvSpPr>
            <a:spLocks noGrp="1"/>
          </p:cNvSpPr>
          <p:nvPr>
            <p:ph type="pic" sz="quarter" idx="12"/>
          </p:nvPr>
        </p:nvSpPr>
        <p:spPr>
          <a:xfrm>
            <a:off x="11427709" y="1008144"/>
            <a:ext cx="5727197" cy="444354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a:extLst>
              <a:ext uri="{FF2B5EF4-FFF2-40B4-BE49-F238E27FC236}">
                <a16:creationId xmlns:a16="http://schemas.microsoft.com/office/drawing/2014/main" id="{6C70755B-F557-46AA-9F1B-7DFF9B70A581}"/>
              </a:ext>
            </a:extLst>
          </p:cNvPr>
          <p:cNvSpPr>
            <a:spLocks noGrp="1"/>
          </p:cNvSpPr>
          <p:nvPr>
            <p:ph type="pic" sz="quarter" idx="13"/>
          </p:nvPr>
        </p:nvSpPr>
        <p:spPr>
          <a:xfrm>
            <a:off x="17402399" y="1008144"/>
            <a:ext cx="5727600" cy="4443549"/>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418894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4/3*#ppt_w"/>
                                          </p:val>
                                        </p:tav>
                                        <p:tav tm="100000">
                                          <p:val>
                                            <p:strVal val="#ppt_w"/>
                                          </p:val>
                                        </p:tav>
                                      </p:tavLst>
                                    </p:anim>
                                    <p:anim calcmode="lin" valueType="num">
                                      <p:cBhvr>
                                        <p:cTn id="12" dur="75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strVal val="4/3*#ppt_w"/>
                                          </p:val>
                                        </p:tav>
                                        <p:tav tm="100000">
                                          <p:val>
                                            <p:strVal val="#ppt_w"/>
                                          </p:val>
                                        </p:tav>
                                      </p:tavLst>
                                    </p:anim>
                                    <p:anim calcmode="lin" valueType="num">
                                      <p:cBhvr>
                                        <p:cTn id="16" dur="75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Layout 60">
    <p:spTree>
      <p:nvGrpSpPr>
        <p:cNvPr id="1" name=""/>
        <p:cNvGrpSpPr/>
        <p:nvPr/>
      </p:nvGrpSpPr>
      <p:grpSpPr>
        <a:xfrm>
          <a:off x="0" y="0"/>
          <a:ext cx="0" cy="0"/>
          <a:chOff x="0" y="0"/>
          <a:chExt cx="0" cy="0"/>
        </a:xfrm>
      </p:grpSpPr>
      <p:sp>
        <p:nvSpPr>
          <p:cNvPr id="3" name="2 Marcador de posición de imagen">
            <a:extLst>
              <a:ext uri="{FF2B5EF4-FFF2-40B4-BE49-F238E27FC236}">
                <a16:creationId xmlns:a16="http://schemas.microsoft.com/office/drawing/2014/main" id="{ECE52E05-EAA6-4928-BBF3-1063C81533CE}"/>
              </a:ext>
            </a:extLst>
          </p:cNvPr>
          <p:cNvSpPr>
            <a:spLocks noGrp="1"/>
          </p:cNvSpPr>
          <p:nvPr>
            <p:ph type="pic" sz="quarter" idx="11"/>
          </p:nvPr>
        </p:nvSpPr>
        <p:spPr>
          <a:xfrm>
            <a:off x="581504" y="7363171"/>
            <a:ext cx="7672260" cy="5192738"/>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a:extLst>
              <a:ext uri="{FF2B5EF4-FFF2-40B4-BE49-F238E27FC236}">
                <a16:creationId xmlns:a16="http://schemas.microsoft.com/office/drawing/2014/main" id="{F88101BA-8725-4242-9DA8-B88C1F5DE8C4}"/>
              </a:ext>
            </a:extLst>
          </p:cNvPr>
          <p:cNvSpPr>
            <a:spLocks noGrp="1"/>
          </p:cNvSpPr>
          <p:nvPr>
            <p:ph type="pic" sz="quarter" idx="12"/>
          </p:nvPr>
        </p:nvSpPr>
        <p:spPr>
          <a:xfrm>
            <a:off x="8344867" y="7353849"/>
            <a:ext cx="7672260" cy="520043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a:extLst>
              <a:ext uri="{FF2B5EF4-FFF2-40B4-BE49-F238E27FC236}">
                <a16:creationId xmlns:a16="http://schemas.microsoft.com/office/drawing/2014/main" id="{6C70755B-F557-46AA-9F1B-7DFF9B70A581}"/>
              </a:ext>
            </a:extLst>
          </p:cNvPr>
          <p:cNvSpPr>
            <a:spLocks noGrp="1"/>
          </p:cNvSpPr>
          <p:nvPr>
            <p:ph type="pic" sz="quarter" idx="13"/>
          </p:nvPr>
        </p:nvSpPr>
        <p:spPr>
          <a:xfrm>
            <a:off x="16108229" y="7353849"/>
            <a:ext cx="7672800" cy="5200432"/>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6649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4/3*#ppt_w"/>
                                          </p:val>
                                        </p:tav>
                                        <p:tav tm="100000">
                                          <p:val>
                                            <p:strVal val="#ppt_w"/>
                                          </p:val>
                                        </p:tav>
                                      </p:tavLst>
                                    </p:anim>
                                    <p:anim calcmode="lin" valueType="num">
                                      <p:cBhvr>
                                        <p:cTn id="12" dur="75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strVal val="4/3*#ppt_w"/>
                                          </p:val>
                                        </p:tav>
                                        <p:tav tm="100000">
                                          <p:val>
                                            <p:strVal val="#ppt_w"/>
                                          </p:val>
                                        </p:tav>
                                      </p:tavLst>
                                    </p:anim>
                                    <p:anim calcmode="lin" valueType="num">
                                      <p:cBhvr>
                                        <p:cTn id="16" dur="75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Layout 61">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7803899"/>
            <a:ext cx="24385588" cy="59136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84585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90374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Layout">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40181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Full Image Layout">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5169239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1B1B1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254956"/>
      </p:ext>
    </p:extLst>
  </p:cSld>
  <p:clrMap bg1="lt1" tx1="dk1" bg2="lt2" tx2="dk2" accent1="accent1" accent2="accent2" accent3="accent3" accent4="accent4" accent5="accent5" accent6="accent6" hlink="hlink" folHlink="folHlink"/>
  <p:sldLayoutIdLst>
    <p:sldLayoutId id="2147483927" r:id="rId1"/>
    <p:sldLayoutId id="2147483744" r:id="rId2"/>
    <p:sldLayoutId id="2147483906" r:id="rId3"/>
    <p:sldLayoutId id="2147483908" r:id="rId4"/>
    <p:sldLayoutId id="2147483914" r:id="rId5"/>
    <p:sldLayoutId id="2147483779" r:id="rId6"/>
    <p:sldLayoutId id="2147483781" r:id="rId7"/>
    <p:sldLayoutId id="2147483780" r:id="rId8"/>
    <p:sldLayoutId id="2147483876" r:id="rId9"/>
    <p:sldLayoutId id="2147483866" r:id="rId10"/>
    <p:sldLayoutId id="2147483867" r:id="rId11"/>
    <p:sldLayoutId id="2147483783" r:id="rId12"/>
    <p:sldLayoutId id="2147483784" r:id="rId13"/>
    <p:sldLayoutId id="2147483782" r:id="rId14"/>
    <p:sldLayoutId id="2147483798" r:id="rId15"/>
    <p:sldLayoutId id="2147483872" r:id="rId16"/>
    <p:sldLayoutId id="2147483874" r:id="rId17"/>
    <p:sldLayoutId id="2147483870" r:id="rId18"/>
    <p:sldLayoutId id="2147483873"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2" r:id="rId34"/>
    <p:sldLayoutId id="2147483893" r:id="rId35"/>
    <p:sldLayoutId id="2147483894" r:id="rId36"/>
    <p:sldLayoutId id="2147483895" r:id="rId37"/>
    <p:sldLayoutId id="2147483896" r:id="rId38"/>
    <p:sldLayoutId id="2147483898" r:id="rId39"/>
    <p:sldLayoutId id="2147483899" r:id="rId40"/>
    <p:sldLayoutId id="2147483900" r:id="rId41"/>
    <p:sldLayoutId id="2147483901" r:id="rId42"/>
    <p:sldLayoutId id="2147483902" r:id="rId43"/>
    <p:sldLayoutId id="2147483903" r:id="rId44"/>
    <p:sldLayoutId id="2147483904" r:id="rId45"/>
    <p:sldLayoutId id="2147483905" r:id="rId46"/>
    <p:sldLayoutId id="2147483907" r:id="rId47"/>
    <p:sldLayoutId id="2147483909" r:id="rId48"/>
    <p:sldLayoutId id="2147483910" r:id="rId49"/>
    <p:sldLayoutId id="2147483911" r:id="rId50"/>
    <p:sldLayoutId id="2147483912" r:id="rId51"/>
    <p:sldLayoutId id="2147483913" r:id="rId52"/>
    <p:sldLayoutId id="2147483915" r:id="rId53"/>
    <p:sldLayoutId id="2147483916" r:id="rId54"/>
    <p:sldLayoutId id="2147483917" r:id="rId55"/>
    <p:sldLayoutId id="2147483918" r:id="rId56"/>
    <p:sldLayoutId id="2147483919" r:id="rId57"/>
    <p:sldLayoutId id="2147483920" r:id="rId58"/>
    <p:sldLayoutId id="2147483921" r:id="rId59"/>
    <p:sldLayoutId id="2147483922" r:id="rId60"/>
    <p:sldLayoutId id="2147483923" r:id="rId61"/>
    <p:sldLayoutId id="2147483924" r:id="rId62"/>
    <p:sldLayoutId id="2147483925" r:id="rId63"/>
    <p:sldLayoutId id="2147483926"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811963" rtl="0" eaLnBrk="1" latinLnBrk="0" hangingPunct="1">
        <a:spcBef>
          <a:spcPct val="0"/>
        </a:spcBef>
        <a:buNone/>
        <a:defRPr sz="7200" kern="1200" cap="all" spc="-120" baseline="0">
          <a:solidFill>
            <a:schemeClr val="tx2"/>
          </a:solidFill>
          <a:latin typeface="+mj-lt"/>
          <a:ea typeface="+mj-ea"/>
          <a:cs typeface="+mj-cs"/>
        </a:defRPr>
      </a:lvl1pPr>
    </p:titleStyle>
    <p:bodyStyle>
      <a:lvl1pPr marL="0" indent="0" algn="l" defTabSz="1811963" rtl="0" eaLnBrk="1" latinLnBrk="0" hangingPunct="1">
        <a:spcBef>
          <a:spcPct val="20000"/>
        </a:spcBef>
        <a:spcAft>
          <a:spcPts val="1200"/>
        </a:spcAft>
        <a:buFont typeface="Arial" pitchFamily="34" charset="0"/>
        <a:buNone/>
        <a:defRPr sz="4000" b="1" kern="1200">
          <a:solidFill>
            <a:schemeClr val="tx1"/>
          </a:solidFill>
          <a:latin typeface="+mn-lt"/>
          <a:ea typeface="+mn-ea"/>
          <a:cs typeface="+mn-cs"/>
        </a:defRPr>
      </a:lvl1pPr>
      <a:lvl2pPr marL="905971" indent="-362349" algn="l" defTabSz="1811963"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4943" indent="-452983" algn="l" defTabSz="1811963" rtl="0" eaLnBrk="1" latinLnBrk="0" hangingPunct="1">
        <a:spcBef>
          <a:spcPct val="20000"/>
        </a:spcBef>
        <a:buClr>
          <a:schemeClr val="tx2"/>
        </a:buClr>
        <a:buFont typeface="Arial" pitchFamily="34" charset="0"/>
        <a:buChar char="•"/>
        <a:defRPr sz="3700" kern="1200">
          <a:solidFill>
            <a:schemeClr val="tx1"/>
          </a:solidFill>
          <a:latin typeface="+mn-lt"/>
          <a:ea typeface="+mn-ea"/>
          <a:cs typeface="+mn-cs"/>
        </a:defRPr>
      </a:lvl3pPr>
      <a:lvl4pPr marL="3170913" indent="-452983" algn="l" defTabSz="1811963" rtl="0" eaLnBrk="1" latinLnBrk="0" hangingPunct="1">
        <a:spcBef>
          <a:spcPct val="20000"/>
        </a:spcBef>
        <a:buClr>
          <a:schemeClr val="tx2"/>
        </a:buClr>
        <a:buFont typeface="Arial" pitchFamily="34" charset="0"/>
        <a:buChar char="•"/>
        <a:defRPr sz="3700" kern="1200">
          <a:solidFill>
            <a:schemeClr val="tx1"/>
          </a:solidFill>
          <a:latin typeface="+mn-lt"/>
          <a:ea typeface="+mn-ea"/>
          <a:cs typeface="+mn-cs"/>
        </a:defRPr>
      </a:lvl4pPr>
      <a:lvl5pPr marL="4076892" indent="-452983" algn="l" defTabSz="1811963" rtl="0" eaLnBrk="1" latinLnBrk="0" hangingPunct="1">
        <a:spcBef>
          <a:spcPct val="20000"/>
        </a:spcBef>
        <a:buClr>
          <a:schemeClr val="tx2"/>
        </a:buClr>
        <a:buFont typeface="Arial" pitchFamily="34" charset="0"/>
        <a:buChar char="•"/>
        <a:defRPr sz="3700" kern="1200" baseline="0">
          <a:solidFill>
            <a:schemeClr val="tx1"/>
          </a:solidFill>
          <a:latin typeface="+mn-lt"/>
          <a:ea typeface="+mn-ea"/>
          <a:cs typeface="+mn-cs"/>
        </a:defRPr>
      </a:lvl5pPr>
      <a:lvl6pPr marL="4982870" indent="-452983" algn="l" defTabSz="1811963"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8838" indent="-452983" algn="l" defTabSz="1811963"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4822" indent="-452983" algn="l" defTabSz="1811963"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0793" indent="-452983" algn="l" defTabSz="1811963"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811963" rtl="0" eaLnBrk="1" latinLnBrk="0" hangingPunct="1">
        <a:defRPr sz="3700" kern="1200">
          <a:solidFill>
            <a:schemeClr val="tx1"/>
          </a:solidFill>
          <a:latin typeface="+mn-lt"/>
          <a:ea typeface="+mn-ea"/>
          <a:cs typeface="+mn-cs"/>
        </a:defRPr>
      </a:lvl1pPr>
      <a:lvl2pPr marL="905971" algn="l" defTabSz="1811963" rtl="0" eaLnBrk="1" latinLnBrk="0" hangingPunct="1">
        <a:defRPr sz="3700" kern="1200">
          <a:solidFill>
            <a:schemeClr val="tx1"/>
          </a:solidFill>
          <a:latin typeface="+mn-lt"/>
          <a:ea typeface="+mn-ea"/>
          <a:cs typeface="+mn-cs"/>
        </a:defRPr>
      </a:lvl2pPr>
      <a:lvl3pPr marL="1811963" algn="l" defTabSz="1811963" rtl="0" eaLnBrk="1" latinLnBrk="0" hangingPunct="1">
        <a:defRPr sz="3700" kern="1200">
          <a:solidFill>
            <a:schemeClr val="tx1"/>
          </a:solidFill>
          <a:latin typeface="+mn-lt"/>
          <a:ea typeface="+mn-ea"/>
          <a:cs typeface="+mn-cs"/>
        </a:defRPr>
      </a:lvl3pPr>
      <a:lvl4pPr marL="2717928" algn="l" defTabSz="1811963" rtl="0" eaLnBrk="1" latinLnBrk="0" hangingPunct="1">
        <a:defRPr sz="3700" kern="1200">
          <a:solidFill>
            <a:schemeClr val="tx1"/>
          </a:solidFill>
          <a:latin typeface="+mn-lt"/>
          <a:ea typeface="+mn-ea"/>
          <a:cs typeface="+mn-cs"/>
        </a:defRPr>
      </a:lvl4pPr>
      <a:lvl5pPr marL="3623899" algn="l" defTabSz="1811963" rtl="0" eaLnBrk="1" latinLnBrk="0" hangingPunct="1">
        <a:defRPr sz="3700" kern="1200">
          <a:solidFill>
            <a:schemeClr val="tx1"/>
          </a:solidFill>
          <a:latin typeface="+mn-lt"/>
          <a:ea typeface="+mn-ea"/>
          <a:cs typeface="+mn-cs"/>
        </a:defRPr>
      </a:lvl5pPr>
      <a:lvl6pPr marL="4529885" algn="l" defTabSz="1811963" rtl="0" eaLnBrk="1" latinLnBrk="0" hangingPunct="1">
        <a:defRPr sz="3700" kern="1200">
          <a:solidFill>
            <a:schemeClr val="tx1"/>
          </a:solidFill>
          <a:latin typeface="+mn-lt"/>
          <a:ea typeface="+mn-ea"/>
          <a:cs typeface="+mn-cs"/>
        </a:defRPr>
      </a:lvl6pPr>
      <a:lvl7pPr marL="5435861" algn="l" defTabSz="1811963" rtl="0" eaLnBrk="1" latinLnBrk="0" hangingPunct="1">
        <a:defRPr sz="3700" kern="1200">
          <a:solidFill>
            <a:schemeClr val="tx1"/>
          </a:solidFill>
          <a:latin typeface="+mn-lt"/>
          <a:ea typeface="+mn-ea"/>
          <a:cs typeface="+mn-cs"/>
        </a:defRPr>
      </a:lvl7pPr>
      <a:lvl8pPr marL="6341824" algn="l" defTabSz="1811963" rtl="0" eaLnBrk="1" latinLnBrk="0" hangingPunct="1">
        <a:defRPr sz="3700" kern="1200">
          <a:solidFill>
            <a:schemeClr val="tx1"/>
          </a:solidFill>
          <a:latin typeface="+mn-lt"/>
          <a:ea typeface="+mn-ea"/>
          <a:cs typeface="+mn-cs"/>
        </a:defRPr>
      </a:lvl8pPr>
      <a:lvl9pPr marL="7247813" algn="l" defTabSz="1811963" rtl="0" eaLnBrk="1" latinLnBrk="0" hangingPunct="1">
        <a:defRPr sz="3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21.png"/><Relationship Id="rId26" Type="http://schemas.openxmlformats.org/officeDocument/2006/relationships/image" Target="../media/image53.png"/><Relationship Id="rId3" Type="http://schemas.openxmlformats.org/officeDocument/2006/relationships/image" Target="../media/image33.png"/><Relationship Id="rId21" Type="http://schemas.openxmlformats.org/officeDocument/2006/relationships/image" Target="../media/image48.png"/><Relationship Id="rId7" Type="http://schemas.openxmlformats.org/officeDocument/2006/relationships/image" Target="../media/image37.png"/><Relationship Id="rId12" Type="http://schemas.openxmlformats.org/officeDocument/2006/relationships/image" Target="../media/image29.png"/><Relationship Id="rId17" Type="http://schemas.openxmlformats.org/officeDocument/2006/relationships/image" Target="../media/image45.png"/><Relationship Id="rId25" Type="http://schemas.openxmlformats.org/officeDocument/2006/relationships/image" Target="../media/image52.png"/><Relationship Id="rId2" Type="http://schemas.openxmlformats.org/officeDocument/2006/relationships/notesSlide" Target="../notesSlides/notesSlide20.xml"/><Relationship Id="rId16" Type="http://schemas.openxmlformats.org/officeDocument/2006/relationships/image" Target="../media/image44.pn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1.png"/><Relationship Id="rId5" Type="http://schemas.openxmlformats.org/officeDocument/2006/relationships/image" Target="../media/image35.png"/><Relationship Id="rId15" Type="http://schemas.openxmlformats.org/officeDocument/2006/relationships/image" Target="../media/image43.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6.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20.png"/><Relationship Id="rId22" Type="http://schemas.openxmlformats.org/officeDocument/2006/relationships/image" Target="../media/image49.png"/><Relationship Id="rId27"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90642F11-07F4-4FEE-8A0F-7B10F5F3491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0"/>
            <a:ext cx="24385587" cy="13717588"/>
          </a:xfrm>
        </p:spPr>
      </p:pic>
      <p:sp>
        <p:nvSpPr>
          <p:cNvPr id="6" name="5 Rectángulo"/>
          <p:cNvSpPr/>
          <p:nvPr/>
        </p:nvSpPr>
        <p:spPr bwMode="auto">
          <a:xfrm>
            <a:off x="0" y="0"/>
            <a:ext cx="24385587" cy="13717588"/>
          </a:xfrm>
          <a:prstGeom prst="rect">
            <a:avLst/>
          </a:prstGeom>
          <a:solidFill>
            <a:schemeClr val="tx1">
              <a:alpha val="85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5" name="Textbox 1"/>
          <p:cNvSpPr/>
          <p:nvPr/>
        </p:nvSpPr>
        <p:spPr>
          <a:xfrm>
            <a:off x="1459522" y="5889430"/>
            <a:ext cx="18703521" cy="2167682"/>
          </a:xfrm>
          <a:prstGeom prst="rect">
            <a:avLst/>
          </a:prstGeom>
        </p:spPr>
        <p:txBody>
          <a:bodyPr wrap="square" lIns="241719" tIns="120859" rIns="241719" bIns="120859">
            <a:spAutoFit/>
          </a:bodyPr>
          <a:lstStyle/>
          <a:p>
            <a:r>
              <a:rPr lang="en-US" sz="125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From Zero to Serverless</a:t>
            </a:r>
          </a:p>
        </p:txBody>
      </p:sp>
      <p:sp>
        <p:nvSpPr>
          <p:cNvPr id="28" name="Textbox 1"/>
          <p:cNvSpPr/>
          <p:nvPr/>
        </p:nvSpPr>
        <p:spPr>
          <a:xfrm>
            <a:off x="1500163" y="7817410"/>
            <a:ext cx="6012111" cy="1013520"/>
          </a:xfrm>
          <a:prstGeom prst="rect">
            <a:avLst/>
          </a:prstGeom>
        </p:spPr>
        <p:txBody>
          <a:bodyPr wrap="square" lIns="241719" tIns="120859" rIns="241719" bIns="120859">
            <a:spAutoFit/>
          </a:bodyPr>
          <a:lstStyle/>
          <a:p>
            <a:r>
              <a:rPr lang="en-US" sz="2500" dirty="0" err="1">
                <a:solidFill>
                  <a:schemeClr val="bg1"/>
                </a:solidFill>
                <a:latin typeface="PT Sans" panose="020B0604020202020204" charset="0"/>
                <a:ea typeface="Roboto Regular" panose="02000000000000000000" pitchFamily="2" charset="0"/>
                <a:cs typeface="Roboto Light" panose="02000000000000000000" pitchFamily="2" charset="0"/>
              </a:rPr>
              <a:t>DogFoodCon</a:t>
            </a:r>
            <a:endParaRPr lang="en-US" sz="2500" dirty="0">
              <a:solidFill>
                <a:schemeClr val="bg1"/>
              </a:solidFill>
              <a:latin typeface="PT Sans" panose="020B0604020202020204" charset="0"/>
              <a:ea typeface="Roboto Regular" panose="02000000000000000000" pitchFamily="2" charset="0"/>
              <a:cs typeface="Roboto Light" panose="02000000000000000000" pitchFamily="2" charset="0"/>
            </a:endParaRPr>
          </a:p>
          <a:p>
            <a:r>
              <a:rPr lang="en-US" sz="2500" dirty="0">
                <a:solidFill>
                  <a:schemeClr val="bg1"/>
                </a:solidFill>
                <a:latin typeface="PT Sans" panose="020B0604020202020204" charset="0"/>
                <a:ea typeface="Roboto Regular" panose="02000000000000000000" pitchFamily="2" charset="0"/>
                <a:cs typeface="Roboto Light" panose="02000000000000000000" pitchFamily="2" charset="0"/>
              </a:rPr>
              <a:t>October 4, 2018</a:t>
            </a:r>
          </a:p>
        </p:txBody>
      </p:sp>
      <p:sp>
        <p:nvSpPr>
          <p:cNvPr id="32" name="Textbox 1"/>
          <p:cNvSpPr/>
          <p:nvPr/>
        </p:nvSpPr>
        <p:spPr>
          <a:xfrm>
            <a:off x="1500162" y="5026975"/>
            <a:ext cx="8892432" cy="798076"/>
          </a:xfrm>
          <a:prstGeom prst="rect">
            <a:avLst/>
          </a:prstGeom>
        </p:spPr>
        <p:txBody>
          <a:bodyPr wrap="square" lIns="241719" tIns="120859" rIns="241719" bIns="120859">
            <a:spAutoFit/>
          </a:bodyPr>
          <a:lstStyle/>
          <a:p>
            <a:r>
              <a:rPr lang="en-US" sz="3600" dirty="0">
                <a:solidFill>
                  <a:schemeClr val="bg1"/>
                </a:solidFill>
                <a:latin typeface="Oswald light" panose="02000303000000000000" pitchFamily="2" charset="0"/>
                <a:ea typeface="Roboto Light" panose="02000000000000000000" pitchFamily="2" charset="0"/>
                <a:cs typeface="Roboto Light" panose="02000000000000000000" pitchFamily="2" charset="0"/>
              </a:rPr>
              <a:t>Chad Green</a:t>
            </a:r>
          </a:p>
        </p:txBody>
      </p:sp>
    </p:spTree>
    <p:extLst>
      <p:ext uri="{BB962C8B-B14F-4D97-AF65-F5344CB8AC3E}">
        <p14:creationId xmlns:p14="http://schemas.microsoft.com/office/powerpoint/2010/main" val="327220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4/3*#ppt_w"/>
                                          </p:val>
                                        </p:tav>
                                        <p:tav tm="100000">
                                          <p:val>
                                            <p:strVal val="#ppt_w"/>
                                          </p:val>
                                        </p:tav>
                                      </p:tavLst>
                                    </p:anim>
                                    <p:anim calcmode="lin" valueType="num">
                                      <p:cBhvr>
                                        <p:cTn id="8" dur="1000" fill="hold"/>
                                        <p:tgtEl>
                                          <p:spTgt spid="6"/>
                                        </p:tgtEl>
                                        <p:attrNameLst>
                                          <p:attrName>ppt_h</p:attrName>
                                        </p:attrNameLst>
                                      </p:cBhvr>
                                      <p:tavLst>
                                        <p:tav tm="0">
                                          <p:val>
                                            <p:strVal val="4/3*#ppt_h"/>
                                          </p:val>
                                        </p:tav>
                                        <p:tav tm="100000">
                                          <p:val>
                                            <p:strVal val="#ppt_h"/>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250" fill="hold"/>
                                        <p:tgtEl>
                                          <p:spTgt spid="32"/>
                                        </p:tgtEl>
                                        <p:attrNameLst>
                                          <p:attrName>ppt_x</p:attrName>
                                        </p:attrNameLst>
                                      </p:cBhvr>
                                      <p:tavLst>
                                        <p:tav tm="0">
                                          <p:val>
                                            <p:strVal val="0-#ppt_w/2"/>
                                          </p:val>
                                        </p:tav>
                                        <p:tav tm="100000">
                                          <p:val>
                                            <p:strVal val="#ppt_x"/>
                                          </p:val>
                                        </p:tav>
                                      </p:tavLst>
                                    </p:anim>
                                    <p:anim calcmode="lin" valueType="num">
                                      <p:cBhvr additive="base">
                                        <p:cTn id="12" dur="125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250" fill="hold"/>
                                        <p:tgtEl>
                                          <p:spTgt spid="25"/>
                                        </p:tgtEl>
                                        <p:attrNameLst>
                                          <p:attrName>ppt_x</p:attrName>
                                        </p:attrNameLst>
                                      </p:cBhvr>
                                      <p:tavLst>
                                        <p:tav tm="0">
                                          <p:val>
                                            <p:strVal val="0-#ppt_w/2"/>
                                          </p:val>
                                        </p:tav>
                                        <p:tav tm="100000">
                                          <p:val>
                                            <p:strVal val="#ppt_x"/>
                                          </p:val>
                                        </p:tav>
                                      </p:tavLst>
                                    </p:anim>
                                    <p:anim calcmode="lin" valueType="num">
                                      <p:cBhvr additive="base">
                                        <p:cTn id="16" dur="125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250" fill="hold"/>
                                        <p:tgtEl>
                                          <p:spTgt spid="28"/>
                                        </p:tgtEl>
                                        <p:attrNameLst>
                                          <p:attrName>ppt_x</p:attrName>
                                        </p:attrNameLst>
                                      </p:cBhvr>
                                      <p:tavLst>
                                        <p:tav tm="0">
                                          <p:val>
                                            <p:strVal val="#ppt_x"/>
                                          </p:val>
                                        </p:tav>
                                        <p:tav tm="100000">
                                          <p:val>
                                            <p:strVal val="#ppt_x"/>
                                          </p:val>
                                        </p:tav>
                                      </p:tavLst>
                                    </p:anim>
                                    <p:anim calcmode="lin" valueType="num">
                                      <p:cBhvr additive="base">
                                        <p:cTn id="20"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P spid="28"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What is Serverless?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10</a:t>
            </a:fld>
            <a:endParaRPr lang="es-SV" dirty="0"/>
          </a:p>
        </p:txBody>
      </p:sp>
      <p:grpSp>
        <p:nvGrpSpPr>
          <p:cNvPr id="13" name="Group 12">
            <a:extLst>
              <a:ext uri="{FF2B5EF4-FFF2-40B4-BE49-F238E27FC236}">
                <a16:creationId xmlns:a16="http://schemas.microsoft.com/office/drawing/2014/main" id="{F2A8D6BE-A785-435C-BAA3-DE41C7A8ACD1}"/>
              </a:ext>
            </a:extLst>
          </p:cNvPr>
          <p:cNvGrpSpPr/>
          <p:nvPr/>
        </p:nvGrpSpPr>
        <p:grpSpPr>
          <a:xfrm>
            <a:off x="1887763" y="4591913"/>
            <a:ext cx="5130571" cy="6157270"/>
            <a:chOff x="1887763" y="4591913"/>
            <a:chExt cx="5130571" cy="6157270"/>
          </a:xfrm>
        </p:grpSpPr>
        <p:pic>
          <p:nvPicPr>
            <p:cNvPr id="7" name="Picture 6">
              <a:extLst>
                <a:ext uri="{FF2B5EF4-FFF2-40B4-BE49-F238E27FC236}">
                  <a16:creationId xmlns:a16="http://schemas.microsoft.com/office/drawing/2014/main" id="{F27864F0-10B3-43BC-B508-07629C56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038" y="4591913"/>
              <a:ext cx="4498023" cy="4481787"/>
            </a:xfrm>
            <a:prstGeom prst="rect">
              <a:avLst/>
            </a:prstGeom>
          </p:spPr>
        </p:pic>
        <p:sp>
          <p:nvSpPr>
            <p:cNvPr id="12" name="TextBox 11">
              <a:extLst>
                <a:ext uri="{FF2B5EF4-FFF2-40B4-BE49-F238E27FC236}">
                  <a16:creationId xmlns:a16="http://schemas.microsoft.com/office/drawing/2014/main" id="{0EEA4640-73C6-41D1-8DFA-6C8859558DF2}"/>
                </a:ext>
              </a:extLst>
            </p:cNvPr>
            <p:cNvSpPr txBox="1"/>
            <p:nvPr/>
          </p:nvSpPr>
          <p:spPr>
            <a:xfrm>
              <a:off x="1887763" y="9918186"/>
              <a:ext cx="5130571" cy="830997"/>
            </a:xfrm>
            <a:prstGeom prst="rect">
              <a:avLst/>
            </a:prstGeom>
            <a:noFill/>
          </p:spPr>
          <p:txBody>
            <a:bodyPr wrap="square" rtlCol="0">
              <a:spAutoFit/>
            </a:bodyPr>
            <a:lstStyle/>
            <a:p>
              <a:r>
                <a:rPr lang="en-US" dirty="0">
                  <a:solidFill>
                    <a:schemeClr val="bg1"/>
                  </a:solidFill>
                  <a:latin typeface="Oswald" panose="00000500000000000000" pitchFamily="2" charset="0"/>
                </a:rPr>
                <a:t>Abstraction of Servers</a:t>
              </a:r>
            </a:p>
          </p:txBody>
        </p:sp>
      </p:grpSp>
      <p:grpSp>
        <p:nvGrpSpPr>
          <p:cNvPr id="14" name="Group 13">
            <a:extLst>
              <a:ext uri="{FF2B5EF4-FFF2-40B4-BE49-F238E27FC236}">
                <a16:creationId xmlns:a16="http://schemas.microsoft.com/office/drawing/2014/main" id="{57ACD371-83A6-4B91-8894-B52C3E125597}"/>
              </a:ext>
            </a:extLst>
          </p:cNvPr>
          <p:cNvGrpSpPr/>
          <p:nvPr/>
        </p:nvGrpSpPr>
        <p:grpSpPr>
          <a:xfrm>
            <a:off x="9087447" y="4617999"/>
            <a:ext cx="6210692" cy="6131183"/>
            <a:chOff x="9087447" y="4617999"/>
            <a:chExt cx="6210692" cy="6131183"/>
          </a:xfrm>
        </p:grpSpPr>
        <p:pic>
          <p:nvPicPr>
            <p:cNvPr id="9" name="Picture 8">
              <a:extLst>
                <a:ext uri="{FF2B5EF4-FFF2-40B4-BE49-F238E27FC236}">
                  <a16:creationId xmlns:a16="http://schemas.microsoft.com/office/drawing/2014/main" id="{447F7BF4-35FC-4470-B631-37762789B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3880" y="4617999"/>
              <a:ext cx="4497826" cy="4481590"/>
            </a:xfrm>
            <a:prstGeom prst="rect">
              <a:avLst/>
            </a:prstGeom>
          </p:spPr>
        </p:pic>
        <p:sp>
          <p:nvSpPr>
            <p:cNvPr id="267" name="TextBox 266">
              <a:extLst>
                <a:ext uri="{FF2B5EF4-FFF2-40B4-BE49-F238E27FC236}">
                  <a16:creationId xmlns:a16="http://schemas.microsoft.com/office/drawing/2014/main" id="{ACBC19E5-578C-4C90-922A-29DFBB59B2B1}"/>
                </a:ext>
              </a:extLst>
            </p:cNvPr>
            <p:cNvSpPr txBox="1"/>
            <p:nvPr/>
          </p:nvSpPr>
          <p:spPr>
            <a:xfrm>
              <a:off x="9087447" y="9918185"/>
              <a:ext cx="6210692" cy="830997"/>
            </a:xfrm>
            <a:prstGeom prst="rect">
              <a:avLst/>
            </a:prstGeom>
            <a:noFill/>
          </p:spPr>
          <p:txBody>
            <a:bodyPr wrap="square" rtlCol="0">
              <a:spAutoFit/>
            </a:bodyPr>
            <a:lstStyle/>
            <a:p>
              <a:r>
                <a:rPr lang="en-US" dirty="0">
                  <a:solidFill>
                    <a:schemeClr val="bg1"/>
                  </a:solidFill>
                  <a:latin typeface="Oswald" panose="00000500000000000000" pitchFamily="2" charset="0"/>
                </a:rPr>
                <a:t>Event-Driven/Instant Scale</a:t>
              </a:r>
            </a:p>
          </p:txBody>
        </p:sp>
      </p:grpSp>
      <p:grpSp>
        <p:nvGrpSpPr>
          <p:cNvPr id="15" name="Group 14">
            <a:extLst>
              <a:ext uri="{FF2B5EF4-FFF2-40B4-BE49-F238E27FC236}">
                <a16:creationId xmlns:a16="http://schemas.microsoft.com/office/drawing/2014/main" id="{6AD6FCAC-D320-4DF7-95F6-A740F521EBE6}"/>
              </a:ext>
            </a:extLst>
          </p:cNvPr>
          <p:cNvGrpSpPr/>
          <p:nvPr/>
        </p:nvGrpSpPr>
        <p:grpSpPr>
          <a:xfrm>
            <a:off x="17393360" y="4617999"/>
            <a:ext cx="5130571" cy="6131183"/>
            <a:chOff x="17393360" y="4617999"/>
            <a:chExt cx="5130571" cy="6131183"/>
          </a:xfrm>
        </p:grpSpPr>
        <p:pic>
          <p:nvPicPr>
            <p:cNvPr id="11" name="Picture 10">
              <a:extLst>
                <a:ext uri="{FF2B5EF4-FFF2-40B4-BE49-F238E27FC236}">
                  <a16:creationId xmlns:a16="http://schemas.microsoft.com/office/drawing/2014/main" id="{4765BC9F-309E-48C8-966C-68B7005BA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1865" y="4617999"/>
              <a:ext cx="4533563" cy="4533563"/>
            </a:xfrm>
            <a:prstGeom prst="rect">
              <a:avLst/>
            </a:prstGeom>
          </p:spPr>
        </p:pic>
        <p:sp>
          <p:nvSpPr>
            <p:cNvPr id="268" name="TextBox 267">
              <a:extLst>
                <a:ext uri="{FF2B5EF4-FFF2-40B4-BE49-F238E27FC236}">
                  <a16:creationId xmlns:a16="http://schemas.microsoft.com/office/drawing/2014/main" id="{A602C9C8-079D-4B20-A617-BA2F4B3DBBD1}"/>
                </a:ext>
              </a:extLst>
            </p:cNvPr>
            <p:cNvSpPr txBox="1"/>
            <p:nvPr/>
          </p:nvSpPr>
          <p:spPr>
            <a:xfrm>
              <a:off x="17393360" y="9918185"/>
              <a:ext cx="5130571" cy="830997"/>
            </a:xfrm>
            <a:prstGeom prst="rect">
              <a:avLst/>
            </a:prstGeom>
            <a:noFill/>
          </p:spPr>
          <p:txBody>
            <a:bodyPr wrap="square" rtlCol="0">
              <a:spAutoFit/>
            </a:bodyPr>
            <a:lstStyle/>
            <a:p>
              <a:pPr algn="ctr"/>
              <a:r>
                <a:rPr lang="en-US" dirty="0">
                  <a:solidFill>
                    <a:schemeClr val="bg1"/>
                  </a:solidFill>
                  <a:latin typeface="Oswald" panose="00000500000000000000" pitchFamily="2" charset="0"/>
                </a:rPr>
                <a:t>Micro-Billing</a:t>
              </a:r>
            </a:p>
          </p:txBody>
        </p:sp>
      </p:grpSp>
    </p:spTree>
    <p:extLst>
      <p:ext uri="{BB962C8B-B14F-4D97-AF65-F5344CB8AC3E}">
        <p14:creationId xmlns:p14="http://schemas.microsoft.com/office/powerpoint/2010/main" val="103088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Benefits of Serverless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11</a:t>
            </a:fld>
            <a:endParaRPr lang="es-SV" dirty="0"/>
          </a:p>
        </p:txBody>
      </p:sp>
      <p:grpSp>
        <p:nvGrpSpPr>
          <p:cNvPr id="13" name="Group 12">
            <a:extLst>
              <a:ext uri="{FF2B5EF4-FFF2-40B4-BE49-F238E27FC236}">
                <a16:creationId xmlns:a16="http://schemas.microsoft.com/office/drawing/2014/main" id="{94D2F1D0-9219-4B85-9540-E6D9F23C1BB0}"/>
              </a:ext>
            </a:extLst>
          </p:cNvPr>
          <p:cNvGrpSpPr/>
          <p:nvPr/>
        </p:nvGrpSpPr>
        <p:grpSpPr>
          <a:xfrm>
            <a:off x="9087447" y="4617999"/>
            <a:ext cx="6210692" cy="6131183"/>
            <a:chOff x="9087447" y="4617999"/>
            <a:chExt cx="6210692" cy="6131183"/>
          </a:xfrm>
        </p:grpSpPr>
        <p:pic>
          <p:nvPicPr>
            <p:cNvPr id="9" name="Picture 8">
              <a:extLst>
                <a:ext uri="{FF2B5EF4-FFF2-40B4-BE49-F238E27FC236}">
                  <a16:creationId xmlns:a16="http://schemas.microsoft.com/office/drawing/2014/main" id="{447F7BF4-35FC-4470-B631-37762789B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880" y="4617999"/>
              <a:ext cx="4497826" cy="4481590"/>
            </a:xfrm>
            <a:prstGeom prst="rect">
              <a:avLst/>
            </a:prstGeom>
          </p:spPr>
        </p:pic>
        <p:sp>
          <p:nvSpPr>
            <p:cNvPr id="267" name="TextBox 266">
              <a:extLst>
                <a:ext uri="{FF2B5EF4-FFF2-40B4-BE49-F238E27FC236}">
                  <a16:creationId xmlns:a16="http://schemas.microsoft.com/office/drawing/2014/main" id="{ACBC19E5-578C-4C90-922A-29DFBB59B2B1}"/>
                </a:ext>
              </a:extLst>
            </p:cNvPr>
            <p:cNvSpPr txBox="1"/>
            <p:nvPr/>
          </p:nvSpPr>
          <p:spPr>
            <a:xfrm>
              <a:off x="9087447" y="9918185"/>
              <a:ext cx="6210692" cy="830997"/>
            </a:xfrm>
            <a:prstGeom prst="rect">
              <a:avLst/>
            </a:prstGeom>
            <a:noFill/>
          </p:spPr>
          <p:txBody>
            <a:bodyPr wrap="square" rtlCol="0">
              <a:spAutoFit/>
            </a:bodyPr>
            <a:lstStyle/>
            <a:p>
              <a:pPr algn="ctr"/>
              <a:r>
                <a:rPr lang="en-US" dirty="0">
                  <a:solidFill>
                    <a:schemeClr val="bg1"/>
                  </a:solidFill>
                  <a:latin typeface="Oswald" panose="00000500000000000000" pitchFamily="2" charset="0"/>
                </a:rPr>
                <a:t>Reduced DevOps</a:t>
              </a:r>
            </a:p>
          </p:txBody>
        </p:sp>
      </p:grpSp>
      <p:grpSp>
        <p:nvGrpSpPr>
          <p:cNvPr id="14" name="Group 13">
            <a:extLst>
              <a:ext uri="{FF2B5EF4-FFF2-40B4-BE49-F238E27FC236}">
                <a16:creationId xmlns:a16="http://schemas.microsoft.com/office/drawing/2014/main" id="{0E1CE9DA-17A4-4997-B144-7DCB923C8265}"/>
              </a:ext>
            </a:extLst>
          </p:cNvPr>
          <p:cNvGrpSpPr/>
          <p:nvPr/>
        </p:nvGrpSpPr>
        <p:grpSpPr>
          <a:xfrm>
            <a:off x="17393360" y="4617999"/>
            <a:ext cx="5130571" cy="6131183"/>
            <a:chOff x="17393360" y="4617999"/>
            <a:chExt cx="5130571" cy="6131183"/>
          </a:xfrm>
        </p:grpSpPr>
        <p:pic>
          <p:nvPicPr>
            <p:cNvPr id="11" name="Picture 10">
              <a:extLst>
                <a:ext uri="{FF2B5EF4-FFF2-40B4-BE49-F238E27FC236}">
                  <a16:creationId xmlns:a16="http://schemas.microsoft.com/office/drawing/2014/main" id="{4765BC9F-309E-48C8-966C-68B7005BA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1865" y="4617999"/>
              <a:ext cx="4533563" cy="4533563"/>
            </a:xfrm>
            <a:prstGeom prst="rect">
              <a:avLst/>
            </a:prstGeom>
          </p:spPr>
        </p:pic>
        <p:sp>
          <p:nvSpPr>
            <p:cNvPr id="268" name="TextBox 267">
              <a:extLst>
                <a:ext uri="{FF2B5EF4-FFF2-40B4-BE49-F238E27FC236}">
                  <a16:creationId xmlns:a16="http://schemas.microsoft.com/office/drawing/2014/main" id="{A602C9C8-079D-4B20-A617-BA2F4B3DBBD1}"/>
                </a:ext>
              </a:extLst>
            </p:cNvPr>
            <p:cNvSpPr txBox="1"/>
            <p:nvPr/>
          </p:nvSpPr>
          <p:spPr>
            <a:xfrm>
              <a:off x="17393360" y="9918185"/>
              <a:ext cx="5130571" cy="830997"/>
            </a:xfrm>
            <a:prstGeom prst="rect">
              <a:avLst/>
            </a:prstGeom>
            <a:noFill/>
          </p:spPr>
          <p:txBody>
            <a:bodyPr wrap="square" rtlCol="0">
              <a:spAutoFit/>
            </a:bodyPr>
            <a:lstStyle/>
            <a:p>
              <a:pPr algn="ctr"/>
              <a:r>
                <a:rPr lang="en-US" dirty="0">
                  <a:solidFill>
                    <a:schemeClr val="bg1"/>
                  </a:solidFill>
                  <a:latin typeface="Oswald" panose="00000500000000000000" pitchFamily="2" charset="0"/>
                </a:rPr>
                <a:t>Faster Time to Market</a:t>
              </a:r>
            </a:p>
          </p:txBody>
        </p:sp>
      </p:grpSp>
      <p:grpSp>
        <p:nvGrpSpPr>
          <p:cNvPr id="10" name="Group 9">
            <a:extLst>
              <a:ext uri="{FF2B5EF4-FFF2-40B4-BE49-F238E27FC236}">
                <a16:creationId xmlns:a16="http://schemas.microsoft.com/office/drawing/2014/main" id="{C405069F-3299-4AA1-8D62-B505944DF125}"/>
              </a:ext>
            </a:extLst>
          </p:cNvPr>
          <p:cNvGrpSpPr/>
          <p:nvPr/>
        </p:nvGrpSpPr>
        <p:grpSpPr>
          <a:xfrm>
            <a:off x="1573286" y="4617999"/>
            <a:ext cx="5759526" cy="6131182"/>
            <a:chOff x="1573286" y="4617999"/>
            <a:chExt cx="5759526" cy="6131182"/>
          </a:xfrm>
        </p:grpSpPr>
        <p:sp>
          <p:nvSpPr>
            <p:cNvPr id="12" name="TextBox 11">
              <a:extLst>
                <a:ext uri="{FF2B5EF4-FFF2-40B4-BE49-F238E27FC236}">
                  <a16:creationId xmlns:a16="http://schemas.microsoft.com/office/drawing/2014/main" id="{0EEA4640-73C6-41D1-8DFA-6C8859558DF2}"/>
                </a:ext>
              </a:extLst>
            </p:cNvPr>
            <p:cNvSpPr txBox="1"/>
            <p:nvPr/>
          </p:nvSpPr>
          <p:spPr>
            <a:xfrm>
              <a:off x="1573286" y="9918184"/>
              <a:ext cx="5759526" cy="830997"/>
            </a:xfrm>
            <a:prstGeom prst="rect">
              <a:avLst/>
            </a:prstGeom>
            <a:noFill/>
          </p:spPr>
          <p:txBody>
            <a:bodyPr wrap="square" rtlCol="0">
              <a:spAutoFit/>
            </a:bodyPr>
            <a:lstStyle/>
            <a:p>
              <a:r>
                <a:rPr lang="en-US" dirty="0">
                  <a:solidFill>
                    <a:schemeClr val="bg1"/>
                  </a:solidFill>
                  <a:latin typeface="Oswald" panose="00000500000000000000" pitchFamily="2" charset="0"/>
                </a:rPr>
                <a:t>Manage apps not servers</a:t>
              </a:r>
            </a:p>
          </p:txBody>
        </p:sp>
        <p:pic>
          <p:nvPicPr>
            <p:cNvPr id="5" name="Picture 4">
              <a:extLst>
                <a:ext uri="{FF2B5EF4-FFF2-40B4-BE49-F238E27FC236}">
                  <a16:creationId xmlns:a16="http://schemas.microsoft.com/office/drawing/2014/main" id="{F8D10D3C-DA9B-485D-87D9-A805FF100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4136" y="4617999"/>
              <a:ext cx="4497826" cy="4481590"/>
            </a:xfrm>
            <a:prstGeom prst="rect">
              <a:avLst/>
            </a:prstGeom>
          </p:spPr>
        </p:pic>
      </p:grpSp>
    </p:spTree>
    <p:extLst>
      <p:ext uri="{BB962C8B-B14F-4D97-AF65-F5344CB8AC3E}">
        <p14:creationId xmlns:p14="http://schemas.microsoft.com/office/powerpoint/2010/main" val="385519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Serverless Scale</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12</a:t>
            </a:fld>
            <a:endParaRPr lang="es-SV" dirty="0"/>
          </a:p>
        </p:txBody>
      </p:sp>
      <p:pic>
        <p:nvPicPr>
          <p:cNvPr id="6" name="Picture 5">
            <a:extLst>
              <a:ext uri="{FF2B5EF4-FFF2-40B4-BE49-F238E27FC236}">
                <a16:creationId xmlns:a16="http://schemas.microsoft.com/office/drawing/2014/main" id="{CFEDDE60-35EB-480A-9627-E302B1071A92}"/>
              </a:ext>
            </a:extLst>
          </p:cNvPr>
          <p:cNvPicPr>
            <a:picLocks noChangeAspect="1"/>
          </p:cNvPicPr>
          <p:nvPr/>
        </p:nvPicPr>
        <p:blipFill>
          <a:blip r:embed="rId3"/>
          <a:stretch>
            <a:fillRect/>
          </a:stretch>
        </p:blipFill>
        <p:spPr>
          <a:xfrm>
            <a:off x="1525344" y="3247054"/>
            <a:ext cx="3615353" cy="8093783"/>
          </a:xfrm>
          <a:prstGeom prst="rect">
            <a:avLst/>
          </a:prstGeom>
        </p:spPr>
      </p:pic>
      <p:pic>
        <p:nvPicPr>
          <p:cNvPr id="7" name="Picture 6">
            <a:extLst>
              <a:ext uri="{FF2B5EF4-FFF2-40B4-BE49-F238E27FC236}">
                <a16:creationId xmlns:a16="http://schemas.microsoft.com/office/drawing/2014/main" id="{63A0AEF8-0C9B-4680-92E8-7150BB99CF02}"/>
              </a:ext>
            </a:extLst>
          </p:cNvPr>
          <p:cNvPicPr>
            <a:picLocks noChangeAspect="1"/>
          </p:cNvPicPr>
          <p:nvPr/>
        </p:nvPicPr>
        <p:blipFill>
          <a:blip r:embed="rId4"/>
          <a:stretch>
            <a:fillRect/>
          </a:stretch>
        </p:blipFill>
        <p:spPr>
          <a:xfrm>
            <a:off x="5432675" y="7189837"/>
            <a:ext cx="1711299" cy="690661"/>
          </a:xfrm>
          <a:prstGeom prst="rect">
            <a:avLst/>
          </a:prstGeom>
        </p:spPr>
      </p:pic>
      <p:pic>
        <p:nvPicPr>
          <p:cNvPr id="8" name="Picture 7">
            <a:extLst>
              <a:ext uri="{FF2B5EF4-FFF2-40B4-BE49-F238E27FC236}">
                <a16:creationId xmlns:a16="http://schemas.microsoft.com/office/drawing/2014/main" id="{C857310D-8D1F-49EF-9445-6F8AFE8B3F76}"/>
              </a:ext>
            </a:extLst>
          </p:cNvPr>
          <p:cNvPicPr>
            <a:picLocks noChangeAspect="1"/>
          </p:cNvPicPr>
          <p:nvPr/>
        </p:nvPicPr>
        <p:blipFill>
          <a:blip r:embed="rId5"/>
          <a:stretch>
            <a:fillRect/>
          </a:stretch>
        </p:blipFill>
        <p:spPr>
          <a:xfrm>
            <a:off x="7435953" y="3339436"/>
            <a:ext cx="2668280" cy="1797827"/>
          </a:xfrm>
          <a:prstGeom prst="rect">
            <a:avLst/>
          </a:prstGeom>
        </p:spPr>
      </p:pic>
      <p:pic>
        <p:nvPicPr>
          <p:cNvPr id="17" name="Picture 16">
            <a:extLst>
              <a:ext uri="{FF2B5EF4-FFF2-40B4-BE49-F238E27FC236}">
                <a16:creationId xmlns:a16="http://schemas.microsoft.com/office/drawing/2014/main" id="{F4312154-913A-41D8-8302-A18F7B85DF9B}"/>
              </a:ext>
            </a:extLst>
          </p:cNvPr>
          <p:cNvPicPr>
            <a:picLocks noChangeAspect="1"/>
          </p:cNvPicPr>
          <p:nvPr/>
        </p:nvPicPr>
        <p:blipFill>
          <a:blip r:embed="rId5"/>
          <a:stretch>
            <a:fillRect/>
          </a:stretch>
        </p:blipFill>
        <p:spPr>
          <a:xfrm>
            <a:off x="7422264" y="5407294"/>
            <a:ext cx="2668280" cy="1797827"/>
          </a:xfrm>
          <a:prstGeom prst="rect">
            <a:avLst/>
          </a:prstGeom>
        </p:spPr>
      </p:pic>
      <p:pic>
        <p:nvPicPr>
          <p:cNvPr id="18" name="Picture 17">
            <a:extLst>
              <a:ext uri="{FF2B5EF4-FFF2-40B4-BE49-F238E27FC236}">
                <a16:creationId xmlns:a16="http://schemas.microsoft.com/office/drawing/2014/main" id="{0A347019-2D4A-4F5D-AAFF-C75F8D0560F4}"/>
              </a:ext>
            </a:extLst>
          </p:cNvPr>
          <p:cNvPicPr>
            <a:picLocks noChangeAspect="1"/>
          </p:cNvPicPr>
          <p:nvPr/>
        </p:nvPicPr>
        <p:blipFill>
          <a:blip r:embed="rId5"/>
          <a:stretch>
            <a:fillRect/>
          </a:stretch>
        </p:blipFill>
        <p:spPr>
          <a:xfrm>
            <a:off x="7408575" y="7475152"/>
            <a:ext cx="2668280" cy="1797827"/>
          </a:xfrm>
          <a:prstGeom prst="rect">
            <a:avLst/>
          </a:prstGeom>
        </p:spPr>
      </p:pic>
      <p:pic>
        <p:nvPicPr>
          <p:cNvPr id="19" name="Picture 18">
            <a:extLst>
              <a:ext uri="{FF2B5EF4-FFF2-40B4-BE49-F238E27FC236}">
                <a16:creationId xmlns:a16="http://schemas.microsoft.com/office/drawing/2014/main" id="{B93E8E29-0740-45ED-855A-14064674D799}"/>
              </a:ext>
            </a:extLst>
          </p:cNvPr>
          <p:cNvPicPr>
            <a:picLocks noChangeAspect="1"/>
          </p:cNvPicPr>
          <p:nvPr/>
        </p:nvPicPr>
        <p:blipFill>
          <a:blip r:embed="rId5"/>
          <a:stretch>
            <a:fillRect/>
          </a:stretch>
        </p:blipFill>
        <p:spPr>
          <a:xfrm>
            <a:off x="7394886" y="9543010"/>
            <a:ext cx="2668280" cy="1797827"/>
          </a:xfrm>
          <a:prstGeom prst="rect">
            <a:avLst/>
          </a:prstGeom>
        </p:spPr>
      </p:pic>
      <p:pic>
        <p:nvPicPr>
          <p:cNvPr id="20" name="Picture 19">
            <a:extLst>
              <a:ext uri="{FF2B5EF4-FFF2-40B4-BE49-F238E27FC236}">
                <a16:creationId xmlns:a16="http://schemas.microsoft.com/office/drawing/2014/main" id="{9362535B-E2FD-41A6-ADAC-4D8C5809395B}"/>
              </a:ext>
            </a:extLst>
          </p:cNvPr>
          <p:cNvPicPr>
            <a:picLocks noChangeAspect="1"/>
          </p:cNvPicPr>
          <p:nvPr/>
        </p:nvPicPr>
        <p:blipFill>
          <a:blip r:embed="rId4"/>
          <a:stretch>
            <a:fillRect/>
          </a:stretch>
        </p:blipFill>
        <p:spPr>
          <a:xfrm>
            <a:off x="10662624" y="7129821"/>
            <a:ext cx="1711299" cy="690661"/>
          </a:xfrm>
          <a:prstGeom prst="rect">
            <a:avLst/>
          </a:prstGeom>
        </p:spPr>
      </p:pic>
      <p:pic>
        <p:nvPicPr>
          <p:cNvPr id="15" name="Picture 14">
            <a:extLst>
              <a:ext uri="{FF2B5EF4-FFF2-40B4-BE49-F238E27FC236}">
                <a16:creationId xmlns:a16="http://schemas.microsoft.com/office/drawing/2014/main" id="{DC5163CF-CFA5-453A-B5EC-3C0A0014093F}"/>
              </a:ext>
            </a:extLst>
          </p:cNvPr>
          <p:cNvPicPr>
            <a:picLocks noChangeAspect="1"/>
          </p:cNvPicPr>
          <p:nvPr/>
        </p:nvPicPr>
        <p:blipFill>
          <a:blip r:embed="rId6"/>
          <a:stretch>
            <a:fillRect/>
          </a:stretch>
        </p:blipFill>
        <p:spPr>
          <a:xfrm>
            <a:off x="12507829" y="3339436"/>
            <a:ext cx="2668280" cy="594443"/>
          </a:xfrm>
          <a:prstGeom prst="rect">
            <a:avLst/>
          </a:prstGeom>
        </p:spPr>
      </p:pic>
      <p:pic>
        <p:nvPicPr>
          <p:cNvPr id="22" name="Picture 21">
            <a:extLst>
              <a:ext uri="{FF2B5EF4-FFF2-40B4-BE49-F238E27FC236}">
                <a16:creationId xmlns:a16="http://schemas.microsoft.com/office/drawing/2014/main" id="{18B4F177-738F-4AC9-A171-6164319FAFD1}"/>
              </a:ext>
            </a:extLst>
          </p:cNvPr>
          <p:cNvPicPr>
            <a:picLocks noChangeAspect="1"/>
          </p:cNvPicPr>
          <p:nvPr/>
        </p:nvPicPr>
        <p:blipFill>
          <a:blip r:embed="rId6"/>
          <a:stretch>
            <a:fillRect/>
          </a:stretch>
        </p:blipFill>
        <p:spPr>
          <a:xfrm>
            <a:off x="12507829" y="4099043"/>
            <a:ext cx="2668280" cy="594443"/>
          </a:xfrm>
          <a:prstGeom prst="rect">
            <a:avLst/>
          </a:prstGeom>
        </p:spPr>
      </p:pic>
      <p:pic>
        <p:nvPicPr>
          <p:cNvPr id="23" name="Picture 22">
            <a:extLst>
              <a:ext uri="{FF2B5EF4-FFF2-40B4-BE49-F238E27FC236}">
                <a16:creationId xmlns:a16="http://schemas.microsoft.com/office/drawing/2014/main" id="{41DBF9AA-091E-41AB-B114-1962EE3A6F16}"/>
              </a:ext>
            </a:extLst>
          </p:cNvPr>
          <p:cNvPicPr>
            <a:picLocks noChangeAspect="1"/>
          </p:cNvPicPr>
          <p:nvPr/>
        </p:nvPicPr>
        <p:blipFill>
          <a:blip r:embed="rId6"/>
          <a:stretch>
            <a:fillRect/>
          </a:stretch>
        </p:blipFill>
        <p:spPr>
          <a:xfrm>
            <a:off x="12507829" y="4858650"/>
            <a:ext cx="2668280" cy="594443"/>
          </a:xfrm>
          <a:prstGeom prst="rect">
            <a:avLst/>
          </a:prstGeom>
        </p:spPr>
      </p:pic>
      <p:pic>
        <p:nvPicPr>
          <p:cNvPr id="24" name="Picture 23">
            <a:extLst>
              <a:ext uri="{FF2B5EF4-FFF2-40B4-BE49-F238E27FC236}">
                <a16:creationId xmlns:a16="http://schemas.microsoft.com/office/drawing/2014/main" id="{CC452B57-319D-460C-A040-D55F9B314A2C}"/>
              </a:ext>
            </a:extLst>
          </p:cNvPr>
          <p:cNvPicPr>
            <a:picLocks noChangeAspect="1"/>
          </p:cNvPicPr>
          <p:nvPr/>
        </p:nvPicPr>
        <p:blipFill>
          <a:blip r:embed="rId6"/>
          <a:stretch>
            <a:fillRect/>
          </a:stretch>
        </p:blipFill>
        <p:spPr>
          <a:xfrm>
            <a:off x="12507829" y="5618257"/>
            <a:ext cx="2668280" cy="594443"/>
          </a:xfrm>
          <a:prstGeom prst="rect">
            <a:avLst/>
          </a:prstGeom>
        </p:spPr>
      </p:pic>
      <p:pic>
        <p:nvPicPr>
          <p:cNvPr id="25" name="Picture 24">
            <a:extLst>
              <a:ext uri="{FF2B5EF4-FFF2-40B4-BE49-F238E27FC236}">
                <a16:creationId xmlns:a16="http://schemas.microsoft.com/office/drawing/2014/main" id="{5997D825-1AF7-4A07-A449-1DC0A86D2662}"/>
              </a:ext>
            </a:extLst>
          </p:cNvPr>
          <p:cNvPicPr>
            <a:picLocks noChangeAspect="1"/>
          </p:cNvPicPr>
          <p:nvPr/>
        </p:nvPicPr>
        <p:blipFill>
          <a:blip r:embed="rId6"/>
          <a:stretch>
            <a:fillRect/>
          </a:stretch>
        </p:blipFill>
        <p:spPr>
          <a:xfrm>
            <a:off x="12507829" y="6377864"/>
            <a:ext cx="2668280" cy="594443"/>
          </a:xfrm>
          <a:prstGeom prst="rect">
            <a:avLst/>
          </a:prstGeom>
        </p:spPr>
      </p:pic>
      <p:pic>
        <p:nvPicPr>
          <p:cNvPr id="26" name="Picture 25">
            <a:extLst>
              <a:ext uri="{FF2B5EF4-FFF2-40B4-BE49-F238E27FC236}">
                <a16:creationId xmlns:a16="http://schemas.microsoft.com/office/drawing/2014/main" id="{CA418A82-305E-4D43-B478-6A9531D53869}"/>
              </a:ext>
            </a:extLst>
          </p:cNvPr>
          <p:cNvPicPr>
            <a:picLocks noChangeAspect="1"/>
          </p:cNvPicPr>
          <p:nvPr/>
        </p:nvPicPr>
        <p:blipFill>
          <a:blip r:embed="rId6"/>
          <a:stretch>
            <a:fillRect/>
          </a:stretch>
        </p:blipFill>
        <p:spPr>
          <a:xfrm>
            <a:off x="12507829" y="7137471"/>
            <a:ext cx="2668280" cy="594443"/>
          </a:xfrm>
          <a:prstGeom prst="rect">
            <a:avLst/>
          </a:prstGeom>
        </p:spPr>
      </p:pic>
      <p:pic>
        <p:nvPicPr>
          <p:cNvPr id="27" name="Picture 26">
            <a:extLst>
              <a:ext uri="{FF2B5EF4-FFF2-40B4-BE49-F238E27FC236}">
                <a16:creationId xmlns:a16="http://schemas.microsoft.com/office/drawing/2014/main" id="{2F2A4535-152A-4197-92D9-B1D9AAD53588}"/>
              </a:ext>
            </a:extLst>
          </p:cNvPr>
          <p:cNvPicPr>
            <a:picLocks noChangeAspect="1"/>
          </p:cNvPicPr>
          <p:nvPr/>
        </p:nvPicPr>
        <p:blipFill>
          <a:blip r:embed="rId6"/>
          <a:stretch>
            <a:fillRect/>
          </a:stretch>
        </p:blipFill>
        <p:spPr>
          <a:xfrm>
            <a:off x="12507829" y="7897078"/>
            <a:ext cx="2668280" cy="594443"/>
          </a:xfrm>
          <a:prstGeom prst="rect">
            <a:avLst/>
          </a:prstGeom>
        </p:spPr>
      </p:pic>
      <p:pic>
        <p:nvPicPr>
          <p:cNvPr id="28" name="Picture 27">
            <a:extLst>
              <a:ext uri="{FF2B5EF4-FFF2-40B4-BE49-F238E27FC236}">
                <a16:creationId xmlns:a16="http://schemas.microsoft.com/office/drawing/2014/main" id="{F14BD6E4-09A6-4203-9938-39D2B2657267}"/>
              </a:ext>
            </a:extLst>
          </p:cNvPr>
          <p:cNvPicPr>
            <a:picLocks noChangeAspect="1"/>
          </p:cNvPicPr>
          <p:nvPr/>
        </p:nvPicPr>
        <p:blipFill>
          <a:blip r:embed="rId6"/>
          <a:stretch>
            <a:fillRect/>
          </a:stretch>
        </p:blipFill>
        <p:spPr>
          <a:xfrm>
            <a:off x="12507829" y="8656685"/>
            <a:ext cx="2668280" cy="594443"/>
          </a:xfrm>
          <a:prstGeom prst="rect">
            <a:avLst/>
          </a:prstGeom>
        </p:spPr>
      </p:pic>
      <p:pic>
        <p:nvPicPr>
          <p:cNvPr id="29" name="Picture 28">
            <a:extLst>
              <a:ext uri="{FF2B5EF4-FFF2-40B4-BE49-F238E27FC236}">
                <a16:creationId xmlns:a16="http://schemas.microsoft.com/office/drawing/2014/main" id="{DBE5239F-D248-4BAF-BAC1-AC4E78D37930}"/>
              </a:ext>
            </a:extLst>
          </p:cNvPr>
          <p:cNvPicPr>
            <a:picLocks noChangeAspect="1"/>
          </p:cNvPicPr>
          <p:nvPr/>
        </p:nvPicPr>
        <p:blipFill>
          <a:blip r:embed="rId6"/>
          <a:stretch>
            <a:fillRect/>
          </a:stretch>
        </p:blipFill>
        <p:spPr>
          <a:xfrm>
            <a:off x="12507829" y="9416292"/>
            <a:ext cx="2668280" cy="594443"/>
          </a:xfrm>
          <a:prstGeom prst="rect">
            <a:avLst/>
          </a:prstGeom>
        </p:spPr>
      </p:pic>
      <p:pic>
        <p:nvPicPr>
          <p:cNvPr id="30" name="Picture 29">
            <a:extLst>
              <a:ext uri="{FF2B5EF4-FFF2-40B4-BE49-F238E27FC236}">
                <a16:creationId xmlns:a16="http://schemas.microsoft.com/office/drawing/2014/main" id="{93FE4A45-BCBD-4A23-A75C-FB7128655146}"/>
              </a:ext>
            </a:extLst>
          </p:cNvPr>
          <p:cNvPicPr>
            <a:picLocks noChangeAspect="1"/>
          </p:cNvPicPr>
          <p:nvPr/>
        </p:nvPicPr>
        <p:blipFill>
          <a:blip r:embed="rId6"/>
          <a:stretch>
            <a:fillRect/>
          </a:stretch>
        </p:blipFill>
        <p:spPr>
          <a:xfrm>
            <a:off x="12507829" y="10175899"/>
            <a:ext cx="2668280" cy="594443"/>
          </a:xfrm>
          <a:prstGeom prst="rect">
            <a:avLst/>
          </a:prstGeom>
        </p:spPr>
      </p:pic>
      <p:pic>
        <p:nvPicPr>
          <p:cNvPr id="31" name="Picture 30">
            <a:extLst>
              <a:ext uri="{FF2B5EF4-FFF2-40B4-BE49-F238E27FC236}">
                <a16:creationId xmlns:a16="http://schemas.microsoft.com/office/drawing/2014/main" id="{453D65B0-E6E9-42C2-A749-62C9B85BF3B3}"/>
              </a:ext>
            </a:extLst>
          </p:cNvPr>
          <p:cNvPicPr>
            <a:picLocks noChangeAspect="1"/>
          </p:cNvPicPr>
          <p:nvPr/>
        </p:nvPicPr>
        <p:blipFill>
          <a:blip r:embed="rId6"/>
          <a:stretch>
            <a:fillRect/>
          </a:stretch>
        </p:blipFill>
        <p:spPr>
          <a:xfrm>
            <a:off x="12507829" y="10935506"/>
            <a:ext cx="2668280" cy="594443"/>
          </a:xfrm>
          <a:prstGeom prst="rect">
            <a:avLst/>
          </a:prstGeom>
        </p:spPr>
      </p:pic>
      <p:sp>
        <p:nvSpPr>
          <p:cNvPr id="16" name="TextBox 15">
            <a:extLst>
              <a:ext uri="{FF2B5EF4-FFF2-40B4-BE49-F238E27FC236}">
                <a16:creationId xmlns:a16="http://schemas.microsoft.com/office/drawing/2014/main" id="{A7CF2CFC-B605-4D3D-A719-9D5CE781E0A7}"/>
              </a:ext>
            </a:extLst>
          </p:cNvPr>
          <p:cNvSpPr txBox="1"/>
          <p:nvPr/>
        </p:nvSpPr>
        <p:spPr>
          <a:xfrm>
            <a:off x="16963324" y="6739947"/>
            <a:ext cx="4483920" cy="1107996"/>
          </a:xfrm>
          <a:prstGeom prst="rect">
            <a:avLst/>
          </a:prstGeom>
          <a:noFill/>
        </p:spPr>
        <p:txBody>
          <a:bodyPr wrap="none" rtlCol="0">
            <a:spAutoFit/>
          </a:bodyPr>
          <a:lstStyle/>
          <a:p>
            <a:r>
              <a:rPr lang="en-US" sz="6600" dirty="0">
                <a:solidFill>
                  <a:schemeClr val="bg1"/>
                </a:solidFill>
                <a:latin typeface="Oswald" panose="00000500000000000000" pitchFamily="2" charset="0"/>
              </a:rPr>
              <a:t>Nano Services</a:t>
            </a:r>
          </a:p>
        </p:txBody>
      </p:sp>
    </p:spTree>
    <p:extLst>
      <p:ext uri="{BB962C8B-B14F-4D97-AF65-F5344CB8AC3E}">
        <p14:creationId xmlns:p14="http://schemas.microsoft.com/office/powerpoint/2010/main" val="96968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50"/>
                                        <p:tgtEl>
                                          <p:spTgt spid="1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childTnLst>
                          </p:cTn>
                        </p:par>
                        <p:par>
                          <p:cTn id="41" fill="hold">
                            <p:stCondLst>
                              <p:cond delay="750"/>
                            </p:stCondLst>
                            <p:childTnLst>
                              <p:par>
                                <p:cTn id="42" presetID="10"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250"/>
                                        <p:tgtEl>
                                          <p:spTgt spid="23"/>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250"/>
                                        <p:tgtEl>
                                          <p:spTgt spid="24"/>
                                        </p:tgtEl>
                                      </p:cBhvr>
                                    </p:animEffect>
                                  </p:childTnLst>
                                </p:cTn>
                              </p:par>
                            </p:childTnLst>
                          </p:cTn>
                        </p:par>
                        <p:par>
                          <p:cTn id="49" fill="hold">
                            <p:stCondLst>
                              <p:cond delay="1250"/>
                            </p:stCondLst>
                            <p:childTnLst>
                              <p:par>
                                <p:cTn id="50" presetID="10" presetClass="entr" presetSubtype="0"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250"/>
                                        <p:tgtEl>
                                          <p:spTgt spid="25"/>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250"/>
                                        <p:tgtEl>
                                          <p:spTgt spid="26"/>
                                        </p:tgtEl>
                                      </p:cBhvr>
                                    </p:animEffect>
                                  </p:childTnLst>
                                </p:cTn>
                              </p:par>
                            </p:childTnLst>
                          </p:cTn>
                        </p:par>
                        <p:par>
                          <p:cTn id="57" fill="hold">
                            <p:stCondLst>
                              <p:cond delay="175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250"/>
                                        <p:tgtEl>
                                          <p:spTgt spid="27"/>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250"/>
                                        <p:tgtEl>
                                          <p:spTgt spid="28"/>
                                        </p:tgtEl>
                                      </p:cBhvr>
                                    </p:animEffect>
                                  </p:childTnLst>
                                </p:cTn>
                              </p:par>
                            </p:childTnLst>
                          </p:cTn>
                        </p:par>
                        <p:par>
                          <p:cTn id="65" fill="hold">
                            <p:stCondLst>
                              <p:cond delay="2250"/>
                            </p:stCondLst>
                            <p:childTnLst>
                              <p:par>
                                <p:cTn id="66" presetID="10" presetClass="entr" presetSubtype="0" fill="hold"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250"/>
                                        <p:tgtEl>
                                          <p:spTgt spid="29"/>
                                        </p:tgtEl>
                                      </p:cBhvr>
                                    </p:animEffect>
                                  </p:childTnLst>
                                </p:cTn>
                              </p:par>
                            </p:childTnLst>
                          </p:cTn>
                        </p:par>
                        <p:par>
                          <p:cTn id="69" fill="hold">
                            <p:stCondLst>
                              <p:cond delay="2500"/>
                            </p:stCondLst>
                            <p:childTnLst>
                              <p:par>
                                <p:cTn id="70" presetID="10" presetClass="entr" presetSubtype="0"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250"/>
                                        <p:tgtEl>
                                          <p:spTgt spid="30"/>
                                        </p:tgtEl>
                                      </p:cBhvr>
                                    </p:animEffect>
                                  </p:childTnLst>
                                </p:cTn>
                              </p:par>
                            </p:childTnLst>
                          </p:cTn>
                        </p:par>
                        <p:par>
                          <p:cTn id="73" fill="hold">
                            <p:stCondLst>
                              <p:cond delay="2750"/>
                            </p:stCondLst>
                            <p:childTnLst>
                              <p:par>
                                <p:cTn id="74" presetID="10"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250"/>
                                        <p:tgtEl>
                                          <p:spTgt spid="31"/>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p:cTn id="81" dur="1000" fill="hold"/>
                                        <p:tgtEl>
                                          <p:spTgt spid="16"/>
                                        </p:tgtEl>
                                        <p:attrNameLst>
                                          <p:attrName>ppt_w</p:attrName>
                                        </p:attrNameLst>
                                      </p:cBhvr>
                                      <p:tavLst>
                                        <p:tav tm="0">
                                          <p:val>
                                            <p:fltVal val="0"/>
                                          </p:val>
                                        </p:tav>
                                        <p:tav tm="100000">
                                          <p:val>
                                            <p:strVal val="#ppt_w"/>
                                          </p:val>
                                        </p:tav>
                                      </p:tavLst>
                                    </p:anim>
                                    <p:anim calcmode="lin" valueType="num">
                                      <p:cBhvr>
                                        <p:cTn id="82" dur="1000" fill="hold"/>
                                        <p:tgtEl>
                                          <p:spTgt spid="16"/>
                                        </p:tgtEl>
                                        <p:attrNameLst>
                                          <p:attrName>ppt_h</p:attrName>
                                        </p:attrNameLst>
                                      </p:cBhvr>
                                      <p:tavLst>
                                        <p:tav tm="0">
                                          <p:val>
                                            <p:fltVal val="0"/>
                                          </p:val>
                                        </p:tav>
                                        <p:tav tm="100000">
                                          <p:val>
                                            <p:strVal val="#ppt_h"/>
                                          </p:val>
                                        </p:tav>
                                      </p:tavLst>
                                    </p:anim>
                                    <p:anim calcmode="lin" valueType="num">
                                      <p:cBhvr>
                                        <p:cTn id="83" dur="1000" fill="hold"/>
                                        <p:tgtEl>
                                          <p:spTgt spid="16"/>
                                        </p:tgtEl>
                                        <p:attrNameLst>
                                          <p:attrName>style.rotation</p:attrName>
                                        </p:attrNameLst>
                                      </p:cBhvr>
                                      <p:tavLst>
                                        <p:tav tm="0">
                                          <p:val>
                                            <p:fltVal val="90"/>
                                          </p:val>
                                        </p:tav>
                                        <p:tav tm="100000">
                                          <p:val>
                                            <p:fltVal val="0"/>
                                          </p:val>
                                        </p:tav>
                                      </p:tavLst>
                                    </p:anim>
                                    <p:animEffect transition="in" filter="fade">
                                      <p:cBhvr>
                                        <p:cTn id="8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Challenges of Serverless Architecture</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13</a:t>
            </a:fld>
            <a:endParaRPr lang="es-SV" dirty="0"/>
          </a:p>
        </p:txBody>
      </p:sp>
      <p:sp>
        <p:nvSpPr>
          <p:cNvPr id="15" name="Lágrima 4">
            <a:extLst>
              <a:ext uri="{FF2B5EF4-FFF2-40B4-BE49-F238E27FC236}">
                <a16:creationId xmlns:a16="http://schemas.microsoft.com/office/drawing/2014/main" id="{AABD587A-6BB3-4A57-8DC3-86C7B891C180}"/>
              </a:ext>
            </a:extLst>
          </p:cNvPr>
          <p:cNvSpPr>
            <a:spLocks noChangeAspect="1"/>
          </p:cNvSpPr>
          <p:nvPr/>
        </p:nvSpPr>
        <p:spPr bwMode="auto">
          <a:xfrm>
            <a:off x="4343644" y="4125775"/>
            <a:ext cx="4280437" cy="4280437"/>
          </a:xfrm>
          <a:prstGeom prst="teardrop">
            <a:avLst/>
          </a:prstGeom>
          <a:solidFill>
            <a:schemeClr val="accent1"/>
          </a:solidFill>
          <a:ln>
            <a:noFill/>
          </a:ln>
          <a:extLst/>
        </p:spPr>
        <p:txBody>
          <a:bodyPr lIns="0" tIns="0" rIns="0" bIns="0" rtlCol="0" anchor="ctr"/>
          <a:lstStyle/>
          <a:p>
            <a:pPr lvl="0" algn="ctr" defTabSz="2416581">
              <a:lnSpc>
                <a:spcPct val="125000"/>
              </a:lnSpc>
            </a:pPr>
            <a:r>
              <a:rPr lang="en-US" sz="3600" dirty="0">
                <a:solidFill>
                  <a:schemeClr val="bg1"/>
                </a:solidFill>
                <a:latin typeface="Oswald" panose="02000503000000000000" pitchFamily="2" charset="0"/>
                <a:ea typeface="Open Sans Condensed" panose="020B0604020202020204" charset="0"/>
                <a:cs typeface="Open Sans Condensed" panose="020B0604020202020204" charset="0"/>
              </a:rPr>
              <a:t>Complexity</a:t>
            </a:r>
          </a:p>
        </p:txBody>
      </p:sp>
      <p:sp>
        <p:nvSpPr>
          <p:cNvPr id="16" name="Lágrima 5">
            <a:extLst>
              <a:ext uri="{FF2B5EF4-FFF2-40B4-BE49-F238E27FC236}">
                <a16:creationId xmlns:a16="http://schemas.microsoft.com/office/drawing/2014/main" id="{A663739C-3BB3-44B3-A41C-6A9982556750}"/>
              </a:ext>
            </a:extLst>
          </p:cNvPr>
          <p:cNvSpPr>
            <a:spLocks noChangeAspect="1"/>
          </p:cNvSpPr>
          <p:nvPr/>
        </p:nvSpPr>
        <p:spPr bwMode="auto">
          <a:xfrm>
            <a:off x="9750903" y="4125775"/>
            <a:ext cx="4280437" cy="4280437"/>
          </a:xfrm>
          <a:prstGeom prst="teardrop">
            <a:avLst/>
          </a:prstGeom>
          <a:solidFill>
            <a:schemeClr val="accent2"/>
          </a:solidFill>
          <a:ln>
            <a:noFill/>
          </a:ln>
          <a:extLst/>
        </p:spPr>
        <p:txBody>
          <a:bodyPr lIns="0" tIns="0" rIns="0" bIns="0" rtlCol="0" anchor="ctr"/>
          <a:lstStyle/>
          <a:p>
            <a:pPr lvl="0" algn="ctr" defTabSz="2416581">
              <a:lnSpc>
                <a:spcPct val="125000"/>
              </a:lnSpc>
            </a:pPr>
            <a:r>
              <a:rPr lang="en-US" sz="3600" dirty="0">
                <a:solidFill>
                  <a:srgbClr val="FFFFFF"/>
                </a:solidFill>
                <a:latin typeface="Oswald" panose="02000503000000000000" pitchFamily="2" charset="0"/>
                <a:ea typeface="Open Sans Condensed" panose="020B0604020202020204" charset="0"/>
                <a:cs typeface="Open Sans Condensed" panose="020B0604020202020204" charset="0"/>
              </a:rPr>
              <a:t>Organizational Support</a:t>
            </a:r>
          </a:p>
        </p:txBody>
      </p:sp>
      <p:sp>
        <p:nvSpPr>
          <p:cNvPr id="17" name="Lágrima 6">
            <a:extLst>
              <a:ext uri="{FF2B5EF4-FFF2-40B4-BE49-F238E27FC236}">
                <a16:creationId xmlns:a16="http://schemas.microsoft.com/office/drawing/2014/main" id="{E65B0451-DC85-4DB1-97F6-EA50B060DF03}"/>
              </a:ext>
            </a:extLst>
          </p:cNvPr>
          <p:cNvSpPr>
            <a:spLocks noChangeAspect="1"/>
          </p:cNvSpPr>
          <p:nvPr/>
        </p:nvSpPr>
        <p:spPr bwMode="auto">
          <a:xfrm>
            <a:off x="15158162" y="4125775"/>
            <a:ext cx="4280437" cy="4280437"/>
          </a:xfrm>
          <a:prstGeom prst="teardrop">
            <a:avLst/>
          </a:prstGeom>
          <a:solidFill>
            <a:schemeClr val="accent3"/>
          </a:solidFill>
          <a:ln>
            <a:noFill/>
          </a:ln>
          <a:extLst/>
        </p:spPr>
        <p:txBody>
          <a:bodyPr lIns="0" tIns="0" rIns="0" bIns="0" rtlCol="0" anchor="ctr"/>
          <a:lstStyle/>
          <a:p>
            <a:pPr lvl="0" algn="ctr" defTabSz="2416581">
              <a:lnSpc>
                <a:spcPct val="125000"/>
              </a:lnSpc>
            </a:pPr>
            <a:r>
              <a:rPr lang="en-US" sz="3600" dirty="0">
                <a:solidFill>
                  <a:srgbClr val="FFFFFF"/>
                </a:solidFill>
                <a:latin typeface="Oswald" panose="02000503000000000000" pitchFamily="2" charset="0"/>
                <a:ea typeface="Open Sans Condensed" panose="020B0604020202020204" charset="0"/>
                <a:cs typeface="Open Sans Condensed" panose="020B0604020202020204" charset="0"/>
              </a:rPr>
              <a:t>No Runtime Optimization</a:t>
            </a:r>
          </a:p>
        </p:txBody>
      </p:sp>
    </p:spTree>
    <p:extLst>
      <p:ext uri="{BB962C8B-B14F-4D97-AF65-F5344CB8AC3E}">
        <p14:creationId xmlns:p14="http://schemas.microsoft.com/office/powerpoint/2010/main" val="269472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5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Serverless Options</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21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Serverless Options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15</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457382" cy="4524315"/>
          </a:xfrm>
          <a:prstGeom prst="rect">
            <a:avLst/>
          </a:prstGeom>
          <a:noFill/>
        </p:spPr>
        <p:txBody>
          <a:bodyPr wrap="square" rtlCol="0">
            <a:spAutoFit/>
          </a:bodyPr>
          <a:lstStyle/>
          <a:p>
            <a:pPr marL="685800" indent="-685800">
              <a:buFont typeface="Arial" panose="020B0604020202020204" pitchFamily="34" charset="0"/>
              <a:buChar char="•"/>
            </a:pPr>
            <a:r>
              <a:rPr lang="en-US" dirty="0" err="1">
                <a:solidFill>
                  <a:schemeClr val="tx2"/>
                </a:solidFill>
              </a:rPr>
              <a:t>Zimki</a:t>
            </a:r>
            <a:endParaRPr lang="en-US" dirty="0">
              <a:solidFill>
                <a:schemeClr val="tx2"/>
              </a:solidFill>
            </a:endParaRPr>
          </a:p>
          <a:p>
            <a:pPr marL="685800" indent="-685800">
              <a:buFont typeface="Arial" panose="020B0604020202020204" pitchFamily="34" charset="0"/>
              <a:buChar char="•"/>
            </a:pPr>
            <a:r>
              <a:rPr lang="en-US" dirty="0">
                <a:solidFill>
                  <a:schemeClr val="tx2"/>
                </a:solidFill>
              </a:rPr>
              <a:t>Google Cloud Functions</a:t>
            </a:r>
          </a:p>
          <a:p>
            <a:pPr marL="685800" indent="-685800">
              <a:buFont typeface="Arial" panose="020B0604020202020204" pitchFamily="34" charset="0"/>
              <a:buChar char="•"/>
            </a:pPr>
            <a:r>
              <a:rPr lang="en-US" dirty="0">
                <a:solidFill>
                  <a:schemeClr val="tx2"/>
                </a:solidFill>
              </a:rPr>
              <a:t>Amazon Lambda</a:t>
            </a:r>
          </a:p>
          <a:p>
            <a:pPr marL="685800" indent="-685800">
              <a:buFont typeface="Arial" panose="020B0604020202020204" pitchFamily="34" charset="0"/>
              <a:buChar char="•"/>
            </a:pPr>
            <a:r>
              <a:rPr lang="en-US" dirty="0">
                <a:solidFill>
                  <a:schemeClr val="tx2"/>
                </a:solidFill>
              </a:rPr>
              <a:t>IBM Cloud Functions</a:t>
            </a:r>
          </a:p>
          <a:p>
            <a:pPr marL="685800" indent="-685800">
              <a:buFont typeface="Arial" panose="020B0604020202020204" pitchFamily="34" charset="0"/>
              <a:buChar char="•"/>
            </a:pPr>
            <a:r>
              <a:rPr lang="en-US" dirty="0">
                <a:solidFill>
                  <a:schemeClr val="tx2"/>
                </a:solidFill>
              </a:rPr>
              <a:t>Auth0 </a:t>
            </a:r>
            <a:r>
              <a:rPr lang="en-US" dirty="0" err="1">
                <a:solidFill>
                  <a:schemeClr val="tx2"/>
                </a:solidFill>
              </a:rPr>
              <a:t>WebTask</a:t>
            </a:r>
            <a:endParaRPr lang="en-US" dirty="0">
              <a:solidFill>
                <a:schemeClr val="tx2"/>
              </a:solidFill>
            </a:endParaRPr>
          </a:p>
          <a:p>
            <a:pPr marL="685800" indent="-685800">
              <a:buFont typeface="Arial" panose="020B0604020202020204" pitchFamily="34" charset="0"/>
              <a:buChar char="•"/>
            </a:pPr>
            <a:r>
              <a:rPr lang="en-US" dirty="0">
                <a:solidFill>
                  <a:schemeClr val="tx2"/>
                </a:solidFill>
              </a:rPr>
              <a:t>Azure</a:t>
            </a:r>
          </a:p>
        </p:txBody>
      </p:sp>
      <p:cxnSp>
        <p:nvCxnSpPr>
          <p:cNvPr id="6" name="Straight Connector 5">
            <a:extLst>
              <a:ext uri="{FF2B5EF4-FFF2-40B4-BE49-F238E27FC236}">
                <a16:creationId xmlns:a16="http://schemas.microsoft.com/office/drawing/2014/main" id="{AB23206D-D587-4885-AECA-41926118630B}"/>
              </a:ext>
            </a:extLst>
          </p:cNvPr>
          <p:cNvCxnSpPr/>
          <p:nvPr/>
        </p:nvCxnSpPr>
        <p:spPr>
          <a:xfrm flipH="1">
            <a:off x="1436599" y="2943359"/>
            <a:ext cx="1935215"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62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Azure Serverless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16</a:t>
            </a:fld>
            <a:endParaRPr lang="es-SV" dirty="0"/>
          </a:p>
        </p:txBody>
      </p:sp>
      <p:sp>
        <p:nvSpPr>
          <p:cNvPr id="5" name="Rectángulo 3">
            <a:extLst>
              <a:ext uri="{FF2B5EF4-FFF2-40B4-BE49-F238E27FC236}">
                <a16:creationId xmlns:a16="http://schemas.microsoft.com/office/drawing/2014/main" id="{7B8EFCDC-62A1-4639-B49A-ECFDE805D071}"/>
              </a:ext>
            </a:extLst>
          </p:cNvPr>
          <p:cNvSpPr/>
          <p:nvPr/>
        </p:nvSpPr>
        <p:spPr bwMode="auto">
          <a:xfrm>
            <a:off x="2201684" y="3573429"/>
            <a:ext cx="5220579" cy="3839548"/>
          </a:xfrm>
          <a:prstGeom prst="rect">
            <a:avLst/>
          </a:prstGeom>
          <a:noFill/>
          <a:ln>
            <a:noFill/>
          </a:ln>
          <a:extLst/>
        </p:spPr>
        <p:txBody>
          <a:bodyPr lIns="468000" tIns="360000" rIns="468000" bIns="360000" rtlCol="0" anchor="ctr"/>
          <a:lstStyle/>
          <a:p>
            <a:pPr algn="ctr"/>
            <a:endParaRPr lang="es-SV" sz="2400" dirty="0">
              <a:solidFill>
                <a:schemeClr val="bg1"/>
              </a:solidFill>
              <a:latin typeface="PT Sans" panose="020B0503020203020204" pitchFamily="34" charset="0"/>
            </a:endParaRPr>
          </a:p>
        </p:txBody>
      </p:sp>
      <p:sp>
        <p:nvSpPr>
          <p:cNvPr id="6" name="Rectángulo 4">
            <a:extLst>
              <a:ext uri="{FF2B5EF4-FFF2-40B4-BE49-F238E27FC236}">
                <a16:creationId xmlns:a16="http://schemas.microsoft.com/office/drawing/2014/main" id="{822376E4-56C6-4483-B818-C462FB388C32}"/>
              </a:ext>
            </a:extLst>
          </p:cNvPr>
          <p:cNvSpPr/>
          <p:nvPr/>
        </p:nvSpPr>
        <p:spPr bwMode="auto">
          <a:xfrm>
            <a:off x="16333256" y="3573429"/>
            <a:ext cx="5220579" cy="3839548"/>
          </a:xfrm>
          <a:prstGeom prst="rect">
            <a:avLst/>
          </a:prstGeom>
          <a:noFill/>
          <a:ln>
            <a:noFill/>
          </a:ln>
          <a:extLst/>
        </p:spPr>
        <p:txBody>
          <a:bodyPr lIns="468000" tIns="360000" rIns="468000" bIns="360000" rtlCol="0" anchor="ctr"/>
          <a:lstStyle/>
          <a:p>
            <a:pPr algn="ctr"/>
            <a:endParaRPr lang="es-SV" sz="2400" dirty="0">
              <a:solidFill>
                <a:schemeClr val="bg1"/>
              </a:solidFill>
              <a:latin typeface="PT Sans" panose="020B0503020203020204" pitchFamily="34" charset="0"/>
            </a:endParaRPr>
          </a:p>
        </p:txBody>
      </p:sp>
      <p:sp>
        <p:nvSpPr>
          <p:cNvPr id="7" name="Rectángulo 5">
            <a:extLst>
              <a:ext uri="{FF2B5EF4-FFF2-40B4-BE49-F238E27FC236}">
                <a16:creationId xmlns:a16="http://schemas.microsoft.com/office/drawing/2014/main" id="{24E823C2-21D8-438E-88B1-C422ABCD7A4F}"/>
              </a:ext>
            </a:extLst>
          </p:cNvPr>
          <p:cNvSpPr/>
          <p:nvPr/>
        </p:nvSpPr>
        <p:spPr bwMode="auto">
          <a:xfrm>
            <a:off x="9267470" y="3573429"/>
            <a:ext cx="5220579" cy="3839548"/>
          </a:xfrm>
          <a:prstGeom prst="rect">
            <a:avLst/>
          </a:prstGeom>
          <a:noFill/>
          <a:ln>
            <a:noFill/>
          </a:ln>
          <a:extLst/>
        </p:spPr>
        <p:txBody>
          <a:bodyPr lIns="468000" tIns="360000" rIns="468000" bIns="360000" rtlCol="0" anchor="ctr"/>
          <a:lstStyle/>
          <a:p>
            <a:pPr algn="ctr"/>
            <a:endParaRPr lang="es-SV" sz="2400" dirty="0">
              <a:solidFill>
                <a:schemeClr val="bg1"/>
              </a:solidFill>
              <a:latin typeface="PT Sans" panose="020B0503020203020204" pitchFamily="34" charset="0"/>
            </a:endParaRPr>
          </a:p>
        </p:txBody>
      </p:sp>
      <p:grpSp>
        <p:nvGrpSpPr>
          <p:cNvPr id="20" name="Group 19">
            <a:extLst>
              <a:ext uri="{FF2B5EF4-FFF2-40B4-BE49-F238E27FC236}">
                <a16:creationId xmlns:a16="http://schemas.microsoft.com/office/drawing/2014/main" id="{23F21564-2999-4E2D-85CC-D37852CC99A9}"/>
              </a:ext>
            </a:extLst>
          </p:cNvPr>
          <p:cNvGrpSpPr/>
          <p:nvPr/>
        </p:nvGrpSpPr>
        <p:grpSpPr>
          <a:xfrm>
            <a:off x="2448229" y="2834630"/>
            <a:ext cx="4733070" cy="4653052"/>
            <a:chOff x="2763264" y="5420416"/>
            <a:chExt cx="4733070" cy="4653052"/>
          </a:xfrm>
        </p:grpSpPr>
        <p:sp>
          <p:nvSpPr>
            <p:cNvPr id="11" name="Textbox 1">
              <a:extLst>
                <a:ext uri="{FF2B5EF4-FFF2-40B4-BE49-F238E27FC236}">
                  <a16:creationId xmlns:a16="http://schemas.microsoft.com/office/drawing/2014/main" id="{0B3045CC-036A-481E-B3DF-D0079C0CEC62}"/>
                </a:ext>
              </a:extLst>
            </p:cNvPr>
            <p:cNvSpPr/>
            <p:nvPr/>
          </p:nvSpPr>
          <p:spPr>
            <a:xfrm>
              <a:off x="2763264" y="7723975"/>
              <a:ext cx="4733070" cy="2349493"/>
            </a:xfrm>
            <a:prstGeom prst="rect">
              <a:avLst/>
            </a:prstGeom>
          </p:spPr>
          <p:txBody>
            <a:bodyPr wrap="square" lIns="71953" tIns="120779" rIns="71953" bIns="120779">
              <a:spAutoFit/>
            </a:bodyPr>
            <a:lstStyle/>
            <a:p>
              <a:pPr algn="ctr">
                <a:lnSpc>
                  <a:spcPct val="125000"/>
                </a:lnSpc>
              </a:pPr>
              <a:r>
                <a:rPr lang="en-US" dirty="0">
                  <a:solidFill>
                    <a:schemeClr val="accent1"/>
                  </a:solidFill>
                  <a:latin typeface="Oswald" panose="020B0604020202020204" charset="0"/>
                  <a:ea typeface="Segoe UI" panose="020B0502040204020203" pitchFamily="34" charset="0"/>
                  <a:cs typeface="Segoe UI" panose="020B0502040204020203" pitchFamily="34" charset="0"/>
                </a:rPr>
                <a:t>Functions</a:t>
              </a:r>
              <a:endParaRPr lang="en-US" sz="2700" dirty="0">
                <a:solidFill>
                  <a:schemeClr val="accent1"/>
                </a:solidFill>
                <a:latin typeface="Oswald" panose="020B0604020202020204" charset="0"/>
                <a:ea typeface="Segoe UI" panose="020B0502040204020203" pitchFamily="34" charset="0"/>
                <a:cs typeface="Segoe UI" panose="020B0502040204020203" pitchFamily="34" charset="0"/>
              </a:endParaRPr>
            </a:p>
            <a:p>
              <a:pPr algn="ctr">
                <a:lnSpc>
                  <a:spcPct val="125000"/>
                </a:lnSpc>
              </a:pPr>
              <a:r>
                <a:rPr lang="en-US" sz="3200" dirty="0">
                  <a:solidFill>
                    <a:schemeClr val="bg2"/>
                  </a:solidFill>
                  <a:latin typeface="PT Sans" panose="020B0503020203020204" pitchFamily="34" charset="0"/>
                  <a:ea typeface="Segoe UI" panose="020B0502040204020203" pitchFamily="34" charset="0"/>
                  <a:cs typeface="Segoe UI" panose="020B0502040204020203" pitchFamily="34" charset="0"/>
                </a:rPr>
                <a:t>Execute your code based on events you specify</a:t>
              </a:r>
              <a:endParaRPr lang="en-US" sz="3200" b="1" dirty="0">
                <a:solidFill>
                  <a:schemeClr val="bg2"/>
                </a:solidFill>
                <a:latin typeface="PT Sans" panose="020B0604020202020204" charset="0"/>
                <a:ea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2358CED0-B370-46E5-8003-BF71839A5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926" y="5420416"/>
              <a:ext cx="2126164" cy="2126164"/>
            </a:xfrm>
            <a:prstGeom prst="rect">
              <a:avLst/>
            </a:prstGeom>
          </p:spPr>
        </p:pic>
      </p:grpSp>
      <p:grpSp>
        <p:nvGrpSpPr>
          <p:cNvPr id="21" name="Group 20">
            <a:extLst>
              <a:ext uri="{FF2B5EF4-FFF2-40B4-BE49-F238E27FC236}">
                <a16:creationId xmlns:a16="http://schemas.microsoft.com/office/drawing/2014/main" id="{74459F0C-C38C-45F1-B2D4-E0DE83A061A2}"/>
              </a:ext>
            </a:extLst>
          </p:cNvPr>
          <p:cNvGrpSpPr/>
          <p:nvPr/>
        </p:nvGrpSpPr>
        <p:grpSpPr>
          <a:xfrm>
            <a:off x="9518935" y="2907744"/>
            <a:ext cx="4733070" cy="4579938"/>
            <a:chOff x="9833970" y="5493530"/>
            <a:chExt cx="4733070" cy="4579938"/>
          </a:xfrm>
        </p:grpSpPr>
        <p:sp>
          <p:nvSpPr>
            <p:cNvPr id="12" name="Textbox 1">
              <a:extLst>
                <a:ext uri="{FF2B5EF4-FFF2-40B4-BE49-F238E27FC236}">
                  <a16:creationId xmlns:a16="http://schemas.microsoft.com/office/drawing/2014/main" id="{22EA5965-D8D6-4D83-A618-3BC00F685706}"/>
                </a:ext>
              </a:extLst>
            </p:cNvPr>
            <p:cNvSpPr/>
            <p:nvPr/>
          </p:nvSpPr>
          <p:spPr>
            <a:xfrm>
              <a:off x="9833970" y="7723975"/>
              <a:ext cx="4733070" cy="2349493"/>
            </a:xfrm>
            <a:prstGeom prst="rect">
              <a:avLst/>
            </a:prstGeom>
          </p:spPr>
          <p:txBody>
            <a:bodyPr wrap="square" lIns="71953" tIns="120779" rIns="71953" bIns="120779">
              <a:spAutoFit/>
            </a:bodyPr>
            <a:lstStyle/>
            <a:p>
              <a:pPr algn="ctr">
                <a:lnSpc>
                  <a:spcPct val="125000"/>
                </a:lnSpc>
              </a:pPr>
              <a:r>
                <a:rPr lang="en-US" dirty="0">
                  <a:solidFill>
                    <a:schemeClr val="accent2"/>
                  </a:solidFill>
                  <a:latin typeface="Oswald" panose="020B0604020202020204" charset="0"/>
                  <a:ea typeface="Segoe UI" panose="020B0502040204020203" pitchFamily="34" charset="0"/>
                  <a:cs typeface="Segoe UI" panose="020B0502040204020203" pitchFamily="34" charset="0"/>
                </a:rPr>
                <a:t>Logic Apps</a:t>
              </a:r>
            </a:p>
            <a:p>
              <a:pPr algn="ctr">
                <a:lnSpc>
                  <a:spcPct val="125000"/>
                </a:lnSpc>
              </a:pPr>
              <a:r>
                <a:rPr lang="en-US" sz="3200" dirty="0">
                  <a:solidFill>
                    <a:schemeClr val="bg2"/>
                  </a:solidFill>
                  <a:latin typeface="PT Sans" panose="020B0503020203020204" pitchFamily="34" charset="0"/>
                  <a:ea typeface="Segoe UI" panose="020B0502040204020203" pitchFamily="34" charset="0"/>
                  <a:cs typeface="Segoe UI" panose="020B0502040204020203" pitchFamily="34" charset="0"/>
                </a:rPr>
                <a:t>Design workflows and orchestrate processes</a:t>
              </a:r>
              <a:endParaRPr lang="en-US" sz="3200" b="1" dirty="0">
                <a:solidFill>
                  <a:schemeClr val="bg2"/>
                </a:solidFill>
                <a:latin typeface="PT Sans" panose="020B0604020202020204" charset="0"/>
                <a:ea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4C987161-EC54-41D3-A8D5-B9CA4B21C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540" y="5493530"/>
              <a:ext cx="2400508" cy="1979566"/>
            </a:xfrm>
            <a:prstGeom prst="rect">
              <a:avLst/>
            </a:prstGeom>
          </p:spPr>
        </p:pic>
      </p:grpSp>
      <p:grpSp>
        <p:nvGrpSpPr>
          <p:cNvPr id="22" name="Group 21">
            <a:extLst>
              <a:ext uri="{FF2B5EF4-FFF2-40B4-BE49-F238E27FC236}">
                <a16:creationId xmlns:a16="http://schemas.microsoft.com/office/drawing/2014/main" id="{BCD8006E-73F2-4220-BA49-31D49C446164}"/>
              </a:ext>
            </a:extLst>
          </p:cNvPr>
          <p:cNvGrpSpPr/>
          <p:nvPr/>
        </p:nvGrpSpPr>
        <p:grpSpPr>
          <a:xfrm>
            <a:off x="16584721" y="2583319"/>
            <a:ext cx="4733070" cy="4904363"/>
            <a:chOff x="16899756" y="5169105"/>
            <a:chExt cx="4733070" cy="4904363"/>
          </a:xfrm>
        </p:grpSpPr>
        <p:sp>
          <p:nvSpPr>
            <p:cNvPr id="13" name="Textbox 1">
              <a:extLst>
                <a:ext uri="{FF2B5EF4-FFF2-40B4-BE49-F238E27FC236}">
                  <a16:creationId xmlns:a16="http://schemas.microsoft.com/office/drawing/2014/main" id="{E5C881CC-E3E7-4103-ABD0-A6A0021F467A}"/>
                </a:ext>
              </a:extLst>
            </p:cNvPr>
            <p:cNvSpPr/>
            <p:nvPr/>
          </p:nvSpPr>
          <p:spPr>
            <a:xfrm>
              <a:off x="16899756" y="7723975"/>
              <a:ext cx="4733070" cy="2349493"/>
            </a:xfrm>
            <a:prstGeom prst="rect">
              <a:avLst/>
            </a:prstGeom>
          </p:spPr>
          <p:txBody>
            <a:bodyPr wrap="square" lIns="71953" tIns="120779" rIns="71953" bIns="120779">
              <a:spAutoFit/>
            </a:bodyPr>
            <a:lstStyle/>
            <a:p>
              <a:pPr algn="ctr">
                <a:lnSpc>
                  <a:spcPct val="125000"/>
                </a:lnSpc>
              </a:pPr>
              <a:r>
                <a:rPr lang="en-US" dirty="0">
                  <a:solidFill>
                    <a:schemeClr val="accent4"/>
                  </a:solidFill>
                  <a:latin typeface="Oswald" panose="020B0604020202020204" charset="0"/>
                  <a:ea typeface="Segoe UI" panose="020B0502040204020203" pitchFamily="34" charset="0"/>
                  <a:cs typeface="Segoe UI" panose="020B0502040204020203" pitchFamily="34" charset="0"/>
                </a:rPr>
                <a:t>Event Grid</a:t>
              </a:r>
            </a:p>
            <a:p>
              <a:pPr algn="ctr">
                <a:lnSpc>
                  <a:spcPct val="125000"/>
                </a:lnSpc>
              </a:pPr>
              <a:r>
                <a:rPr lang="en-US" sz="3200" dirty="0">
                  <a:solidFill>
                    <a:schemeClr val="bg2"/>
                  </a:solidFill>
                  <a:latin typeface="PT Sans" panose="020B0503020203020204" pitchFamily="34" charset="0"/>
                  <a:ea typeface="Segoe UI" panose="020B0502040204020203" pitchFamily="34" charset="0"/>
                  <a:cs typeface="Segoe UI" panose="020B0502040204020203" pitchFamily="34" charset="0"/>
                </a:rPr>
                <a:t>Manage all events that can trigger code or logic</a:t>
              </a:r>
              <a:endParaRPr lang="en-US" sz="3200" b="1" dirty="0">
                <a:solidFill>
                  <a:schemeClr val="bg2"/>
                </a:solidFill>
                <a:latin typeface="PT Sans" panose="020B0604020202020204" charset="0"/>
                <a:ea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37034B31-47EF-4528-AA55-85CA9FAF5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8316" y="5169105"/>
              <a:ext cx="2383346" cy="2362561"/>
            </a:xfrm>
            <a:prstGeom prst="rect">
              <a:avLst/>
            </a:prstGeom>
          </p:spPr>
        </p:pic>
      </p:grpSp>
    </p:spTree>
    <p:extLst>
      <p:ext uri="{BB962C8B-B14F-4D97-AF65-F5344CB8AC3E}">
        <p14:creationId xmlns:p14="http://schemas.microsoft.com/office/powerpoint/2010/main" val="322830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Azure Serverless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17</a:t>
            </a:fld>
            <a:endParaRPr lang="es-SV" dirty="0"/>
          </a:p>
        </p:txBody>
      </p:sp>
      <p:sp>
        <p:nvSpPr>
          <p:cNvPr id="5" name="Rectángulo 3">
            <a:extLst>
              <a:ext uri="{FF2B5EF4-FFF2-40B4-BE49-F238E27FC236}">
                <a16:creationId xmlns:a16="http://schemas.microsoft.com/office/drawing/2014/main" id="{7B8EFCDC-62A1-4639-B49A-ECFDE805D071}"/>
              </a:ext>
            </a:extLst>
          </p:cNvPr>
          <p:cNvSpPr/>
          <p:nvPr/>
        </p:nvSpPr>
        <p:spPr bwMode="auto">
          <a:xfrm>
            <a:off x="2201684" y="3573429"/>
            <a:ext cx="5220579" cy="3839548"/>
          </a:xfrm>
          <a:prstGeom prst="rect">
            <a:avLst/>
          </a:prstGeom>
          <a:noFill/>
          <a:ln>
            <a:noFill/>
          </a:ln>
          <a:extLst/>
        </p:spPr>
        <p:txBody>
          <a:bodyPr lIns="468000" tIns="360000" rIns="468000" bIns="360000" rtlCol="0" anchor="ctr"/>
          <a:lstStyle/>
          <a:p>
            <a:pPr algn="ctr"/>
            <a:endParaRPr lang="es-SV" sz="2400" dirty="0">
              <a:solidFill>
                <a:schemeClr val="bg1"/>
              </a:solidFill>
              <a:latin typeface="PT Sans" panose="020B0503020203020204" pitchFamily="34" charset="0"/>
            </a:endParaRPr>
          </a:p>
        </p:txBody>
      </p:sp>
      <p:sp>
        <p:nvSpPr>
          <p:cNvPr id="6" name="Rectángulo 4">
            <a:extLst>
              <a:ext uri="{FF2B5EF4-FFF2-40B4-BE49-F238E27FC236}">
                <a16:creationId xmlns:a16="http://schemas.microsoft.com/office/drawing/2014/main" id="{822376E4-56C6-4483-B818-C462FB388C32}"/>
              </a:ext>
            </a:extLst>
          </p:cNvPr>
          <p:cNvSpPr/>
          <p:nvPr/>
        </p:nvSpPr>
        <p:spPr bwMode="auto">
          <a:xfrm>
            <a:off x="16333256" y="3573429"/>
            <a:ext cx="5220579" cy="3839548"/>
          </a:xfrm>
          <a:prstGeom prst="rect">
            <a:avLst/>
          </a:prstGeom>
          <a:noFill/>
          <a:ln>
            <a:noFill/>
          </a:ln>
          <a:extLst/>
        </p:spPr>
        <p:txBody>
          <a:bodyPr lIns="468000" tIns="360000" rIns="468000" bIns="360000" rtlCol="0" anchor="ctr"/>
          <a:lstStyle/>
          <a:p>
            <a:pPr algn="ctr"/>
            <a:endParaRPr lang="es-SV" sz="2400" dirty="0">
              <a:solidFill>
                <a:schemeClr val="bg1"/>
              </a:solidFill>
              <a:latin typeface="PT Sans" panose="020B0503020203020204" pitchFamily="34" charset="0"/>
            </a:endParaRPr>
          </a:p>
        </p:txBody>
      </p:sp>
      <p:sp>
        <p:nvSpPr>
          <p:cNvPr id="7" name="Rectángulo 5">
            <a:extLst>
              <a:ext uri="{FF2B5EF4-FFF2-40B4-BE49-F238E27FC236}">
                <a16:creationId xmlns:a16="http://schemas.microsoft.com/office/drawing/2014/main" id="{24E823C2-21D8-438E-88B1-C422ABCD7A4F}"/>
              </a:ext>
            </a:extLst>
          </p:cNvPr>
          <p:cNvSpPr/>
          <p:nvPr/>
        </p:nvSpPr>
        <p:spPr bwMode="auto">
          <a:xfrm>
            <a:off x="9267470" y="3573429"/>
            <a:ext cx="5220579" cy="3839548"/>
          </a:xfrm>
          <a:prstGeom prst="rect">
            <a:avLst/>
          </a:prstGeom>
          <a:noFill/>
          <a:ln>
            <a:noFill/>
          </a:ln>
          <a:extLst/>
        </p:spPr>
        <p:txBody>
          <a:bodyPr lIns="468000" tIns="360000" rIns="468000" bIns="360000" rtlCol="0" anchor="ctr"/>
          <a:lstStyle/>
          <a:p>
            <a:pPr algn="ctr"/>
            <a:endParaRPr lang="es-SV" sz="2400" dirty="0">
              <a:solidFill>
                <a:schemeClr val="bg1"/>
              </a:solidFill>
              <a:latin typeface="PT Sans" panose="020B0503020203020204" pitchFamily="34" charset="0"/>
            </a:endParaRPr>
          </a:p>
        </p:txBody>
      </p:sp>
      <p:grpSp>
        <p:nvGrpSpPr>
          <p:cNvPr id="20" name="Group 19">
            <a:extLst>
              <a:ext uri="{FF2B5EF4-FFF2-40B4-BE49-F238E27FC236}">
                <a16:creationId xmlns:a16="http://schemas.microsoft.com/office/drawing/2014/main" id="{23F21564-2999-4E2D-85CC-D37852CC99A9}"/>
              </a:ext>
            </a:extLst>
          </p:cNvPr>
          <p:cNvGrpSpPr/>
          <p:nvPr/>
        </p:nvGrpSpPr>
        <p:grpSpPr>
          <a:xfrm>
            <a:off x="2448229" y="2834630"/>
            <a:ext cx="4733070" cy="4653052"/>
            <a:chOff x="2763264" y="5420416"/>
            <a:chExt cx="4733070" cy="4653052"/>
          </a:xfrm>
        </p:grpSpPr>
        <p:sp>
          <p:nvSpPr>
            <p:cNvPr id="11" name="Textbox 1">
              <a:extLst>
                <a:ext uri="{FF2B5EF4-FFF2-40B4-BE49-F238E27FC236}">
                  <a16:creationId xmlns:a16="http://schemas.microsoft.com/office/drawing/2014/main" id="{0B3045CC-036A-481E-B3DF-D0079C0CEC62}"/>
                </a:ext>
              </a:extLst>
            </p:cNvPr>
            <p:cNvSpPr/>
            <p:nvPr/>
          </p:nvSpPr>
          <p:spPr>
            <a:xfrm>
              <a:off x="2763264" y="7723975"/>
              <a:ext cx="4733070" cy="2349493"/>
            </a:xfrm>
            <a:prstGeom prst="rect">
              <a:avLst/>
            </a:prstGeom>
          </p:spPr>
          <p:txBody>
            <a:bodyPr wrap="square" lIns="71953" tIns="120779" rIns="71953" bIns="120779">
              <a:spAutoFit/>
            </a:bodyPr>
            <a:lstStyle/>
            <a:p>
              <a:pPr algn="ctr">
                <a:lnSpc>
                  <a:spcPct val="125000"/>
                </a:lnSpc>
              </a:pPr>
              <a:r>
                <a:rPr lang="en-US" dirty="0">
                  <a:solidFill>
                    <a:schemeClr val="accent1"/>
                  </a:solidFill>
                  <a:latin typeface="Oswald" panose="020B0604020202020204" charset="0"/>
                  <a:ea typeface="Segoe UI" panose="020B0502040204020203" pitchFamily="34" charset="0"/>
                  <a:cs typeface="Segoe UI" panose="020B0502040204020203" pitchFamily="34" charset="0"/>
                </a:rPr>
                <a:t>Functions</a:t>
              </a:r>
              <a:endParaRPr lang="en-US" sz="2700" dirty="0">
                <a:solidFill>
                  <a:schemeClr val="accent1"/>
                </a:solidFill>
                <a:latin typeface="Oswald" panose="020B0604020202020204" charset="0"/>
                <a:ea typeface="Segoe UI" panose="020B0502040204020203" pitchFamily="34" charset="0"/>
                <a:cs typeface="Segoe UI" panose="020B0502040204020203" pitchFamily="34" charset="0"/>
              </a:endParaRPr>
            </a:p>
            <a:p>
              <a:pPr algn="ctr">
                <a:lnSpc>
                  <a:spcPct val="125000"/>
                </a:lnSpc>
              </a:pPr>
              <a:r>
                <a:rPr lang="en-US" sz="3200" dirty="0">
                  <a:solidFill>
                    <a:schemeClr val="bg2"/>
                  </a:solidFill>
                  <a:latin typeface="PT Sans" panose="020B0503020203020204" pitchFamily="34" charset="0"/>
                  <a:ea typeface="Segoe UI" panose="020B0502040204020203" pitchFamily="34" charset="0"/>
                  <a:cs typeface="Segoe UI" panose="020B0502040204020203" pitchFamily="34" charset="0"/>
                </a:rPr>
                <a:t>Execute your code based on events you specify</a:t>
              </a:r>
              <a:endParaRPr lang="en-US" sz="3200" b="1" dirty="0">
                <a:solidFill>
                  <a:schemeClr val="bg2"/>
                </a:solidFill>
                <a:latin typeface="PT Sans" panose="020B0604020202020204" charset="0"/>
                <a:ea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2358CED0-B370-46E5-8003-BF71839A5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926" y="5420416"/>
              <a:ext cx="2126164" cy="2126164"/>
            </a:xfrm>
            <a:prstGeom prst="rect">
              <a:avLst/>
            </a:prstGeom>
          </p:spPr>
        </p:pic>
      </p:grpSp>
      <p:grpSp>
        <p:nvGrpSpPr>
          <p:cNvPr id="21" name="Group 20">
            <a:extLst>
              <a:ext uri="{FF2B5EF4-FFF2-40B4-BE49-F238E27FC236}">
                <a16:creationId xmlns:a16="http://schemas.microsoft.com/office/drawing/2014/main" id="{74459F0C-C38C-45F1-B2D4-E0DE83A061A2}"/>
              </a:ext>
            </a:extLst>
          </p:cNvPr>
          <p:cNvGrpSpPr/>
          <p:nvPr/>
        </p:nvGrpSpPr>
        <p:grpSpPr>
          <a:xfrm>
            <a:off x="9518935" y="2907744"/>
            <a:ext cx="4733070" cy="4579938"/>
            <a:chOff x="9833970" y="5493530"/>
            <a:chExt cx="4733070" cy="4579938"/>
          </a:xfrm>
        </p:grpSpPr>
        <p:sp>
          <p:nvSpPr>
            <p:cNvPr id="12" name="Textbox 1">
              <a:extLst>
                <a:ext uri="{FF2B5EF4-FFF2-40B4-BE49-F238E27FC236}">
                  <a16:creationId xmlns:a16="http://schemas.microsoft.com/office/drawing/2014/main" id="{22EA5965-D8D6-4D83-A618-3BC00F685706}"/>
                </a:ext>
              </a:extLst>
            </p:cNvPr>
            <p:cNvSpPr/>
            <p:nvPr/>
          </p:nvSpPr>
          <p:spPr>
            <a:xfrm>
              <a:off x="9833970" y="7723975"/>
              <a:ext cx="4733070" cy="2349493"/>
            </a:xfrm>
            <a:prstGeom prst="rect">
              <a:avLst/>
            </a:prstGeom>
          </p:spPr>
          <p:txBody>
            <a:bodyPr wrap="square" lIns="71953" tIns="120779" rIns="71953" bIns="120779">
              <a:spAutoFit/>
            </a:bodyPr>
            <a:lstStyle/>
            <a:p>
              <a:pPr algn="ctr">
                <a:lnSpc>
                  <a:spcPct val="125000"/>
                </a:lnSpc>
              </a:pPr>
              <a:r>
                <a:rPr lang="en-US" dirty="0">
                  <a:solidFill>
                    <a:schemeClr val="accent2"/>
                  </a:solidFill>
                  <a:latin typeface="Oswald" panose="020B0604020202020204" charset="0"/>
                  <a:ea typeface="Segoe UI" panose="020B0502040204020203" pitchFamily="34" charset="0"/>
                  <a:cs typeface="Segoe UI" panose="020B0502040204020203" pitchFamily="34" charset="0"/>
                </a:rPr>
                <a:t>Logic Apps</a:t>
              </a:r>
            </a:p>
            <a:p>
              <a:pPr algn="ctr">
                <a:lnSpc>
                  <a:spcPct val="125000"/>
                </a:lnSpc>
              </a:pPr>
              <a:r>
                <a:rPr lang="en-US" sz="3200" dirty="0">
                  <a:solidFill>
                    <a:schemeClr val="bg2"/>
                  </a:solidFill>
                  <a:latin typeface="PT Sans" panose="020B0503020203020204" pitchFamily="34" charset="0"/>
                  <a:ea typeface="Segoe UI" panose="020B0502040204020203" pitchFamily="34" charset="0"/>
                  <a:cs typeface="Segoe UI" panose="020B0502040204020203" pitchFamily="34" charset="0"/>
                </a:rPr>
                <a:t>Design workflows and orchestrate processes</a:t>
              </a:r>
              <a:endParaRPr lang="en-US" sz="3200" b="1" dirty="0">
                <a:solidFill>
                  <a:schemeClr val="bg2"/>
                </a:solidFill>
                <a:latin typeface="PT Sans" panose="020B0604020202020204" charset="0"/>
                <a:ea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4C987161-EC54-41D3-A8D5-B9CA4B21C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540" y="5493530"/>
              <a:ext cx="2400508" cy="1979566"/>
            </a:xfrm>
            <a:prstGeom prst="rect">
              <a:avLst/>
            </a:prstGeom>
          </p:spPr>
        </p:pic>
      </p:grpSp>
      <p:grpSp>
        <p:nvGrpSpPr>
          <p:cNvPr id="22" name="Group 21">
            <a:extLst>
              <a:ext uri="{FF2B5EF4-FFF2-40B4-BE49-F238E27FC236}">
                <a16:creationId xmlns:a16="http://schemas.microsoft.com/office/drawing/2014/main" id="{BCD8006E-73F2-4220-BA49-31D49C446164}"/>
              </a:ext>
            </a:extLst>
          </p:cNvPr>
          <p:cNvGrpSpPr/>
          <p:nvPr/>
        </p:nvGrpSpPr>
        <p:grpSpPr>
          <a:xfrm>
            <a:off x="16584721" y="2583319"/>
            <a:ext cx="4733070" cy="4904363"/>
            <a:chOff x="16899756" y="5169105"/>
            <a:chExt cx="4733070" cy="4904363"/>
          </a:xfrm>
        </p:grpSpPr>
        <p:sp>
          <p:nvSpPr>
            <p:cNvPr id="13" name="Textbox 1">
              <a:extLst>
                <a:ext uri="{FF2B5EF4-FFF2-40B4-BE49-F238E27FC236}">
                  <a16:creationId xmlns:a16="http://schemas.microsoft.com/office/drawing/2014/main" id="{E5C881CC-E3E7-4103-ABD0-A6A0021F467A}"/>
                </a:ext>
              </a:extLst>
            </p:cNvPr>
            <p:cNvSpPr/>
            <p:nvPr/>
          </p:nvSpPr>
          <p:spPr>
            <a:xfrm>
              <a:off x="16899756" y="7723975"/>
              <a:ext cx="4733070" cy="2349493"/>
            </a:xfrm>
            <a:prstGeom prst="rect">
              <a:avLst/>
            </a:prstGeom>
          </p:spPr>
          <p:txBody>
            <a:bodyPr wrap="square" lIns="71953" tIns="120779" rIns="71953" bIns="120779">
              <a:spAutoFit/>
            </a:bodyPr>
            <a:lstStyle/>
            <a:p>
              <a:pPr algn="ctr">
                <a:lnSpc>
                  <a:spcPct val="125000"/>
                </a:lnSpc>
              </a:pPr>
              <a:r>
                <a:rPr lang="en-US" dirty="0">
                  <a:solidFill>
                    <a:schemeClr val="accent4"/>
                  </a:solidFill>
                  <a:latin typeface="Oswald" panose="020B0604020202020204" charset="0"/>
                  <a:ea typeface="Segoe UI" panose="020B0502040204020203" pitchFamily="34" charset="0"/>
                  <a:cs typeface="Segoe UI" panose="020B0502040204020203" pitchFamily="34" charset="0"/>
                </a:rPr>
                <a:t>Event Grid</a:t>
              </a:r>
            </a:p>
            <a:p>
              <a:pPr algn="ctr">
                <a:lnSpc>
                  <a:spcPct val="125000"/>
                </a:lnSpc>
              </a:pPr>
              <a:r>
                <a:rPr lang="en-US" sz="3200" dirty="0">
                  <a:solidFill>
                    <a:schemeClr val="bg2"/>
                  </a:solidFill>
                  <a:latin typeface="PT Sans" panose="020B0503020203020204" pitchFamily="34" charset="0"/>
                  <a:ea typeface="Segoe UI" panose="020B0502040204020203" pitchFamily="34" charset="0"/>
                  <a:cs typeface="Segoe UI" panose="020B0502040204020203" pitchFamily="34" charset="0"/>
                </a:rPr>
                <a:t>Manage all events that can trigger code or logic</a:t>
              </a:r>
              <a:endParaRPr lang="en-US" sz="3200" b="1" dirty="0">
                <a:solidFill>
                  <a:schemeClr val="bg2"/>
                </a:solidFill>
                <a:latin typeface="PT Sans" panose="020B0604020202020204" charset="0"/>
                <a:ea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37034B31-47EF-4528-AA55-85CA9FAF5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8316" y="5169105"/>
              <a:ext cx="2383346" cy="2362561"/>
            </a:xfrm>
            <a:prstGeom prst="rect">
              <a:avLst/>
            </a:prstGeom>
          </p:spPr>
        </p:pic>
      </p:grpSp>
      <p:grpSp>
        <p:nvGrpSpPr>
          <p:cNvPr id="49" name="Group 48">
            <a:extLst>
              <a:ext uri="{FF2B5EF4-FFF2-40B4-BE49-F238E27FC236}">
                <a16:creationId xmlns:a16="http://schemas.microsoft.com/office/drawing/2014/main" id="{6EA4329B-6A78-4460-B8E5-D84595B6EEA3}"/>
              </a:ext>
            </a:extLst>
          </p:cNvPr>
          <p:cNvGrpSpPr/>
          <p:nvPr/>
        </p:nvGrpSpPr>
        <p:grpSpPr>
          <a:xfrm>
            <a:off x="5294724" y="9031051"/>
            <a:ext cx="1917460" cy="2894930"/>
            <a:chOff x="4496939" y="9103304"/>
            <a:chExt cx="1917460" cy="2894930"/>
          </a:xfrm>
        </p:grpSpPr>
        <p:pic>
          <p:nvPicPr>
            <p:cNvPr id="31" name="Picture 30">
              <a:extLst>
                <a:ext uri="{FF2B5EF4-FFF2-40B4-BE49-F238E27FC236}">
                  <a16:creationId xmlns:a16="http://schemas.microsoft.com/office/drawing/2014/main" id="{87BD4A9B-7273-4711-83FD-3306191FA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6939" y="9103304"/>
              <a:ext cx="1917460" cy="1663492"/>
            </a:xfrm>
            <a:prstGeom prst="rect">
              <a:avLst/>
            </a:prstGeom>
          </p:spPr>
        </p:pic>
        <p:sp>
          <p:nvSpPr>
            <p:cNvPr id="32" name="Rectangle 31">
              <a:extLst>
                <a:ext uri="{FF2B5EF4-FFF2-40B4-BE49-F238E27FC236}">
                  <a16:creationId xmlns:a16="http://schemas.microsoft.com/office/drawing/2014/main" id="{1D5D94CF-D793-40BD-8A25-E355E0CE0927}"/>
                </a:ext>
              </a:extLst>
            </p:cNvPr>
            <p:cNvSpPr/>
            <p:nvPr/>
          </p:nvSpPr>
          <p:spPr>
            <a:xfrm>
              <a:off x="4500092" y="11167237"/>
              <a:ext cx="1914307"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Storage</a:t>
              </a:r>
              <a:endParaRPr lang="en-US" dirty="0"/>
            </a:p>
          </p:txBody>
        </p:sp>
      </p:grpSp>
      <p:grpSp>
        <p:nvGrpSpPr>
          <p:cNvPr id="48" name="Group 47">
            <a:extLst>
              <a:ext uri="{FF2B5EF4-FFF2-40B4-BE49-F238E27FC236}">
                <a16:creationId xmlns:a16="http://schemas.microsoft.com/office/drawing/2014/main" id="{5DA38FCD-CFE1-4520-AFF8-F94D605CD8D6}"/>
              </a:ext>
            </a:extLst>
          </p:cNvPr>
          <p:cNvGrpSpPr/>
          <p:nvPr/>
        </p:nvGrpSpPr>
        <p:grpSpPr>
          <a:xfrm>
            <a:off x="8759466" y="8950923"/>
            <a:ext cx="2029723" cy="3047310"/>
            <a:chOff x="7345229" y="8950923"/>
            <a:chExt cx="2029723" cy="3047310"/>
          </a:xfrm>
        </p:grpSpPr>
        <p:pic>
          <p:nvPicPr>
            <p:cNvPr id="34" name="Picture 33">
              <a:extLst>
                <a:ext uri="{FF2B5EF4-FFF2-40B4-BE49-F238E27FC236}">
                  <a16:creationId xmlns:a16="http://schemas.microsoft.com/office/drawing/2014/main" id="{F73DA02F-94F8-49AB-B1B6-E2E4131721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4738" y="8950923"/>
              <a:ext cx="1739682" cy="1968254"/>
            </a:xfrm>
            <a:prstGeom prst="rect">
              <a:avLst/>
            </a:prstGeom>
          </p:spPr>
        </p:pic>
        <p:sp>
          <p:nvSpPr>
            <p:cNvPr id="35" name="Rectangle 34">
              <a:extLst>
                <a:ext uri="{FF2B5EF4-FFF2-40B4-BE49-F238E27FC236}">
                  <a16:creationId xmlns:a16="http://schemas.microsoft.com/office/drawing/2014/main" id="{62E2C589-E329-4A37-9716-16E08DE978D3}"/>
                </a:ext>
              </a:extLst>
            </p:cNvPr>
            <p:cNvSpPr/>
            <p:nvPr/>
          </p:nvSpPr>
          <p:spPr>
            <a:xfrm>
              <a:off x="7345229" y="11167236"/>
              <a:ext cx="2029723"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Security</a:t>
              </a:r>
              <a:endParaRPr lang="en-US" dirty="0"/>
            </a:p>
          </p:txBody>
        </p:sp>
      </p:grpSp>
      <p:grpSp>
        <p:nvGrpSpPr>
          <p:cNvPr id="47" name="Group 46">
            <a:extLst>
              <a:ext uri="{FF2B5EF4-FFF2-40B4-BE49-F238E27FC236}">
                <a16:creationId xmlns:a16="http://schemas.microsoft.com/office/drawing/2014/main" id="{273C882E-3B07-4610-A37A-B463FA6F69C9}"/>
              </a:ext>
            </a:extLst>
          </p:cNvPr>
          <p:cNvGrpSpPr/>
          <p:nvPr/>
        </p:nvGrpSpPr>
        <p:grpSpPr>
          <a:xfrm>
            <a:off x="12918153" y="9197212"/>
            <a:ext cx="1612633" cy="2801022"/>
            <a:chOff x="10194759" y="9197211"/>
            <a:chExt cx="1612633" cy="2801022"/>
          </a:xfrm>
        </p:grpSpPr>
        <p:pic>
          <p:nvPicPr>
            <p:cNvPr id="37" name="Picture 36">
              <a:extLst>
                <a:ext uri="{FF2B5EF4-FFF2-40B4-BE49-F238E27FC236}">
                  <a16:creationId xmlns:a16="http://schemas.microsoft.com/office/drawing/2014/main" id="{6318EFF4-39CE-47EF-B65B-F3BFE9449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4759" y="9197211"/>
              <a:ext cx="1612633" cy="1612633"/>
            </a:xfrm>
            <a:prstGeom prst="rect">
              <a:avLst/>
            </a:prstGeom>
          </p:spPr>
        </p:pic>
        <p:sp>
          <p:nvSpPr>
            <p:cNvPr id="38" name="Rectangle 37">
              <a:extLst>
                <a:ext uri="{FF2B5EF4-FFF2-40B4-BE49-F238E27FC236}">
                  <a16:creationId xmlns:a16="http://schemas.microsoft.com/office/drawing/2014/main" id="{A4EA3D8F-1992-4BFD-9C16-B93EEAB269CB}"/>
                </a:ext>
              </a:extLst>
            </p:cNvPr>
            <p:cNvSpPr/>
            <p:nvPr/>
          </p:nvSpPr>
          <p:spPr>
            <a:xfrm>
              <a:off x="10574515" y="11167236"/>
              <a:ext cx="853119"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IoT</a:t>
              </a:r>
              <a:endParaRPr lang="en-US" dirty="0"/>
            </a:p>
          </p:txBody>
        </p:sp>
      </p:grpSp>
      <p:grpSp>
        <p:nvGrpSpPr>
          <p:cNvPr id="46" name="Group 45">
            <a:extLst>
              <a:ext uri="{FF2B5EF4-FFF2-40B4-BE49-F238E27FC236}">
                <a16:creationId xmlns:a16="http://schemas.microsoft.com/office/drawing/2014/main" id="{F36C4104-80C5-44DA-9D60-39C46111C088}"/>
              </a:ext>
            </a:extLst>
          </p:cNvPr>
          <p:cNvGrpSpPr/>
          <p:nvPr/>
        </p:nvGrpSpPr>
        <p:grpSpPr>
          <a:xfrm>
            <a:off x="16233717" y="9197212"/>
            <a:ext cx="2218877" cy="2801021"/>
            <a:chOff x="12580346" y="9197211"/>
            <a:chExt cx="2218877" cy="2801021"/>
          </a:xfrm>
        </p:grpSpPr>
        <p:pic>
          <p:nvPicPr>
            <p:cNvPr id="40" name="Picture 39">
              <a:extLst>
                <a:ext uri="{FF2B5EF4-FFF2-40B4-BE49-F238E27FC236}">
                  <a16:creationId xmlns:a16="http://schemas.microsoft.com/office/drawing/2014/main" id="{9DAD1F91-F5F1-4AA7-801C-E19BB89DE8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31120" y="9197211"/>
              <a:ext cx="1717331" cy="1717331"/>
            </a:xfrm>
            <a:prstGeom prst="rect">
              <a:avLst/>
            </a:prstGeom>
          </p:spPr>
        </p:pic>
        <p:sp>
          <p:nvSpPr>
            <p:cNvPr id="41" name="Rectangle 40">
              <a:extLst>
                <a:ext uri="{FF2B5EF4-FFF2-40B4-BE49-F238E27FC236}">
                  <a16:creationId xmlns:a16="http://schemas.microsoft.com/office/drawing/2014/main" id="{EC7B4E5E-40BE-4F3D-8FFE-C02983BE1F45}"/>
                </a:ext>
              </a:extLst>
            </p:cNvPr>
            <p:cNvSpPr/>
            <p:nvPr/>
          </p:nvSpPr>
          <p:spPr>
            <a:xfrm>
              <a:off x="12580346" y="11167235"/>
              <a:ext cx="2218877"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Analytics</a:t>
              </a:r>
              <a:endParaRPr lang="en-US" dirty="0"/>
            </a:p>
          </p:txBody>
        </p:sp>
      </p:grpSp>
      <p:grpSp>
        <p:nvGrpSpPr>
          <p:cNvPr id="45" name="Group 44">
            <a:extLst>
              <a:ext uri="{FF2B5EF4-FFF2-40B4-BE49-F238E27FC236}">
                <a16:creationId xmlns:a16="http://schemas.microsoft.com/office/drawing/2014/main" id="{5DA97362-79A9-4BF3-9FE4-21002898CF7B}"/>
              </a:ext>
            </a:extLst>
          </p:cNvPr>
          <p:cNvGrpSpPr/>
          <p:nvPr/>
        </p:nvGrpSpPr>
        <p:grpSpPr>
          <a:xfrm>
            <a:off x="20502533" y="9103304"/>
            <a:ext cx="2791149" cy="2896327"/>
            <a:chOff x="15536814" y="9101905"/>
            <a:chExt cx="2791149" cy="2896327"/>
          </a:xfrm>
        </p:grpSpPr>
        <p:pic>
          <p:nvPicPr>
            <p:cNvPr id="43" name="Picture 42">
              <a:extLst>
                <a:ext uri="{FF2B5EF4-FFF2-40B4-BE49-F238E27FC236}">
                  <a16:creationId xmlns:a16="http://schemas.microsoft.com/office/drawing/2014/main" id="{BAC0FBA4-33FD-4CCF-82BA-BBF17DD8F7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822951" y="9101905"/>
              <a:ext cx="2218876" cy="2218876"/>
            </a:xfrm>
            <a:prstGeom prst="rect">
              <a:avLst/>
            </a:prstGeom>
          </p:spPr>
        </p:pic>
        <p:sp>
          <p:nvSpPr>
            <p:cNvPr id="44" name="Rectangle 43">
              <a:extLst>
                <a:ext uri="{FF2B5EF4-FFF2-40B4-BE49-F238E27FC236}">
                  <a16:creationId xmlns:a16="http://schemas.microsoft.com/office/drawing/2014/main" id="{46340748-1123-42C2-9B00-53F7D7F7F674}"/>
                </a:ext>
              </a:extLst>
            </p:cNvPr>
            <p:cNvSpPr/>
            <p:nvPr/>
          </p:nvSpPr>
          <p:spPr>
            <a:xfrm>
              <a:off x="15536814" y="11167235"/>
              <a:ext cx="2791149"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Intelligence</a:t>
              </a:r>
              <a:endParaRPr lang="en-US" dirty="0"/>
            </a:p>
          </p:txBody>
        </p:sp>
      </p:grpSp>
      <p:grpSp>
        <p:nvGrpSpPr>
          <p:cNvPr id="53" name="Group 52">
            <a:extLst>
              <a:ext uri="{FF2B5EF4-FFF2-40B4-BE49-F238E27FC236}">
                <a16:creationId xmlns:a16="http://schemas.microsoft.com/office/drawing/2014/main" id="{B371E5E8-D46E-4C13-9718-1499658B1CEC}"/>
              </a:ext>
            </a:extLst>
          </p:cNvPr>
          <p:cNvGrpSpPr/>
          <p:nvPr/>
        </p:nvGrpSpPr>
        <p:grpSpPr>
          <a:xfrm>
            <a:off x="592452" y="8298571"/>
            <a:ext cx="2973211" cy="3699663"/>
            <a:chOff x="592452" y="8298571"/>
            <a:chExt cx="2973211" cy="3699663"/>
          </a:xfrm>
        </p:grpSpPr>
        <p:pic>
          <p:nvPicPr>
            <p:cNvPr id="26" name="Picture 25">
              <a:extLst>
                <a:ext uri="{FF2B5EF4-FFF2-40B4-BE49-F238E27FC236}">
                  <a16:creationId xmlns:a16="http://schemas.microsoft.com/office/drawing/2014/main" id="{ECFF66FB-2DB2-4E21-8008-499FCC5200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452" y="8594538"/>
              <a:ext cx="1048127" cy="1205347"/>
            </a:xfrm>
            <a:prstGeom prst="rect">
              <a:avLst/>
            </a:prstGeom>
          </p:spPr>
        </p:pic>
        <p:pic>
          <p:nvPicPr>
            <p:cNvPr id="28" name="Picture 27">
              <a:extLst>
                <a:ext uri="{FF2B5EF4-FFF2-40B4-BE49-F238E27FC236}">
                  <a16:creationId xmlns:a16="http://schemas.microsoft.com/office/drawing/2014/main" id="{AC5A80B7-0D9E-4432-9E43-C4E6AE79DB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49710" y="8515793"/>
              <a:ext cx="1015953" cy="1244543"/>
            </a:xfrm>
            <a:prstGeom prst="rect">
              <a:avLst/>
            </a:prstGeom>
          </p:spPr>
        </p:pic>
        <p:pic>
          <p:nvPicPr>
            <p:cNvPr id="24" name="Picture 23">
              <a:extLst>
                <a:ext uri="{FF2B5EF4-FFF2-40B4-BE49-F238E27FC236}">
                  <a16:creationId xmlns:a16="http://schemas.microsoft.com/office/drawing/2014/main" id="{53B59435-AC62-4CE8-8973-BB2B84E631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93922" y="8298571"/>
              <a:ext cx="994889" cy="1205347"/>
            </a:xfrm>
            <a:prstGeom prst="rect">
              <a:avLst/>
            </a:prstGeom>
          </p:spPr>
        </p:pic>
        <p:sp>
          <p:nvSpPr>
            <p:cNvPr id="29" name="Rectangle 28">
              <a:extLst>
                <a:ext uri="{FF2B5EF4-FFF2-40B4-BE49-F238E27FC236}">
                  <a16:creationId xmlns:a16="http://schemas.microsoft.com/office/drawing/2014/main" id="{A61FA2AD-BC00-46B6-8503-EB91F5DCD959}"/>
                </a:ext>
              </a:extLst>
            </p:cNvPr>
            <p:cNvSpPr/>
            <p:nvPr/>
          </p:nvSpPr>
          <p:spPr>
            <a:xfrm>
              <a:off x="965097" y="11167237"/>
              <a:ext cx="2252540"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Database</a:t>
              </a:r>
              <a:endParaRPr lang="en-US" dirty="0"/>
            </a:p>
          </p:txBody>
        </p:sp>
        <p:pic>
          <p:nvPicPr>
            <p:cNvPr id="52" name="Picture 51">
              <a:extLst>
                <a:ext uri="{FF2B5EF4-FFF2-40B4-BE49-F238E27FC236}">
                  <a16:creationId xmlns:a16="http://schemas.microsoft.com/office/drawing/2014/main" id="{E1D51059-F168-43C6-9380-8558FF91E17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5414" y="9681590"/>
              <a:ext cx="2252540" cy="1182584"/>
            </a:xfrm>
            <a:prstGeom prst="rect">
              <a:avLst/>
            </a:prstGeom>
          </p:spPr>
        </p:pic>
      </p:grpSp>
    </p:spTree>
    <p:extLst>
      <p:ext uri="{BB962C8B-B14F-4D97-AF65-F5344CB8AC3E}">
        <p14:creationId xmlns:p14="http://schemas.microsoft.com/office/powerpoint/2010/main" val="154393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Azure Functions</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Plus 17">
            <a:extLst>
              <a:ext uri="{FF2B5EF4-FFF2-40B4-BE49-F238E27FC236}">
                <a16:creationId xmlns:a16="http://schemas.microsoft.com/office/drawing/2014/main" id="{FCCD827E-1039-40CF-94C7-24B3AADE5318}"/>
              </a:ext>
            </a:extLst>
          </p:cNvPr>
          <p:cNvSpPr/>
          <p:nvPr/>
        </p:nvSpPr>
        <p:spPr bwMode="auto">
          <a:xfrm>
            <a:off x="11300668" y="2907166"/>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5D7526B0-AA65-409F-864E-D7362E98F6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7868" y="1340981"/>
            <a:ext cx="5529702" cy="5269638"/>
          </a:xfrm>
          <a:prstGeom prst="rect">
            <a:avLst/>
          </a:prstGeom>
        </p:spPr>
      </p:pic>
      <p:pic>
        <p:nvPicPr>
          <p:cNvPr id="30" name="Picture 29">
            <a:extLst>
              <a:ext uri="{FF2B5EF4-FFF2-40B4-BE49-F238E27FC236}">
                <a16:creationId xmlns:a16="http://schemas.microsoft.com/office/drawing/2014/main" id="{E2D802A7-A50B-4259-930A-18EECC3214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12971" y="1336010"/>
            <a:ext cx="6245897" cy="5511814"/>
          </a:xfrm>
          <a:prstGeom prst="rect">
            <a:avLst/>
          </a:prstGeom>
        </p:spPr>
      </p:pic>
      <p:sp>
        <p:nvSpPr>
          <p:cNvPr id="31" name="Rectangle 30">
            <a:extLst>
              <a:ext uri="{FF2B5EF4-FFF2-40B4-BE49-F238E27FC236}">
                <a16:creationId xmlns:a16="http://schemas.microsoft.com/office/drawing/2014/main" id="{3E479DC9-4E7C-4C56-BC0C-866E6F9C5D81}"/>
              </a:ext>
            </a:extLst>
          </p:cNvPr>
          <p:cNvSpPr/>
          <p:nvPr/>
        </p:nvSpPr>
        <p:spPr>
          <a:xfrm>
            <a:off x="15886868" y="727173"/>
            <a:ext cx="3227165" cy="769441"/>
          </a:xfrm>
          <a:prstGeom prst="rect">
            <a:avLst/>
          </a:prstGeom>
        </p:spPr>
        <p:txBody>
          <a:bodyPr wrap="non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chemeClr val="tx2"/>
              </a:solidFill>
              <a:latin typeface="Oswald bold" panose="00000800000000000000" pitchFamily="2" charset="0"/>
            </a:endParaRPr>
          </a:p>
        </p:txBody>
      </p:sp>
      <p:sp>
        <p:nvSpPr>
          <p:cNvPr id="32" name="Rectangle 31">
            <a:extLst>
              <a:ext uri="{FF2B5EF4-FFF2-40B4-BE49-F238E27FC236}">
                <a16:creationId xmlns:a16="http://schemas.microsoft.com/office/drawing/2014/main" id="{C48EFF0E-B96A-49EE-8EAB-C562B8514A70}"/>
              </a:ext>
            </a:extLst>
          </p:cNvPr>
          <p:cNvSpPr/>
          <p:nvPr/>
        </p:nvSpPr>
        <p:spPr>
          <a:xfrm>
            <a:off x="6912722" y="727172"/>
            <a:ext cx="1322798" cy="769441"/>
          </a:xfrm>
          <a:prstGeom prst="rect">
            <a:avLst/>
          </a:prstGeom>
        </p:spPr>
        <p:txBody>
          <a:bodyPr wrap="non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chemeClr val="tx2"/>
              </a:solidFill>
              <a:latin typeface="Oswald bold" panose="00000800000000000000" pitchFamily="2" charset="0"/>
            </a:endParaRPr>
          </a:p>
        </p:txBody>
      </p:sp>
      <p:grpSp>
        <p:nvGrpSpPr>
          <p:cNvPr id="33" name="Group 32">
            <a:extLst>
              <a:ext uri="{FF2B5EF4-FFF2-40B4-BE49-F238E27FC236}">
                <a16:creationId xmlns:a16="http://schemas.microsoft.com/office/drawing/2014/main" id="{DE433586-0D23-4644-9810-7D5C0061A016}"/>
              </a:ext>
            </a:extLst>
          </p:cNvPr>
          <p:cNvGrpSpPr/>
          <p:nvPr/>
        </p:nvGrpSpPr>
        <p:grpSpPr>
          <a:xfrm>
            <a:off x="9717519" y="153049"/>
            <a:ext cx="5785497" cy="6409405"/>
            <a:chOff x="1702418" y="2004815"/>
            <a:chExt cx="2214402" cy="2395735"/>
          </a:xfrm>
        </p:grpSpPr>
        <p:pic>
          <p:nvPicPr>
            <p:cNvPr id="34" name="Picture 6">
              <a:extLst>
                <a:ext uri="{FF2B5EF4-FFF2-40B4-BE49-F238E27FC236}">
                  <a16:creationId xmlns:a16="http://schemas.microsoft.com/office/drawing/2014/main" id="{C9DA1C17-F4B1-4DCB-AA4F-B830CAA10F6D}"/>
                </a:ext>
              </a:extLst>
            </p:cNvPr>
            <p:cNvPicPr>
              <a:picLocks noChangeAspect="1"/>
            </p:cNvPicPr>
            <p:nvPr/>
          </p:nvPicPr>
          <p:blipFill>
            <a:blip r:embed="rId6"/>
            <a:stretch>
              <a:fillRect/>
            </a:stretch>
          </p:blipFill>
          <p:spPr>
            <a:xfrm>
              <a:off x="1702418" y="2446408"/>
              <a:ext cx="2214402" cy="1954142"/>
            </a:xfrm>
            <a:prstGeom prst="rect">
              <a:avLst/>
            </a:prstGeom>
          </p:spPr>
        </p:pic>
        <p:sp>
          <p:nvSpPr>
            <p:cNvPr id="35" name="TextBox 34">
              <a:extLst>
                <a:ext uri="{FF2B5EF4-FFF2-40B4-BE49-F238E27FC236}">
                  <a16:creationId xmlns:a16="http://schemas.microsoft.com/office/drawing/2014/main" id="{4D1D466C-1740-40CA-B426-A8F2487366BA}"/>
                </a:ext>
              </a:extLst>
            </p:cNvPr>
            <p:cNvSpPr txBox="1"/>
            <p:nvPr/>
          </p:nvSpPr>
          <p:spPr>
            <a:xfrm>
              <a:off x="1710765" y="2004815"/>
              <a:ext cx="2197709" cy="358916"/>
            </a:xfrm>
            <a:prstGeom prst="rect">
              <a:avLst/>
            </a:prstGeom>
            <a:noFill/>
          </p:spPr>
          <p:txBody>
            <a:bodyPr wrap="square" lIns="182854" tIns="146284" rIns="182854" bIns="146284" rtlCol="0">
              <a:spAutoFit/>
            </a:bodyPr>
            <a:lstStyle/>
            <a:p>
              <a:pPr algn="ctr" defTabSz="914367">
                <a:lnSpc>
                  <a:spcPct val="90000"/>
                </a:lnSpc>
                <a:spcAft>
                  <a:spcPts val="600"/>
                </a:spcAft>
                <a:defRPr/>
              </a:pPr>
              <a:endParaRPr lang="en-US" dirty="0">
                <a:gradFill>
                  <a:gsLst>
                    <a:gs pos="2917">
                      <a:srgbClr val="505050"/>
                    </a:gs>
                    <a:gs pos="30000">
                      <a:srgbClr val="505050"/>
                    </a:gs>
                  </a:gsLst>
                  <a:lin ang="5400000" scaled="0"/>
                </a:gradFill>
                <a:latin typeface="Segoe UI"/>
              </a:endParaRPr>
            </a:p>
          </p:txBody>
        </p:sp>
      </p:grpSp>
    </p:spTree>
    <p:extLst>
      <p:ext uri="{BB962C8B-B14F-4D97-AF65-F5344CB8AC3E}">
        <p14:creationId xmlns:p14="http://schemas.microsoft.com/office/powerpoint/2010/main" val="274009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22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ppt_x"/>
                                          </p:val>
                                        </p:tav>
                                        <p:tav tm="100000">
                                          <p:val>
                                            <p:strVal val="#ppt_x"/>
                                          </p:val>
                                        </p:tav>
                                      </p:tavLst>
                                    </p:anim>
                                    <p:anim calcmode="lin" valueType="num">
                                      <p:cBhvr additive="base">
                                        <p:cTn id="11" dur="1250" fill="hold"/>
                                        <p:tgtEl>
                                          <p:spTgt spid="25"/>
                                        </p:tgtEl>
                                        <p:attrNameLst>
                                          <p:attrName>ppt_y</p:attrName>
                                        </p:attrNameLst>
                                      </p:cBhvr>
                                      <p:tavLst>
                                        <p:tav tm="0">
                                          <p:val>
                                            <p:strVal val="1+#ppt_h/2"/>
                                          </p:val>
                                        </p:tav>
                                        <p:tav tm="100000">
                                          <p:val>
                                            <p:strVal val="#ppt_y"/>
                                          </p:val>
                                        </p:tav>
                                      </p:tavLst>
                                    </p:anim>
                                  </p:childTnLst>
                                </p:cTn>
                              </p:par>
                              <p:par>
                                <p:cTn id="12" presetID="2" presetClass="entr" presetSubtype="4" decel="100000" fill="hold" nodeType="withEffect">
                                  <p:stCondLst>
                                    <p:cond delay="22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1250" fill="hold"/>
                                        <p:tgtEl>
                                          <p:spTgt spid="26"/>
                                        </p:tgtEl>
                                        <p:attrNameLst>
                                          <p:attrName>ppt_x</p:attrName>
                                        </p:attrNameLst>
                                      </p:cBhvr>
                                      <p:tavLst>
                                        <p:tav tm="0">
                                          <p:val>
                                            <p:strVal val="#ppt_x"/>
                                          </p:val>
                                        </p:tav>
                                        <p:tav tm="100000">
                                          <p:val>
                                            <p:strVal val="#ppt_x"/>
                                          </p:val>
                                        </p:tav>
                                      </p:tavLst>
                                    </p:anim>
                                    <p:anim calcmode="lin" valueType="num">
                                      <p:cBhvr additive="base">
                                        <p:cTn id="15" dur="1250" fill="hold"/>
                                        <p:tgtEl>
                                          <p:spTgt spid="26"/>
                                        </p:tgtEl>
                                        <p:attrNameLst>
                                          <p:attrName>ppt_y</p:attrName>
                                        </p:attrNameLst>
                                      </p:cBhvr>
                                      <p:tavLst>
                                        <p:tav tm="0">
                                          <p:val>
                                            <p:strVal val="1+#ppt_h/2"/>
                                          </p:val>
                                        </p:tav>
                                        <p:tav tm="100000">
                                          <p:val>
                                            <p:strVal val="#ppt_y"/>
                                          </p:val>
                                        </p:tav>
                                      </p:tavLst>
                                    </p:anim>
                                  </p:childTnLst>
                                </p:cTn>
                              </p:par>
                            </p:childTnLst>
                          </p:cTn>
                        </p:par>
                        <p:par>
                          <p:cTn id="16" fill="hold">
                            <p:stCondLst>
                              <p:cond delay="147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hidden"/>
                                      </p:to>
                                    </p:set>
                                  </p:childTnLst>
                                </p:cTn>
                              </p:par>
                            </p:childTnLst>
                          </p:cTn>
                        </p:par>
                        <p:par>
                          <p:cTn id="40" fill="hold">
                            <p:stCondLst>
                              <p:cond delay="0"/>
                            </p:stCondLst>
                            <p:childTnLst>
                              <p:par>
                                <p:cTn id="41" presetID="42" presetClass="path" presetSubtype="0" accel="50000" decel="50000" fill="hold" nodeType="afterEffect">
                                  <p:stCondLst>
                                    <p:cond delay="0"/>
                                  </p:stCondLst>
                                  <p:childTnLst>
                                    <p:animMotion origin="layout" path="M -3.55706E-6 -1.27532E-6 L 0.11243 0.0088 " pathEditMode="relative" rAng="0" ptsTypes="AA">
                                      <p:cBhvr>
                                        <p:cTn id="42" dur="2000" fill="hold"/>
                                        <p:tgtEl>
                                          <p:spTgt spid="29"/>
                                        </p:tgtEl>
                                        <p:attrNameLst>
                                          <p:attrName>ppt_x</p:attrName>
                                          <p:attrName>ppt_y</p:attrName>
                                        </p:attrNameLst>
                                      </p:cBhvr>
                                      <p:rCtr x="5618" y="440"/>
                                    </p:animMotion>
                                  </p:childTnLst>
                                </p:cTn>
                              </p:par>
                              <p:par>
                                <p:cTn id="43" presetID="42" presetClass="path" presetSubtype="0" accel="50000" decel="50000" fill="hold" nodeType="withEffect">
                                  <p:stCondLst>
                                    <p:cond delay="0"/>
                                  </p:stCondLst>
                                  <p:childTnLst>
                                    <p:animMotion origin="layout" path="M -1.21802E-6 4.90105E-6 L -0.13235 -0.00058 " pathEditMode="relative" rAng="0" ptsTypes="AA">
                                      <p:cBhvr>
                                        <p:cTn id="44" dur="2000" fill="hold"/>
                                        <p:tgtEl>
                                          <p:spTgt spid="30"/>
                                        </p:tgtEl>
                                        <p:attrNameLst>
                                          <p:attrName>ppt_x</p:attrName>
                                          <p:attrName>ppt_y</p:attrName>
                                        </p:attrNameLst>
                                      </p:cBhvr>
                                      <p:rCtr x="-6621" y="-35"/>
                                    </p:animMotion>
                                  </p:childTnLst>
                                </p:cTn>
                              </p:par>
                            </p:childTnLst>
                          </p:cTn>
                        </p:par>
                        <p:par>
                          <p:cTn id="45" fill="hold">
                            <p:stCondLst>
                              <p:cond delay="2000"/>
                            </p:stCondLst>
                            <p:childTnLst>
                              <p:par>
                                <p:cTn id="46" presetID="1" presetClass="exit" presetSubtype="0" fill="hold" nodeType="afterEffect">
                                  <p:stCondLst>
                                    <p:cond delay="0"/>
                                  </p:stCondLst>
                                  <p:childTnLst>
                                    <p:set>
                                      <p:cBhvr>
                                        <p:cTn id="47" dur="1" fill="hold">
                                          <p:stCondLst>
                                            <p:cond delay="0"/>
                                          </p:stCondLst>
                                        </p:cTn>
                                        <p:tgtEl>
                                          <p:spTgt spid="2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P spid="28" grpId="0" animBg="1"/>
      <p:bldP spid="28" grpId="1" animBg="1"/>
      <p:bldP spid="31" grpId="0"/>
      <p:bldP spid="31" grpId="1"/>
      <p:bldP spid="32" grpId="0"/>
      <p:bldP spid="3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Azure Functions Architecture</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19</a:t>
            </a:fld>
            <a:endParaRPr lang="es-SV" dirty="0"/>
          </a:p>
        </p:txBody>
      </p:sp>
      <p:grpSp>
        <p:nvGrpSpPr>
          <p:cNvPr id="27" name="Group 26">
            <a:extLst>
              <a:ext uri="{FF2B5EF4-FFF2-40B4-BE49-F238E27FC236}">
                <a16:creationId xmlns:a16="http://schemas.microsoft.com/office/drawing/2014/main" id="{75165574-0696-4412-970D-AFBBD80F3236}"/>
              </a:ext>
            </a:extLst>
          </p:cNvPr>
          <p:cNvGrpSpPr/>
          <p:nvPr/>
        </p:nvGrpSpPr>
        <p:grpSpPr>
          <a:xfrm>
            <a:off x="1616619" y="10663642"/>
            <a:ext cx="20560673" cy="1845205"/>
            <a:chOff x="1616619" y="10663642"/>
            <a:chExt cx="20560673" cy="1845205"/>
          </a:xfrm>
        </p:grpSpPr>
        <p:sp>
          <p:nvSpPr>
            <p:cNvPr id="5" name="Rectangle 4">
              <a:extLst>
                <a:ext uri="{FF2B5EF4-FFF2-40B4-BE49-F238E27FC236}">
                  <a16:creationId xmlns:a16="http://schemas.microsoft.com/office/drawing/2014/main" id="{271CD07E-A67F-4F5B-AA6A-009E69F9B592}"/>
                </a:ext>
              </a:extLst>
            </p:cNvPr>
            <p:cNvSpPr/>
            <p:nvPr/>
          </p:nvSpPr>
          <p:spPr bwMode="auto">
            <a:xfrm>
              <a:off x="1627852" y="10663642"/>
              <a:ext cx="20538207" cy="1845205"/>
            </a:xfrm>
            <a:prstGeom prst="rect">
              <a:avLst/>
            </a:prstGeom>
            <a:solidFill>
              <a:schemeClr val="accent1">
                <a:lumMod val="75000"/>
              </a:schemeClr>
            </a:solidFill>
            <a:ln>
              <a:noFill/>
            </a:ln>
            <a:extLst/>
          </p:spPr>
          <p:txBody>
            <a:bodyPr lIns="0" tIns="0" rIns="0" bIns="0" rtlCol="0" anchor="ctr"/>
            <a:lstStyle/>
            <a:p>
              <a:pPr algn="ctr"/>
              <a:endParaRPr lang="en-US"/>
            </a:p>
          </p:txBody>
        </p:sp>
        <p:sp>
          <p:nvSpPr>
            <p:cNvPr id="6" name="TextBox 5">
              <a:extLst>
                <a:ext uri="{FF2B5EF4-FFF2-40B4-BE49-F238E27FC236}">
                  <a16:creationId xmlns:a16="http://schemas.microsoft.com/office/drawing/2014/main" id="{71587A95-D96F-4B17-9DD5-208252174447}"/>
                </a:ext>
              </a:extLst>
            </p:cNvPr>
            <p:cNvSpPr txBox="1"/>
            <p:nvPr/>
          </p:nvSpPr>
          <p:spPr>
            <a:xfrm>
              <a:off x="1616619" y="10785881"/>
              <a:ext cx="20549440" cy="1015663"/>
            </a:xfrm>
            <a:prstGeom prst="rect">
              <a:avLst/>
            </a:prstGeom>
            <a:noFill/>
          </p:spPr>
          <p:txBody>
            <a:bodyPr wrap="square" rtlCol="0">
              <a:spAutoFit/>
            </a:bodyPr>
            <a:lstStyle/>
            <a:p>
              <a:pPr algn="ctr"/>
              <a:r>
                <a:rPr lang="en-US" sz="6000" dirty="0">
                  <a:solidFill>
                    <a:schemeClr val="bg1"/>
                  </a:solidFill>
                  <a:latin typeface="Oswald" panose="00000500000000000000" pitchFamily="2" charset="0"/>
                </a:rPr>
                <a:t>App Service Dynamic Runtime</a:t>
              </a:r>
            </a:p>
          </p:txBody>
        </p:sp>
        <p:sp>
          <p:nvSpPr>
            <p:cNvPr id="8" name="TextBox 7">
              <a:extLst>
                <a:ext uri="{FF2B5EF4-FFF2-40B4-BE49-F238E27FC236}">
                  <a16:creationId xmlns:a16="http://schemas.microsoft.com/office/drawing/2014/main" id="{E7E073EA-B83D-4FA2-B4FF-5B67DDD0A609}"/>
                </a:ext>
              </a:extLst>
            </p:cNvPr>
            <p:cNvSpPr txBox="1"/>
            <p:nvPr/>
          </p:nvSpPr>
          <p:spPr>
            <a:xfrm>
              <a:off x="1627852" y="11698757"/>
              <a:ext cx="20549440" cy="707886"/>
            </a:xfrm>
            <a:prstGeom prst="rect">
              <a:avLst/>
            </a:prstGeom>
            <a:noFill/>
          </p:spPr>
          <p:txBody>
            <a:bodyPr wrap="square" rtlCol="0">
              <a:spAutoFit/>
            </a:bodyPr>
            <a:lstStyle/>
            <a:p>
              <a:pPr algn="ctr"/>
              <a:r>
                <a:rPr lang="en-US" sz="4000" dirty="0">
                  <a:solidFill>
                    <a:schemeClr val="bg1"/>
                  </a:solidFill>
                </a:rPr>
                <a:t>Hosting, CI, Deployment Slots, Remote Debugging, etc.</a:t>
              </a:r>
            </a:p>
          </p:txBody>
        </p:sp>
      </p:grpSp>
      <p:grpSp>
        <p:nvGrpSpPr>
          <p:cNvPr id="28" name="Group 27">
            <a:extLst>
              <a:ext uri="{FF2B5EF4-FFF2-40B4-BE49-F238E27FC236}">
                <a16:creationId xmlns:a16="http://schemas.microsoft.com/office/drawing/2014/main" id="{B3645865-8DA0-4B4B-AB50-24620A7DE96F}"/>
              </a:ext>
            </a:extLst>
          </p:cNvPr>
          <p:cNvGrpSpPr/>
          <p:nvPr/>
        </p:nvGrpSpPr>
        <p:grpSpPr>
          <a:xfrm>
            <a:off x="1616618" y="8515596"/>
            <a:ext cx="10156970" cy="1845205"/>
            <a:chOff x="1616618" y="8515596"/>
            <a:chExt cx="10156970" cy="1845205"/>
          </a:xfrm>
        </p:grpSpPr>
        <p:sp>
          <p:nvSpPr>
            <p:cNvPr id="9" name="Rectangle 8">
              <a:extLst>
                <a:ext uri="{FF2B5EF4-FFF2-40B4-BE49-F238E27FC236}">
                  <a16:creationId xmlns:a16="http://schemas.microsoft.com/office/drawing/2014/main" id="{7B135EA7-1B9E-484B-991C-2E8B6AF57C93}"/>
                </a:ext>
              </a:extLst>
            </p:cNvPr>
            <p:cNvSpPr/>
            <p:nvPr/>
          </p:nvSpPr>
          <p:spPr bwMode="auto">
            <a:xfrm>
              <a:off x="1627853" y="8515596"/>
              <a:ext cx="10145734" cy="1845205"/>
            </a:xfrm>
            <a:prstGeom prst="rect">
              <a:avLst/>
            </a:prstGeom>
            <a:solidFill>
              <a:srgbClr val="7030A0"/>
            </a:solidFill>
            <a:ln>
              <a:noFill/>
            </a:ln>
            <a:extLst/>
          </p:spPr>
          <p:txBody>
            <a:bodyPr lIns="0" tIns="0" rIns="0" bIns="0" rtlCol="0" anchor="ctr"/>
            <a:lstStyle/>
            <a:p>
              <a:pPr algn="ctr"/>
              <a:endParaRPr lang="en-US"/>
            </a:p>
          </p:txBody>
        </p:sp>
        <p:sp>
          <p:nvSpPr>
            <p:cNvPr id="10" name="TextBox 9">
              <a:extLst>
                <a:ext uri="{FF2B5EF4-FFF2-40B4-BE49-F238E27FC236}">
                  <a16:creationId xmlns:a16="http://schemas.microsoft.com/office/drawing/2014/main" id="{C0887E7E-832F-4657-B155-B3D307586980}"/>
                </a:ext>
              </a:extLst>
            </p:cNvPr>
            <p:cNvSpPr txBox="1"/>
            <p:nvPr/>
          </p:nvSpPr>
          <p:spPr>
            <a:xfrm>
              <a:off x="1616618" y="8637835"/>
              <a:ext cx="10156970" cy="1015663"/>
            </a:xfrm>
            <a:prstGeom prst="rect">
              <a:avLst/>
            </a:prstGeom>
            <a:noFill/>
          </p:spPr>
          <p:txBody>
            <a:bodyPr wrap="square" rtlCol="0">
              <a:spAutoFit/>
            </a:bodyPr>
            <a:lstStyle/>
            <a:p>
              <a:pPr algn="ctr"/>
              <a:r>
                <a:rPr lang="en-US" sz="6000" dirty="0" err="1">
                  <a:solidFill>
                    <a:schemeClr val="bg1"/>
                  </a:solidFill>
                  <a:latin typeface="Oswald" panose="00000500000000000000" pitchFamily="2" charset="0"/>
                </a:rPr>
                <a:t>WebJobs</a:t>
              </a:r>
              <a:r>
                <a:rPr lang="en-US" sz="6000" dirty="0">
                  <a:solidFill>
                    <a:schemeClr val="bg1"/>
                  </a:solidFill>
                  <a:latin typeface="Oswald" panose="00000500000000000000" pitchFamily="2" charset="0"/>
                </a:rPr>
                <a:t> Core</a:t>
              </a:r>
            </a:p>
          </p:txBody>
        </p:sp>
        <p:sp>
          <p:nvSpPr>
            <p:cNvPr id="11" name="TextBox 10">
              <a:extLst>
                <a:ext uri="{FF2B5EF4-FFF2-40B4-BE49-F238E27FC236}">
                  <a16:creationId xmlns:a16="http://schemas.microsoft.com/office/drawing/2014/main" id="{0911C310-C9AA-4373-8035-3F9C35DC82E9}"/>
                </a:ext>
              </a:extLst>
            </p:cNvPr>
            <p:cNvSpPr txBox="1"/>
            <p:nvPr/>
          </p:nvSpPr>
          <p:spPr>
            <a:xfrm>
              <a:off x="1622235" y="9560438"/>
              <a:ext cx="10145734" cy="707886"/>
            </a:xfrm>
            <a:prstGeom prst="rect">
              <a:avLst/>
            </a:prstGeom>
            <a:noFill/>
          </p:spPr>
          <p:txBody>
            <a:bodyPr wrap="square" rtlCol="0">
              <a:spAutoFit/>
            </a:bodyPr>
            <a:lstStyle/>
            <a:p>
              <a:pPr algn="ctr"/>
              <a:r>
                <a:rPr lang="en-US" sz="4000" dirty="0">
                  <a:solidFill>
                    <a:schemeClr val="bg1"/>
                  </a:solidFill>
                </a:rPr>
                <a:t>Programming model, common abstractions</a:t>
              </a:r>
            </a:p>
          </p:txBody>
        </p:sp>
      </p:grpSp>
      <p:grpSp>
        <p:nvGrpSpPr>
          <p:cNvPr id="29" name="Group 28">
            <a:extLst>
              <a:ext uri="{FF2B5EF4-FFF2-40B4-BE49-F238E27FC236}">
                <a16:creationId xmlns:a16="http://schemas.microsoft.com/office/drawing/2014/main" id="{BF21FF88-8F42-4DBC-B00A-2069550854BC}"/>
              </a:ext>
            </a:extLst>
          </p:cNvPr>
          <p:cNvGrpSpPr/>
          <p:nvPr/>
        </p:nvGrpSpPr>
        <p:grpSpPr>
          <a:xfrm>
            <a:off x="12014709" y="8528976"/>
            <a:ext cx="10156970" cy="1845205"/>
            <a:chOff x="12014709" y="8528976"/>
            <a:chExt cx="10156970" cy="1845205"/>
          </a:xfrm>
        </p:grpSpPr>
        <p:sp>
          <p:nvSpPr>
            <p:cNvPr id="12" name="Rectangle 11">
              <a:extLst>
                <a:ext uri="{FF2B5EF4-FFF2-40B4-BE49-F238E27FC236}">
                  <a16:creationId xmlns:a16="http://schemas.microsoft.com/office/drawing/2014/main" id="{1CE65DCA-C1D5-4C17-8ACD-55748CC5123B}"/>
                </a:ext>
              </a:extLst>
            </p:cNvPr>
            <p:cNvSpPr/>
            <p:nvPr/>
          </p:nvSpPr>
          <p:spPr bwMode="auto">
            <a:xfrm>
              <a:off x="12025944" y="8528976"/>
              <a:ext cx="10145734" cy="1845205"/>
            </a:xfrm>
            <a:prstGeom prst="rect">
              <a:avLst/>
            </a:prstGeom>
            <a:solidFill>
              <a:srgbClr val="7030A0"/>
            </a:solidFill>
            <a:ln>
              <a:noFill/>
            </a:ln>
            <a:extLst/>
          </p:spPr>
          <p:txBody>
            <a:bodyPr lIns="0" tIns="0" rIns="0" bIns="0" rtlCol="0" anchor="ctr"/>
            <a:lstStyle/>
            <a:p>
              <a:pPr algn="ctr"/>
              <a:endParaRPr lang="en-US"/>
            </a:p>
          </p:txBody>
        </p:sp>
        <p:sp>
          <p:nvSpPr>
            <p:cNvPr id="13" name="TextBox 12">
              <a:extLst>
                <a:ext uri="{FF2B5EF4-FFF2-40B4-BE49-F238E27FC236}">
                  <a16:creationId xmlns:a16="http://schemas.microsoft.com/office/drawing/2014/main" id="{14418D7B-1F9F-4865-ABE4-978F08BF150B}"/>
                </a:ext>
              </a:extLst>
            </p:cNvPr>
            <p:cNvSpPr txBox="1"/>
            <p:nvPr/>
          </p:nvSpPr>
          <p:spPr>
            <a:xfrm>
              <a:off x="12014709" y="8651215"/>
              <a:ext cx="10156970" cy="1015663"/>
            </a:xfrm>
            <a:prstGeom prst="rect">
              <a:avLst/>
            </a:prstGeom>
            <a:noFill/>
          </p:spPr>
          <p:txBody>
            <a:bodyPr wrap="square" rtlCol="0">
              <a:spAutoFit/>
            </a:bodyPr>
            <a:lstStyle/>
            <a:p>
              <a:pPr algn="ctr"/>
              <a:r>
                <a:rPr lang="en-US" sz="6000" dirty="0" err="1">
                  <a:solidFill>
                    <a:schemeClr val="bg1"/>
                  </a:solidFill>
                  <a:latin typeface="Oswald" panose="00000500000000000000" pitchFamily="2" charset="0"/>
                </a:rPr>
                <a:t>WebJobs</a:t>
              </a:r>
              <a:r>
                <a:rPr lang="en-US" sz="6000" dirty="0">
                  <a:solidFill>
                    <a:schemeClr val="bg1"/>
                  </a:solidFill>
                  <a:latin typeface="Oswald" panose="00000500000000000000" pitchFamily="2" charset="0"/>
                </a:rPr>
                <a:t> Extensions</a:t>
              </a:r>
            </a:p>
          </p:txBody>
        </p:sp>
        <p:sp>
          <p:nvSpPr>
            <p:cNvPr id="14" name="TextBox 13">
              <a:extLst>
                <a:ext uri="{FF2B5EF4-FFF2-40B4-BE49-F238E27FC236}">
                  <a16:creationId xmlns:a16="http://schemas.microsoft.com/office/drawing/2014/main" id="{592231E8-BC0C-478B-9132-167979A70450}"/>
                </a:ext>
              </a:extLst>
            </p:cNvPr>
            <p:cNvSpPr txBox="1"/>
            <p:nvPr/>
          </p:nvSpPr>
          <p:spPr>
            <a:xfrm>
              <a:off x="12020326" y="9573818"/>
              <a:ext cx="10145734" cy="707886"/>
            </a:xfrm>
            <a:prstGeom prst="rect">
              <a:avLst/>
            </a:prstGeom>
            <a:noFill/>
          </p:spPr>
          <p:txBody>
            <a:bodyPr wrap="square" rtlCol="0">
              <a:spAutoFit/>
            </a:bodyPr>
            <a:lstStyle/>
            <a:p>
              <a:pPr algn="ctr"/>
              <a:r>
                <a:rPr lang="en-US" sz="4000" dirty="0">
                  <a:solidFill>
                    <a:schemeClr val="bg1"/>
                  </a:solidFill>
                </a:rPr>
                <a:t>Triggers, input, and output bindings</a:t>
              </a:r>
            </a:p>
          </p:txBody>
        </p:sp>
      </p:grpSp>
      <p:grpSp>
        <p:nvGrpSpPr>
          <p:cNvPr id="30" name="Group 29">
            <a:extLst>
              <a:ext uri="{FF2B5EF4-FFF2-40B4-BE49-F238E27FC236}">
                <a16:creationId xmlns:a16="http://schemas.microsoft.com/office/drawing/2014/main" id="{E08BB207-1973-404E-AF8A-F1C9C45164B3}"/>
              </a:ext>
            </a:extLst>
          </p:cNvPr>
          <p:cNvGrpSpPr/>
          <p:nvPr/>
        </p:nvGrpSpPr>
        <p:grpSpPr>
          <a:xfrm>
            <a:off x="1647900" y="6430216"/>
            <a:ext cx="20560673" cy="1845205"/>
            <a:chOff x="1647900" y="6430216"/>
            <a:chExt cx="20560673" cy="1845205"/>
          </a:xfrm>
        </p:grpSpPr>
        <p:sp>
          <p:nvSpPr>
            <p:cNvPr id="15" name="Rectangle 14">
              <a:extLst>
                <a:ext uri="{FF2B5EF4-FFF2-40B4-BE49-F238E27FC236}">
                  <a16:creationId xmlns:a16="http://schemas.microsoft.com/office/drawing/2014/main" id="{FBECAF95-14EA-492D-A6E0-B78EC5B9C19F}"/>
                </a:ext>
              </a:extLst>
            </p:cNvPr>
            <p:cNvSpPr/>
            <p:nvPr/>
          </p:nvSpPr>
          <p:spPr bwMode="auto">
            <a:xfrm>
              <a:off x="1659133" y="6430216"/>
              <a:ext cx="20538207" cy="1845205"/>
            </a:xfrm>
            <a:prstGeom prst="rect">
              <a:avLst/>
            </a:prstGeom>
            <a:solidFill>
              <a:srgbClr val="FF803F"/>
            </a:solidFill>
            <a:ln>
              <a:noFill/>
            </a:ln>
            <a:extLst/>
          </p:spPr>
          <p:txBody>
            <a:bodyPr lIns="0" tIns="0" rIns="0" bIns="0" rtlCol="0" anchor="ctr"/>
            <a:lstStyle/>
            <a:p>
              <a:pPr algn="ctr"/>
              <a:endParaRPr lang="en-US"/>
            </a:p>
          </p:txBody>
        </p:sp>
        <p:sp>
          <p:nvSpPr>
            <p:cNvPr id="16" name="TextBox 15">
              <a:extLst>
                <a:ext uri="{FF2B5EF4-FFF2-40B4-BE49-F238E27FC236}">
                  <a16:creationId xmlns:a16="http://schemas.microsoft.com/office/drawing/2014/main" id="{6609FA2B-2F67-4319-A1CD-32D1749FB728}"/>
                </a:ext>
              </a:extLst>
            </p:cNvPr>
            <p:cNvSpPr txBox="1"/>
            <p:nvPr/>
          </p:nvSpPr>
          <p:spPr>
            <a:xfrm>
              <a:off x="1647900" y="6552455"/>
              <a:ext cx="20549440" cy="1015663"/>
            </a:xfrm>
            <a:prstGeom prst="rect">
              <a:avLst/>
            </a:prstGeom>
            <a:noFill/>
          </p:spPr>
          <p:txBody>
            <a:bodyPr wrap="square" rtlCol="0">
              <a:spAutoFit/>
            </a:bodyPr>
            <a:lstStyle/>
            <a:p>
              <a:pPr algn="ctr"/>
              <a:r>
                <a:rPr lang="en-US" sz="6000" dirty="0" err="1">
                  <a:solidFill>
                    <a:schemeClr val="bg1"/>
                  </a:solidFill>
                  <a:latin typeface="Oswald" panose="00000500000000000000" pitchFamily="2" charset="0"/>
                </a:rPr>
                <a:t>WebJobs</a:t>
              </a:r>
              <a:r>
                <a:rPr lang="en-US" sz="6000" dirty="0">
                  <a:solidFill>
                    <a:schemeClr val="bg1"/>
                  </a:solidFill>
                  <a:latin typeface="Oswald" panose="00000500000000000000" pitchFamily="2" charset="0"/>
                </a:rPr>
                <a:t> Script Runtime</a:t>
              </a:r>
            </a:p>
          </p:txBody>
        </p:sp>
        <p:sp>
          <p:nvSpPr>
            <p:cNvPr id="17" name="TextBox 16">
              <a:extLst>
                <a:ext uri="{FF2B5EF4-FFF2-40B4-BE49-F238E27FC236}">
                  <a16:creationId xmlns:a16="http://schemas.microsoft.com/office/drawing/2014/main" id="{A5F2540E-913A-4F3F-8BA9-F1756E2C1A2E}"/>
                </a:ext>
              </a:extLst>
            </p:cNvPr>
            <p:cNvSpPr txBox="1"/>
            <p:nvPr/>
          </p:nvSpPr>
          <p:spPr>
            <a:xfrm>
              <a:off x="1659133" y="7465331"/>
              <a:ext cx="20549440" cy="707886"/>
            </a:xfrm>
            <a:prstGeom prst="rect">
              <a:avLst/>
            </a:prstGeom>
            <a:noFill/>
          </p:spPr>
          <p:txBody>
            <a:bodyPr wrap="square" rtlCol="0">
              <a:spAutoFit/>
            </a:bodyPr>
            <a:lstStyle/>
            <a:p>
              <a:pPr algn="ctr"/>
              <a:r>
                <a:rPr lang="en-US" sz="4000" dirty="0">
                  <a:solidFill>
                    <a:schemeClr val="bg1"/>
                  </a:solidFill>
                </a:rPr>
                <a:t>Azure Functions Host – Dynamic Compilation, Language abstractions, etc.</a:t>
              </a:r>
            </a:p>
          </p:txBody>
        </p:sp>
      </p:grpSp>
      <p:grpSp>
        <p:nvGrpSpPr>
          <p:cNvPr id="31" name="Group 30">
            <a:extLst>
              <a:ext uri="{FF2B5EF4-FFF2-40B4-BE49-F238E27FC236}">
                <a16:creationId xmlns:a16="http://schemas.microsoft.com/office/drawing/2014/main" id="{245EF90D-97EE-4A66-9DB5-E2B14B4455B7}"/>
              </a:ext>
            </a:extLst>
          </p:cNvPr>
          <p:cNvGrpSpPr/>
          <p:nvPr/>
        </p:nvGrpSpPr>
        <p:grpSpPr>
          <a:xfrm>
            <a:off x="1659133" y="4308592"/>
            <a:ext cx="20560673" cy="1845205"/>
            <a:chOff x="1659133" y="4308592"/>
            <a:chExt cx="20560673" cy="1845205"/>
          </a:xfrm>
        </p:grpSpPr>
        <p:sp>
          <p:nvSpPr>
            <p:cNvPr id="18" name="Rectangle 17">
              <a:extLst>
                <a:ext uri="{FF2B5EF4-FFF2-40B4-BE49-F238E27FC236}">
                  <a16:creationId xmlns:a16="http://schemas.microsoft.com/office/drawing/2014/main" id="{D3838079-533D-4399-90DC-13C36E9D0F44}"/>
                </a:ext>
              </a:extLst>
            </p:cNvPr>
            <p:cNvSpPr/>
            <p:nvPr/>
          </p:nvSpPr>
          <p:spPr bwMode="auto">
            <a:xfrm>
              <a:off x="1670366" y="4308592"/>
              <a:ext cx="20538207" cy="1845205"/>
            </a:xfrm>
            <a:prstGeom prst="rect">
              <a:avLst/>
            </a:prstGeom>
            <a:solidFill>
              <a:srgbClr val="FF803F"/>
            </a:solidFill>
            <a:ln>
              <a:noFill/>
            </a:ln>
            <a:extLst/>
          </p:spPr>
          <p:txBody>
            <a:bodyPr lIns="0" tIns="0" rIns="0" bIns="0" rtlCol="0" anchor="ctr"/>
            <a:lstStyle/>
            <a:p>
              <a:pPr algn="ctr"/>
              <a:endParaRPr lang="en-US"/>
            </a:p>
          </p:txBody>
        </p:sp>
        <p:sp>
          <p:nvSpPr>
            <p:cNvPr id="19" name="TextBox 18">
              <a:extLst>
                <a:ext uri="{FF2B5EF4-FFF2-40B4-BE49-F238E27FC236}">
                  <a16:creationId xmlns:a16="http://schemas.microsoft.com/office/drawing/2014/main" id="{4F67E515-E076-4282-B41D-133DAFDFED8C}"/>
                </a:ext>
              </a:extLst>
            </p:cNvPr>
            <p:cNvSpPr txBox="1"/>
            <p:nvPr/>
          </p:nvSpPr>
          <p:spPr>
            <a:xfrm>
              <a:off x="1659133" y="4430831"/>
              <a:ext cx="20549440" cy="1015663"/>
            </a:xfrm>
            <a:prstGeom prst="rect">
              <a:avLst/>
            </a:prstGeom>
            <a:noFill/>
          </p:spPr>
          <p:txBody>
            <a:bodyPr wrap="square" rtlCol="0">
              <a:spAutoFit/>
            </a:bodyPr>
            <a:lstStyle/>
            <a:p>
              <a:pPr algn="ctr"/>
              <a:r>
                <a:rPr lang="en-US" sz="6000" dirty="0">
                  <a:solidFill>
                    <a:schemeClr val="bg1"/>
                  </a:solidFill>
                  <a:latin typeface="Oswald" panose="00000500000000000000" pitchFamily="2" charset="0"/>
                </a:rPr>
                <a:t>Language Runtime</a:t>
              </a:r>
            </a:p>
          </p:txBody>
        </p:sp>
        <p:sp>
          <p:nvSpPr>
            <p:cNvPr id="20" name="TextBox 19">
              <a:extLst>
                <a:ext uri="{FF2B5EF4-FFF2-40B4-BE49-F238E27FC236}">
                  <a16:creationId xmlns:a16="http://schemas.microsoft.com/office/drawing/2014/main" id="{3C78DA08-5082-491F-AF40-BAF619F262F4}"/>
                </a:ext>
              </a:extLst>
            </p:cNvPr>
            <p:cNvSpPr txBox="1"/>
            <p:nvPr/>
          </p:nvSpPr>
          <p:spPr>
            <a:xfrm>
              <a:off x="1670366" y="5343707"/>
              <a:ext cx="20549440" cy="707886"/>
            </a:xfrm>
            <a:prstGeom prst="rect">
              <a:avLst/>
            </a:prstGeom>
            <a:noFill/>
          </p:spPr>
          <p:txBody>
            <a:bodyPr wrap="square" rtlCol="0">
              <a:spAutoFit/>
            </a:bodyPr>
            <a:lstStyle/>
            <a:p>
              <a:pPr algn="ctr"/>
              <a:r>
                <a:rPr lang="en-US" sz="4000" dirty="0">
                  <a:solidFill>
                    <a:schemeClr val="bg1"/>
                  </a:solidFill>
                </a:rPr>
                <a:t>C#, Node.js, F#, PHP, etc.</a:t>
              </a:r>
            </a:p>
          </p:txBody>
        </p:sp>
      </p:grpSp>
      <p:grpSp>
        <p:nvGrpSpPr>
          <p:cNvPr id="32" name="Group 31">
            <a:extLst>
              <a:ext uri="{FF2B5EF4-FFF2-40B4-BE49-F238E27FC236}">
                <a16:creationId xmlns:a16="http://schemas.microsoft.com/office/drawing/2014/main" id="{E7281FD3-0882-439C-BF9B-B261477CB713}"/>
              </a:ext>
            </a:extLst>
          </p:cNvPr>
          <p:cNvGrpSpPr/>
          <p:nvPr/>
        </p:nvGrpSpPr>
        <p:grpSpPr>
          <a:xfrm>
            <a:off x="1666489" y="2209831"/>
            <a:ext cx="10156970" cy="1845205"/>
            <a:chOff x="1666489" y="2209831"/>
            <a:chExt cx="10156970" cy="1845205"/>
          </a:xfrm>
        </p:grpSpPr>
        <p:sp>
          <p:nvSpPr>
            <p:cNvPr id="21" name="Rectangle 20">
              <a:extLst>
                <a:ext uri="{FF2B5EF4-FFF2-40B4-BE49-F238E27FC236}">
                  <a16:creationId xmlns:a16="http://schemas.microsoft.com/office/drawing/2014/main" id="{8BEB6F62-FACD-4B50-8DC3-2B0EB1252134}"/>
                </a:ext>
              </a:extLst>
            </p:cNvPr>
            <p:cNvSpPr/>
            <p:nvPr/>
          </p:nvSpPr>
          <p:spPr bwMode="auto">
            <a:xfrm>
              <a:off x="1677725" y="2209831"/>
              <a:ext cx="10145734" cy="1845205"/>
            </a:xfrm>
            <a:prstGeom prst="rect">
              <a:avLst/>
            </a:prstGeom>
            <a:solidFill>
              <a:srgbClr val="00B0F0"/>
            </a:solidFill>
            <a:ln>
              <a:noFill/>
            </a:ln>
            <a:extLst/>
          </p:spPr>
          <p:txBody>
            <a:bodyPr lIns="0" tIns="0" rIns="0" bIns="0" rtlCol="0" anchor="ctr"/>
            <a:lstStyle/>
            <a:p>
              <a:pPr algn="ctr"/>
              <a:endParaRPr lang="en-US"/>
            </a:p>
          </p:txBody>
        </p:sp>
        <p:sp>
          <p:nvSpPr>
            <p:cNvPr id="22" name="TextBox 21">
              <a:extLst>
                <a:ext uri="{FF2B5EF4-FFF2-40B4-BE49-F238E27FC236}">
                  <a16:creationId xmlns:a16="http://schemas.microsoft.com/office/drawing/2014/main" id="{5B3F1D98-6F1B-49DD-B247-6F4D7A847A58}"/>
                </a:ext>
              </a:extLst>
            </p:cNvPr>
            <p:cNvSpPr txBox="1"/>
            <p:nvPr/>
          </p:nvSpPr>
          <p:spPr>
            <a:xfrm>
              <a:off x="1666489" y="2621846"/>
              <a:ext cx="10156970" cy="1015663"/>
            </a:xfrm>
            <a:prstGeom prst="rect">
              <a:avLst/>
            </a:prstGeom>
            <a:noFill/>
          </p:spPr>
          <p:txBody>
            <a:bodyPr wrap="square" rtlCol="0">
              <a:spAutoFit/>
            </a:bodyPr>
            <a:lstStyle/>
            <a:p>
              <a:pPr algn="ctr"/>
              <a:r>
                <a:rPr lang="en-US" sz="6000" dirty="0">
                  <a:solidFill>
                    <a:schemeClr val="bg1"/>
                  </a:solidFill>
                  <a:latin typeface="Oswald" panose="00000500000000000000" pitchFamily="2" charset="0"/>
                </a:rPr>
                <a:t>Code</a:t>
              </a:r>
            </a:p>
          </p:txBody>
        </p:sp>
      </p:grpSp>
      <p:grpSp>
        <p:nvGrpSpPr>
          <p:cNvPr id="33" name="Group 32">
            <a:extLst>
              <a:ext uri="{FF2B5EF4-FFF2-40B4-BE49-F238E27FC236}">
                <a16:creationId xmlns:a16="http://schemas.microsoft.com/office/drawing/2014/main" id="{577FFAE9-085B-474C-8967-7E39050BCA01}"/>
              </a:ext>
            </a:extLst>
          </p:cNvPr>
          <p:cNvGrpSpPr/>
          <p:nvPr/>
        </p:nvGrpSpPr>
        <p:grpSpPr>
          <a:xfrm>
            <a:off x="12051603" y="2223211"/>
            <a:ext cx="10169947" cy="1845205"/>
            <a:chOff x="12051603" y="2223211"/>
            <a:chExt cx="10169947" cy="1845205"/>
          </a:xfrm>
        </p:grpSpPr>
        <p:sp>
          <p:nvSpPr>
            <p:cNvPr id="24" name="Rectangle 23">
              <a:extLst>
                <a:ext uri="{FF2B5EF4-FFF2-40B4-BE49-F238E27FC236}">
                  <a16:creationId xmlns:a16="http://schemas.microsoft.com/office/drawing/2014/main" id="{5F757C7A-9678-4DE3-9AE7-A8ABC6E3B81A}"/>
                </a:ext>
              </a:extLst>
            </p:cNvPr>
            <p:cNvSpPr/>
            <p:nvPr/>
          </p:nvSpPr>
          <p:spPr bwMode="auto">
            <a:xfrm>
              <a:off x="12075816" y="2223211"/>
              <a:ext cx="10145734" cy="1845205"/>
            </a:xfrm>
            <a:prstGeom prst="rect">
              <a:avLst/>
            </a:prstGeom>
            <a:solidFill>
              <a:srgbClr val="00B0F0"/>
            </a:solidFill>
            <a:ln>
              <a:noFill/>
            </a:ln>
            <a:extLst/>
          </p:spPr>
          <p:txBody>
            <a:bodyPr lIns="0" tIns="0" rIns="0" bIns="0" rtlCol="0" anchor="ctr"/>
            <a:lstStyle/>
            <a:p>
              <a:pPr algn="ctr"/>
              <a:endParaRPr lang="en-US"/>
            </a:p>
          </p:txBody>
        </p:sp>
        <p:sp>
          <p:nvSpPr>
            <p:cNvPr id="25" name="TextBox 24">
              <a:extLst>
                <a:ext uri="{FF2B5EF4-FFF2-40B4-BE49-F238E27FC236}">
                  <a16:creationId xmlns:a16="http://schemas.microsoft.com/office/drawing/2014/main" id="{A6394B52-6B42-4817-A7E2-A74F2256FDFF}"/>
                </a:ext>
              </a:extLst>
            </p:cNvPr>
            <p:cNvSpPr txBox="1"/>
            <p:nvPr/>
          </p:nvSpPr>
          <p:spPr>
            <a:xfrm>
              <a:off x="12051603" y="2621846"/>
              <a:ext cx="10156970" cy="1015663"/>
            </a:xfrm>
            <a:prstGeom prst="rect">
              <a:avLst/>
            </a:prstGeom>
            <a:noFill/>
          </p:spPr>
          <p:txBody>
            <a:bodyPr wrap="square" rtlCol="0">
              <a:spAutoFit/>
            </a:bodyPr>
            <a:lstStyle/>
            <a:p>
              <a:pPr algn="ctr"/>
              <a:r>
                <a:rPr lang="en-US" sz="6000" dirty="0">
                  <a:solidFill>
                    <a:schemeClr val="bg1"/>
                  </a:solidFill>
                  <a:latin typeface="Oswald" panose="00000500000000000000" pitchFamily="2" charset="0"/>
                </a:rPr>
                <a:t>Config</a:t>
              </a:r>
            </a:p>
          </p:txBody>
        </p:sp>
      </p:grpSp>
    </p:spTree>
    <p:extLst>
      <p:ext uri="{BB962C8B-B14F-4D97-AF65-F5344CB8AC3E}">
        <p14:creationId xmlns:p14="http://schemas.microsoft.com/office/powerpoint/2010/main" val="363167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6B2FA3F-5B7D-4050-93CD-1C5BDF51158B}"/>
              </a:ext>
            </a:extLst>
          </p:cNvPr>
          <p:cNvSpPr/>
          <p:nvPr/>
        </p:nvSpPr>
        <p:spPr bwMode="auto">
          <a:xfrm>
            <a:off x="0" y="0"/>
            <a:ext cx="24385588" cy="3123379"/>
          </a:xfrm>
          <a:prstGeom prst="rect">
            <a:avLst/>
          </a:prstGeom>
          <a:solidFill>
            <a:srgbClr val="242A30"/>
          </a:solidFill>
          <a:ln>
            <a:noFill/>
          </a:ln>
          <a:extLst/>
        </p:spPr>
        <p:txBody>
          <a:bodyPr lIns="0" tIns="0" rIns="0" bIns="0" rtlCol="0" anchor="ctr"/>
          <a:lstStyle/>
          <a:p>
            <a:pPr algn="ctr"/>
            <a:endParaRPr lang="en-US"/>
          </a:p>
        </p:txBody>
      </p:sp>
      <p:sp>
        <p:nvSpPr>
          <p:cNvPr id="3" name="Rectángulo: esquinas redondeadas 2">
            <a:extLst>
              <a:ext uri="{FF2B5EF4-FFF2-40B4-BE49-F238E27FC236}">
                <a16:creationId xmlns:a16="http://schemas.microsoft.com/office/drawing/2014/main" id="{FC87B0B5-0F43-416A-8421-A8585C1A1B64}"/>
              </a:ext>
            </a:extLst>
          </p:cNvPr>
          <p:cNvSpPr/>
          <p:nvPr/>
        </p:nvSpPr>
        <p:spPr bwMode="auto">
          <a:xfrm>
            <a:off x="1391594" y="1187452"/>
            <a:ext cx="792806" cy="748475"/>
          </a:xfrm>
          <a:prstGeom prst="roundRect">
            <a:avLst>
              <a:gd name="adj" fmla="val 2557"/>
            </a:avLst>
          </a:prstGeom>
          <a:solidFill>
            <a:schemeClr val="accent1"/>
          </a:solidFill>
          <a:ln>
            <a:noFill/>
          </a:ln>
          <a:extLst/>
        </p:spPr>
        <p:txBody>
          <a:bodyPr lIns="0" tIns="0" rIns="0" bIns="0" rtlCol="0" anchor="ctr"/>
          <a:lstStyle/>
          <a:p>
            <a:pPr algn="ctr" defTabSz="1828891"/>
            <a:r>
              <a:rPr lang="es-SV" altLang="es-SV" sz="3200" dirty="0">
                <a:solidFill>
                  <a:schemeClr val="bg1"/>
                </a:solidFill>
                <a:latin typeface="Font Awesome 5 Free Solid" panose="02000503000000000000" pitchFamily="50" charset="0"/>
              </a:rPr>
              <a:t></a:t>
            </a:r>
          </a:p>
        </p:txBody>
      </p:sp>
      <p:sp>
        <p:nvSpPr>
          <p:cNvPr id="4" name="Textbox 1">
            <a:extLst>
              <a:ext uri="{FF2B5EF4-FFF2-40B4-BE49-F238E27FC236}">
                <a16:creationId xmlns:a16="http://schemas.microsoft.com/office/drawing/2014/main" id="{2D1ED853-29ED-4A92-B604-B64B2CEBC515}"/>
              </a:ext>
            </a:extLst>
          </p:cNvPr>
          <p:cNvSpPr/>
          <p:nvPr/>
        </p:nvSpPr>
        <p:spPr>
          <a:xfrm>
            <a:off x="2483794" y="977985"/>
            <a:ext cx="7200800" cy="116740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Who is Chad Green</a:t>
            </a:r>
          </a:p>
        </p:txBody>
      </p:sp>
      <p:sp>
        <p:nvSpPr>
          <p:cNvPr id="18" name="Textbox 1">
            <a:extLst>
              <a:ext uri="{FF2B5EF4-FFF2-40B4-BE49-F238E27FC236}">
                <a16:creationId xmlns:a16="http://schemas.microsoft.com/office/drawing/2014/main" id="{568B5C9B-7FF2-49F9-A712-54CB4CD72106}"/>
              </a:ext>
            </a:extLst>
          </p:cNvPr>
          <p:cNvSpPr/>
          <p:nvPr/>
        </p:nvSpPr>
        <p:spPr>
          <a:xfrm>
            <a:off x="8547389" y="3663438"/>
            <a:ext cx="14575484" cy="9347981"/>
          </a:xfrm>
          <a:prstGeom prst="rect">
            <a:avLst/>
          </a:prstGeom>
        </p:spPr>
        <p:txBody>
          <a:bodyPr wrap="square" lIns="241719" tIns="120859" rIns="241719" bIns="120859">
            <a:spAutoFit/>
          </a:bodyPr>
          <a:lstStyle/>
          <a:p>
            <a:pPr marL="342900"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Data &amp; Solutions Architect at ProgressiveHealth</a:t>
            </a:r>
          </a:p>
          <a:p>
            <a:pPr marL="342900"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Community Involvement</a:t>
            </a:r>
          </a:p>
          <a:p>
            <a:pPr marL="1551627" lvl="1"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Code PaLOUsa Conference Chair</a:t>
            </a:r>
          </a:p>
          <a:p>
            <a:pPr marL="1551627" lvl="1"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Louisville .NET Meetup Organizer</a:t>
            </a:r>
          </a:p>
          <a:p>
            <a:pPr marL="1551627" lvl="1"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Louisville Tech Leaders Meetup Co-Organizer</a:t>
            </a:r>
          </a:p>
          <a:p>
            <a:pPr marL="1551627" lvl="1"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Louisville Tech Ladies Committee Member</a:t>
            </a:r>
          </a:p>
          <a:p>
            <a:pPr marL="342900"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Contact Information</a:t>
            </a:r>
          </a:p>
          <a:p>
            <a:pPr lvl="1" algn="just">
              <a:lnSpc>
                <a:spcPct val="150000"/>
              </a:lnSpc>
            </a:pPr>
            <a:r>
              <a:rPr lang="es-SV" altLang="es-SV" sz="4400" dirty="0">
                <a:solidFill>
                  <a:schemeClr val="bg1"/>
                </a:solidFill>
                <a:latin typeface="Font Awesome 5 Free Solid" panose="02000503000000000000" pitchFamily="50" charset="0"/>
              </a:rPr>
              <a:t></a:t>
            </a:r>
            <a:r>
              <a:rPr lang="en-US" sz="4400" dirty="0">
                <a:solidFill>
                  <a:schemeClr val="tx2"/>
                </a:solidFill>
                <a:latin typeface="Oswald" panose="00000500000000000000" pitchFamily="2" charset="0"/>
                <a:ea typeface="Roboto Light" panose="02000000000000000000" pitchFamily="2" charset="0"/>
                <a:cs typeface="Roboto Light" panose="02000000000000000000" pitchFamily="2" charset="0"/>
              </a:rPr>
              <a:t> chadgreen@chadgreen.com</a:t>
            </a:r>
          </a:p>
          <a:p>
            <a:pPr lvl="1" algn="just">
              <a:lnSpc>
                <a:spcPct val="150000"/>
              </a:lnSpc>
            </a:pPr>
            <a:r>
              <a:rPr lang="es-SV" altLang="es-SV" sz="4400" dirty="0">
                <a:solidFill>
                  <a:schemeClr val="bg1"/>
                </a:solidFill>
                <a:latin typeface="Font Awesome 5 Brands Regular" panose="02000503000000000000" pitchFamily="50" charset="0"/>
              </a:rPr>
              <a:t></a:t>
            </a:r>
            <a:r>
              <a:rPr lang="es-SV" altLang="es-SV" sz="4400" dirty="0">
                <a:solidFill>
                  <a:srgbClr val="333333"/>
                </a:solidFill>
                <a:latin typeface="FontAwesome" pitchFamily="2" charset="0"/>
              </a:rPr>
              <a:t> </a:t>
            </a:r>
            <a:r>
              <a:rPr lang="en-US" sz="4400" dirty="0">
                <a:solidFill>
                  <a:schemeClr val="tx2"/>
                </a:solidFill>
                <a:latin typeface="Oswald" panose="00000500000000000000" pitchFamily="2" charset="0"/>
                <a:ea typeface="Roboto Light" panose="02000000000000000000" pitchFamily="2" charset="0"/>
                <a:cs typeface="Roboto Light" panose="02000000000000000000" pitchFamily="2" charset="0"/>
              </a:rPr>
              <a:t>chadgreen.com</a:t>
            </a:r>
          </a:p>
          <a:p>
            <a:pPr lvl="1" algn="just">
              <a:lnSpc>
                <a:spcPct val="150000"/>
              </a:lnSpc>
            </a:pPr>
            <a:r>
              <a:rPr lang="es-SV" altLang="es-SV" sz="4400" dirty="0">
                <a:solidFill>
                  <a:schemeClr val="bg1"/>
                </a:solidFill>
                <a:latin typeface="Font Awesome 5 Brands Regular" panose="02000503000000000000" pitchFamily="50" charset="0"/>
              </a:rPr>
              <a:t></a:t>
            </a:r>
            <a:r>
              <a:rPr lang="es-SV" altLang="es-SV" sz="4400" dirty="0">
                <a:solidFill>
                  <a:prstClr val="black"/>
                </a:solidFill>
              </a:rPr>
              <a:t> </a:t>
            </a:r>
            <a:r>
              <a:rPr lang="en-US" sz="4400" dirty="0" err="1">
                <a:solidFill>
                  <a:schemeClr val="tx2"/>
                </a:solidFill>
                <a:latin typeface="Oswald" panose="00000500000000000000" pitchFamily="2" charset="0"/>
                <a:ea typeface="Roboto Light" panose="02000000000000000000" pitchFamily="2" charset="0"/>
                <a:cs typeface="Roboto Light" panose="02000000000000000000" pitchFamily="2" charset="0"/>
              </a:rPr>
              <a:t>ChadGreen</a:t>
            </a:r>
            <a:endParaRPr lang="en-US" sz="4400" dirty="0">
              <a:solidFill>
                <a:schemeClr val="tx2"/>
              </a:solidFill>
              <a:latin typeface="Oswald" panose="00000500000000000000" pitchFamily="2" charset="0"/>
              <a:ea typeface="Roboto Light" panose="02000000000000000000" pitchFamily="2" charset="0"/>
              <a:cs typeface="Roboto Light" panose="02000000000000000000" pitchFamily="2" charset="0"/>
            </a:endParaRPr>
          </a:p>
          <a:p>
            <a:pPr lvl="1" algn="just">
              <a:lnSpc>
                <a:spcPct val="150000"/>
              </a:lnSpc>
            </a:pPr>
            <a:r>
              <a:rPr lang="es-SV" altLang="es-SV" sz="4400" dirty="0">
                <a:solidFill>
                  <a:schemeClr val="bg1"/>
                </a:solidFill>
                <a:latin typeface="Font Awesome 5 Brands Regular" panose="02000503000000000000" pitchFamily="50" charset="0"/>
              </a:rPr>
              <a:t></a:t>
            </a:r>
            <a:r>
              <a:rPr lang="es-SV" altLang="es-SV" sz="4400" dirty="0">
                <a:solidFill>
                  <a:prstClr val="black"/>
                </a:solidFill>
              </a:rPr>
              <a:t> </a:t>
            </a:r>
            <a:r>
              <a:rPr lang="en-US" sz="4400" dirty="0" err="1">
                <a:solidFill>
                  <a:schemeClr val="tx2"/>
                </a:solidFill>
                <a:latin typeface="Oswald" panose="00000500000000000000" pitchFamily="2" charset="0"/>
                <a:ea typeface="Roboto Light" panose="02000000000000000000" pitchFamily="2" charset="0"/>
                <a:cs typeface="Roboto Light" panose="02000000000000000000" pitchFamily="2" charset="0"/>
              </a:rPr>
              <a:t>ChadwickEGreen</a:t>
            </a:r>
            <a:endParaRPr lang="en-US" sz="4400" dirty="0">
              <a:solidFill>
                <a:schemeClr val="tx2"/>
              </a:solidFill>
              <a:latin typeface="Oswald" panose="00000500000000000000" pitchFamily="2" charset="0"/>
              <a:ea typeface="Roboto Light" panose="02000000000000000000" pitchFamily="2" charset="0"/>
              <a:cs typeface="Roboto Light" panose="02000000000000000000" pitchFamily="2" charset="0"/>
            </a:endParaRPr>
          </a:p>
        </p:txBody>
      </p:sp>
      <p:pic>
        <p:nvPicPr>
          <p:cNvPr id="6" name="Picture 5">
            <a:extLst>
              <a:ext uri="{FF2B5EF4-FFF2-40B4-BE49-F238E27FC236}">
                <a16:creationId xmlns:a16="http://schemas.microsoft.com/office/drawing/2014/main" id="{6BEFE7F9-D228-4162-84FF-8FA0C8F62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46" y="3663438"/>
            <a:ext cx="7875875" cy="7875875"/>
          </a:xfrm>
          <a:prstGeom prst="rect">
            <a:avLst/>
          </a:prstGeom>
        </p:spPr>
      </p:pic>
    </p:spTree>
    <p:extLst>
      <p:ext uri="{BB962C8B-B14F-4D97-AF65-F5344CB8AC3E}">
        <p14:creationId xmlns:p14="http://schemas.microsoft.com/office/powerpoint/2010/main" val="142582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Features of Azure Functions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20</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1031554" y="1980339"/>
            <a:ext cx="22457382" cy="5262979"/>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Choice of language</a:t>
            </a:r>
          </a:p>
          <a:p>
            <a:pPr marL="685800" indent="-685800">
              <a:buFont typeface="Arial" panose="020B0604020202020204" pitchFamily="34" charset="0"/>
              <a:buChar char="•"/>
            </a:pPr>
            <a:r>
              <a:rPr lang="en-US" dirty="0">
                <a:solidFill>
                  <a:schemeClr val="tx2"/>
                </a:solidFill>
              </a:rPr>
              <a:t>Pay-per-use pricing model</a:t>
            </a:r>
          </a:p>
          <a:p>
            <a:pPr marL="685800" indent="-685800">
              <a:buFont typeface="Arial" panose="020B0604020202020204" pitchFamily="34" charset="0"/>
              <a:buChar char="•"/>
            </a:pPr>
            <a:r>
              <a:rPr lang="en-US" dirty="0">
                <a:solidFill>
                  <a:schemeClr val="tx2"/>
                </a:solidFill>
              </a:rPr>
              <a:t>Bring your own dependencies</a:t>
            </a:r>
          </a:p>
          <a:p>
            <a:pPr marL="685800" indent="-685800">
              <a:buFont typeface="Arial" panose="020B0604020202020204" pitchFamily="34" charset="0"/>
              <a:buChar char="•"/>
            </a:pPr>
            <a:r>
              <a:rPr lang="en-US" dirty="0">
                <a:solidFill>
                  <a:schemeClr val="tx2"/>
                </a:solidFill>
              </a:rPr>
              <a:t>Integrated security</a:t>
            </a:r>
          </a:p>
          <a:p>
            <a:pPr marL="685800" indent="-685800">
              <a:buFont typeface="Arial" panose="020B0604020202020204" pitchFamily="34" charset="0"/>
              <a:buChar char="•"/>
            </a:pPr>
            <a:r>
              <a:rPr lang="en-US" dirty="0">
                <a:solidFill>
                  <a:schemeClr val="tx2"/>
                </a:solidFill>
              </a:rPr>
              <a:t>Simplified integration</a:t>
            </a:r>
          </a:p>
          <a:p>
            <a:pPr marL="685800" indent="-685800">
              <a:buFont typeface="Arial" panose="020B0604020202020204" pitchFamily="34" charset="0"/>
              <a:buChar char="•"/>
            </a:pPr>
            <a:r>
              <a:rPr lang="en-US" dirty="0">
                <a:solidFill>
                  <a:schemeClr val="tx2"/>
                </a:solidFill>
              </a:rPr>
              <a:t>Flexible development</a:t>
            </a:r>
          </a:p>
          <a:p>
            <a:pPr marL="685800" indent="-685800">
              <a:buFont typeface="Arial" panose="020B0604020202020204" pitchFamily="34" charset="0"/>
              <a:buChar char="•"/>
            </a:pPr>
            <a:r>
              <a:rPr lang="en-US" dirty="0">
                <a:solidFill>
                  <a:schemeClr val="tx2"/>
                </a:solidFill>
              </a:rPr>
              <a:t>Open-source</a:t>
            </a:r>
          </a:p>
        </p:txBody>
      </p:sp>
      <p:pic>
        <p:nvPicPr>
          <p:cNvPr id="6" name="Picture 5">
            <a:extLst>
              <a:ext uri="{FF2B5EF4-FFF2-40B4-BE49-F238E27FC236}">
                <a16:creationId xmlns:a16="http://schemas.microsoft.com/office/drawing/2014/main" id="{298E7714-63C7-4F8B-A7E5-D954F3C5C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554" y="7706170"/>
            <a:ext cx="3330370" cy="2282452"/>
          </a:xfrm>
          <a:prstGeom prst="rect">
            <a:avLst/>
          </a:prstGeom>
          <a:solidFill>
            <a:schemeClr val="bg1"/>
          </a:solidFill>
        </p:spPr>
      </p:pic>
      <p:pic>
        <p:nvPicPr>
          <p:cNvPr id="8" name="Picture 7">
            <a:extLst>
              <a:ext uri="{FF2B5EF4-FFF2-40B4-BE49-F238E27FC236}">
                <a16:creationId xmlns:a16="http://schemas.microsoft.com/office/drawing/2014/main" id="{B669020B-14DD-4939-AF2F-639929D70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863" y="7696314"/>
            <a:ext cx="2282452" cy="2282452"/>
          </a:xfrm>
          <a:prstGeom prst="rect">
            <a:avLst/>
          </a:prstGeom>
        </p:spPr>
      </p:pic>
      <p:pic>
        <p:nvPicPr>
          <p:cNvPr id="10" name="Picture 9">
            <a:extLst>
              <a:ext uri="{FF2B5EF4-FFF2-40B4-BE49-F238E27FC236}">
                <a16:creationId xmlns:a16="http://schemas.microsoft.com/office/drawing/2014/main" id="{505C27D7-DDE8-41B7-A9C7-955528D86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9791" y="7480737"/>
            <a:ext cx="2500897" cy="2500897"/>
          </a:xfrm>
          <a:prstGeom prst="rect">
            <a:avLst/>
          </a:prstGeom>
        </p:spPr>
      </p:pic>
      <p:pic>
        <p:nvPicPr>
          <p:cNvPr id="12" name="Picture 11">
            <a:extLst>
              <a:ext uri="{FF2B5EF4-FFF2-40B4-BE49-F238E27FC236}">
                <a16:creationId xmlns:a16="http://schemas.microsoft.com/office/drawing/2014/main" id="{6AF541BD-8384-48F4-88C5-FEE0FDE663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3164" y="7621988"/>
            <a:ext cx="1364126" cy="2500897"/>
          </a:xfrm>
          <a:prstGeom prst="rect">
            <a:avLst/>
          </a:prstGeom>
        </p:spPr>
      </p:pic>
      <p:pic>
        <p:nvPicPr>
          <p:cNvPr id="14" name="Picture 13">
            <a:extLst>
              <a:ext uri="{FF2B5EF4-FFF2-40B4-BE49-F238E27FC236}">
                <a16:creationId xmlns:a16="http://schemas.microsoft.com/office/drawing/2014/main" id="{074E5408-3065-433A-9F4D-5D59A991A1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79766" y="8394722"/>
            <a:ext cx="4629150" cy="1371600"/>
          </a:xfrm>
          <a:prstGeom prst="rect">
            <a:avLst/>
          </a:prstGeom>
        </p:spPr>
      </p:pic>
      <p:pic>
        <p:nvPicPr>
          <p:cNvPr id="16" name="Picture 15">
            <a:extLst>
              <a:ext uri="{FF2B5EF4-FFF2-40B4-BE49-F238E27FC236}">
                <a16:creationId xmlns:a16="http://schemas.microsoft.com/office/drawing/2014/main" id="{8B03E973-DC9D-49EC-B2F9-A8CA7AD087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9179" y="10544710"/>
            <a:ext cx="3886115" cy="2098830"/>
          </a:xfrm>
          <a:prstGeom prst="rect">
            <a:avLst/>
          </a:prstGeom>
        </p:spPr>
      </p:pic>
      <p:grpSp>
        <p:nvGrpSpPr>
          <p:cNvPr id="20" name="Group 19">
            <a:extLst>
              <a:ext uri="{FF2B5EF4-FFF2-40B4-BE49-F238E27FC236}">
                <a16:creationId xmlns:a16="http://schemas.microsoft.com/office/drawing/2014/main" id="{CB50DA86-9CB2-40FA-9ED7-E0F55958BF32}"/>
              </a:ext>
            </a:extLst>
          </p:cNvPr>
          <p:cNvGrpSpPr/>
          <p:nvPr/>
        </p:nvGrpSpPr>
        <p:grpSpPr>
          <a:xfrm>
            <a:off x="7551972" y="10163770"/>
            <a:ext cx="2790310" cy="2860709"/>
            <a:chOff x="3821864" y="9459006"/>
            <a:chExt cx="2790310" cy="2860709"/>
          </a:xfrm>
        </p:grpSpPr>
        <p:pic>
          <p:nvPicPr>
            <p:cNvPr id="18" name="Picture 17">
              <a:extLst>
                <a:ext uri="{FF2B5EF4-FFF2-40B4-BE49-F238E27FC236}">
                  <a16:creationId xmlns:a16="http://schemas.microsoft.com/office/drawing/2014/main" id="{30F18ABB-9714-4501-BB24-4A667AC3B0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1864" y="9459006"/>
              <a:ext cx="2790310" cy="2790310"/>
            </a:xfrm>
            <a:prstGeom prst="rect">
              <a:avLst/>
            </a:prstGeom>
          </p:spPr>
        </p:pic>
        <p:sp>
          <p:nvSpPr>
            <p:cNvPr id="19" name="TextBox 18">
              <a:extLst>
                <a:ext uri="{FF2B5EF4-FFF2-40B4-BE49-F238E27FC236}">
                  <a16:creationId xmlns:a16="http://schemas.microsoft.com/office/drawing/2014/main" id="{D83F9532-1180-4FD0-9FDC-76CACC155C72}"/>
                </a:ext>
              </a:extLst>
            </p:cNvPr>
            <p:cNvSpPr txBox="1"/>
            <p:nvPr/>
          </p:nvSpPr>
          <p:spPr>
            <a:xfrm>
              <a:off x="4600504" y="11734940"/>
              <a:ext cx="1233030" cy="584775"/>
            </a:xfrm>
            <a:prstGeom prst="rect">
              <a:avLst/>
            </a:prstGeom>
            <a:noFill/>
          </p:spPr>
          <p:txBody>
            <a:bodyPr wrap="none" rtlCol="0">
              <a:spAutoFit/>
            </a:bodyPr>
            <a:lstStyle/>
            <a:p>
              <a:r>
                <a:rPr lang="en-US" sz="3200" dirty="0">
                  <a:solidFill>
                    <a:schemeClr val="bg1"/>
                  </a:solidFill>
                </a:rPr>
                <a:t>Batch</a:t>
              </a:r>
            </a:p>
          </p:txBody>
        </p:sp>
      </p:grpSp>
      <p:pic>
        <p:nvPicPr>
          <p:cNvPr id="22" name="Picture 21">
            <a:extLst>
              <a:ext uri="{FF2B5EF4-FFF2-40B4-BE49-F238E27FC236}">
                <a16:creationId xmlns:a16="http://schemas.microsoft.com/office/drawing/2014/main" id="{F1669D51-F913-4FE7-ACE0-2077943770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34308" y="10713702"/>
            <a:ext cx="3669095" cy="1545776"/>
          </a:xfrm>
          <a:prstGeom prst="rect">
            <a:avLst/>
          </a:prstGeom>
        </p:spPr>
      </p:pic>
      <p:pic>
        <p:nvPicPr>
          <p:cNvPr id="24" name="Picture 23">
            <a:extLst>
              <a:ext uri="{FF2B5EF4-FFF2-40B4-BE49-F238E27FC236}">
                <a16:creationId xmlns:a16="http://schemas.microsoft.com/office/drawing/2014/main" id="{8970C760-07AC-4411-A34D-BBF4051ADD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38299" y="10374925"/>
            <a:ext cx="2438400" cy="2438400"/>
          </a:xfrm>
          <a:prstGeom prst="rect">
            <a:avLst/>
          </a:prstGeom>
        </p:spPr>
      </p:pic>
      <p:pic>
        <p:nvPicPr>
          <p:cNvPr id="17" name="Picture 16">
            <a:extLst>
              <a:ext uri="{FF2B5EF4-FFF2-40B4-BE49-F238E27FC236}">
                <a16:creationId xmlns:a16="http://schemas.microsoft.com/office/drawing/2014/main" id="{8F7F8D22-3690-4DBB-903E-7EF76BD0F0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0761" y="7266291"/>
            <a:ext cx="5715000" cy="3000375"/>
          </a:xfrm>
          <a:prstGeom prst="rect">
            <a:avLst/>
          </a:prstGeom>
        </p:spPr>
      </p:pic>
      <p:pic>
        <p:nvPicPr>
          <p:cNvPr id="21" name="Picture 20">
            <a:extLst>
              <a:ext uri="{FF2B5EF4-FFF2-40B4-BE49-F238E27FC236}">
                <a16:creationId xmlns:a16="http://schemas.microsoft.com/office/drawing/2014/main" id="{D653E499-D29E-4689-954B-C975F20DE22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11412" y="7696313"/>
            <a:ext cx="2326555" cy="2326555"/>
          </a:xfrm>
          <a:prstGeom prst="rect">
            <a:avLst/>
          </a:prstGeom>
        </p:spPr>
      </p:pic>
      <p:pic>
        <p:nvPicPr>
          <p:cNvPr id="23" name="Picture 22">
            <a:extLst>
              <a:ext uri="{FF2B5EF4-FFF2-40B4-BE49-F238E27FC236}">
                <a16:creationId xmlns:a16="http://schemas.microsoft.com/office/drawing/2014/main" id="{4FF44CF7-8445-4CD5-85DF-386D0D2179A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68218" y="7511476"/>
            <a:ext cx="2621507" cy="2598645"/>
          </a:xfrm>
          <a:prstGeom prst="rect">
            <a:avLst/>
          </a:prstGeom>
        </p:spPr>
      </p:pic>
      <p:pic>
        <p:nvPicPr>
          <p:cNvPr id="25" name="Picture 24">
            <a:extLst>
              <a:ext uri="{FF2B5EF4-FFF2-40B4-BE49-F238E27FC236}">
                <a16:creationId xmlns:a16="http://schemas.microsoft.com/office/drawing/2014/main" id="{B780F863-FE30-4566-8692-E56F9453CC3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0769" y="7582721"/>
            <a:ext cx="4973120" cy="2610888"/>
          </a:xfrm>
          <a:prstGeom prst="rect">
            <a:avLst/>
          </a:prstGeom>
        </p:spPr>
      </p:pic>
      <p:pic>
        <p:nvPicPr>
          <p:cNvPr id="26" name="Picture 25">
            <a:extLst>
              <a:ext uri="{FF2B5EF4-FFF2-40B4-BE49-F238E27FC236}">
                <a16:creationId xmlns:a16="http://schemas.microsoft.com/office/drawing/2014/main" id="{51D49BFA-D1A9-4E18-B1FF-A4DCA90D8F8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5897" y="10470328"/>
            <a:ext cx="4332677" cy="2274656"/>
          </a:xfrm>
          <a:prstGeom prst="rect">
            <a:avLst/>
          </a:prstGeom>
        </p:spPr>
      </p:pic>
      <p:pic>
        <p:nvPicPr>
          <p:cNvPr id="27" name="Picture 26">
            <a:extLst>
              <a:ext uri="{FF2B5EF4-FFF2-40B4-BE49-F238E27FC236}">
                <a16:creationId xmlns:a16="http://schemas.microsoft.com/office/drawing/2014/main" id="{E4C4B364-B4C9-485A-A43F-0CEFDBE9DBB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743970" y="7874028"/>
            <a:ext cx="4763613" cy="2500897"/>
          </a:xfrm>
          <a:prstGeom prst="rect">
            <a:avLst/>
          </a:prstGeom>
        </p:spPr>
      </p:pic>
      <p:pic>
        <p:nvPicPr>
          <p:cNvPr id="28" name="Picture 27">
            <a:extLst>
              <a:ext uri="{FF2B5EF4-FFF2-40B4-BE49-F238E27FC236}">
                <a16:creationId xmlns:a16="http://schemas.microsoft.com/office/drawing/2014/main" id="{29803234-BB9A-47B6-B22C-664E67B698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71994" y="10727179"/>
            <a:ext cx="1917460" cy="1663492"/>
          </a:xfrm>
          <a:prstGeom prst="rect">
            <a:avLst/>
          </a:prstGeom>
        </p:spPr>
      </p:pic>
      <p:pic>
        <p:nvPicPr>
          <p:cNvPr id="29" name="Picture 28">
            <a:extLst>
              <a:ext uri="{FF2B5EF4-FFF2-40B4-BE49-F238E27FC236}">
                <a16:creationId xmlns:a16="http://schemas.microsoft.com/office/drawing/2014/main" id="{2C01DD88-6F8D-4A9F-ACC4-7D6BD72451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421801" y="10461767"/>
            <a:ext cx="2621507" cy="2621507"/>
          </a:xfrm>
          <a:prstGeom prst="rect">
            <a:avLst/>
          </a:prstGeom>
        </p:spPr>
      </p:pic>
      <p:pic>
        <p:nvPicPr>
          <p:cNvPr id="30" name="Picture 29">
            <a:extLst>
              <a:ext uri="{FF2B5EF4-FFF2-40B4-BE49-F238E27FC236}">
                <a16:creationId xmlns:a16="http://schemas.microsoft.com/office/drawing/2014/main" id="{3DF34781-3F02-4E1D-A6E9-AACCD5F210C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703403" y="11003597"/>
            <a:ext cx="4302643" cy="1362504"/>
          </a:xfrm>
          <a:prstGeom prst="rect">
            <a:avLst/>
          </a:prstGeom>
        </p:spPr>
      </p:pic>
      <p:pic>
        <p:nvPicPr>
          <p:cNvPr id="38" name="Picture 37">
            <a:extLst>
              <a:ext uri="{FF2B5EF4-FFF2-40B4-BE49-F238E27FC236}">
                <a16:creationId xmlns:a16="http://schemas.microsoft.com/office/drawing/2014/main" id="{4F663187-CA56-4DE0-80FA-C7A4A399A85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0859" y="7567131"/>
            <a:ext cx="2655182" cy="2587101"/>
          </a:xfrm>
          <a:prstGeom prst="rect">
            <a:avLst/>
          </a:prstGeom>
        </p:spPr>
      </p:pic>
      <p:pic>
        <p:nvPicPr>
          <p:cNvPr id="39" name="Picture 38">
            <a:extLst>
              <a:ext uri="{FF2B5EF4-FFF2-40B4-BE49-F238E27FC236}">
                <a16:creationId xmlns:a16="http://schemas.microsoft.com/office/drawing/2014/main" id="{704D7B52-C853-4DD8-8E7F-45DC2AE01B0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87882" y="7480737"/>
            <a:ext cx="3000375" cy="3000375"/>
          </a:xfrm>
          <a:prstGeom prst="rect">
            <a:avLst/>
          </a:prstGeom>
        </p:spPr>
      </p:pic>
      <p:pic>
        <p:nvPicPr>
          <p:cNvPr id="40" name="Picture 39">
            <a:extLst>
              <a:ext uri="{FF2B5EF4-FFF2-40B4-BE49-F238E27FC236}">
                <a16:creationId xmlns:a16="http://schemas.microsoft.com/office/drawing/2014/main" id="{A9D853D1-BE6D-4C8C-A188-EB3E102EFFF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190098" y="7792552"/>
            <a:ext cx="3000375" cy="1909330"/>
          </a:xfrm>
          <a:prstGeom prst="rect">
            <a:avLst/>
          </a:prstGeom>
        </p:spPr>
      </p:pic>
      <p:pic>
        <p:nvPicPr>
          <p:cNvPr id="41" name="Picture 40">
            <a:extLst>
              <a:ext uri="{FF2B5EF4-FFF2-40B4-BE49-F238E27FC236}">
                <a16:creationId xmlns:a16="http://schemas.microsoft.com/office/drawing/2014/main" id="{9F0EEED1-AFEA-4E8C-AADC-060C874269B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814558" y="7257375"/>
            <a:ext cx="3311380" cy="3311380"/>
          </a:xfrm>
          <a:prstGeom prst="rect">
            <a:avLst/>
          </a:prstGeom>
        </p:spPr>
      </p:pic>
      <p:pic>
        <p:nvPicPr>
          <p:cNvPr id="42" name="Picture 41">
            <a:extLst>
              <a:ext uri="{FF2B5EF4-FFF2-40B4-BE49-F238E27FC236}">
                <a16:creationId xmlns:a16="http://schemas.microsoft.com/office/drawing/2014/main" id="{10AA2641-9C41-4146-A6FE-FB03A67A958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8495139" y="7394865"/>
            <a:ext cx="3418735" cy="3149845"/>
          </a:xfrm>
          <a:prstGeom prst="rect">
            <a:avLst/>
          </a:prstGeom>
        </p:spPr>
      </p:pic>
      <p:pic>
        <p:nvPicPr>
          <p:cNvPr id="43" name="Picture 42">
            <a:extLst>
              <a:ext uri="{FF2B5EF4-FFF2-40B4-BE49-F238E27FC236}">
                <a16:creationId xmlns:a16="http://schemas.microsoft.com/office/drawing/2014/main" id="{948391C1-DC52-4FFF-A8E7-366B3864CBC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66703" y="10505898"/>
            <a:ext cx="2357902" cy="2357902"/>
          </a:xfrm>
          <a:prstGeom prst="rect">
            <a:avLst/>
          </a:prstGeom>
        </p:spPr>
      </p:pic>
      <p:pic>
        <p:nvPicPr>
          <p:cNvPr id="44" name="Picture 43">
            <a:extLst>
              <a:ext uri="{FF2B5EF4-FFF2-40B4-BE49-F238E27FC236}">
                <a16:creationId xmlns:a16="http://schemas.microsoft.com/office/drawing/2014/main" id="{7DF73300-FD88-4CB6-831B-E87BD90A456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2111028" y="10505898"/>
            <a:ext cx="2263411" cy="2333413"/>
          </a:xfrm>
          <a:prstGeom prst="rect">
            <a:avLst/>
          </a:prstGeom>
        </p:spPr>
      </p:pic>
      <p:pic>
        <p:nvPicPr>
          <p:cNvPr id="45" name="Picture 44">
            <a:extLst>
              <a:ext uri="{FF2B5EF4-FFF2-40B4-BE49-F238E27FC236}">
                <a16:creationId xmlns:a16="http://schemas.microsoft.com/office/drawing/2014/main" id="{8363CFD9-F2FB-4121-8255-77D465C90321}"/>
              </a:ext>
            </a:extLst>
          </p:cNvPr>
          <p:cNvPicPr>
            <a:picLocks noChangeAspect="1"/>
          </p:cNvPicPr>
          <p:nvPr/>
        </p:nvPicPr>
        <p:blipFill>
          <a:blip r:embed="rId27"/>
          <a:stretch>
            <a:fillRect/>
          </a:stretch>
        </p:blipFill>
        <p:spPr>
          <a:xfrm>
            <a:off x="10148812" y="2084032"/>
            <a:ext cx="13219808" cy="9905332"/>
          </a:xfrm>
          <a:prstGeom prst="rect">
            <a:avLst/>
          </a:prstGeom>
        </p:spPr>
      </p:pic>
    </p:spTree>
    <p:extLst>
      <p:ext uri="{BB962C8B-B14F-4D97-AF65-F5344CB8AC3E}">
        <p14:creationId xmlns:p14="http://schemas.microsoft.com/office/powerpoint/2010/main" val="388256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8"/>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4"/>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0"/>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2"/>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4"/>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
                                            <p:txEl>
                                              <p:pRg st="1" end="1"/>
                                            </p:txEl>
                                          </p:spTgt>
                                        </p:tgtEl>
                                        <p:attrNameLst>
                                          <p:attrName>style.visibility</p:attrName>
                                        </p:attrNameLst>
                                      </p:cBhvr>
                                      <p:to>
                                        <p:strVal val="visible"/>
                                      </p:to>
                                    </p:set>
                                    <p:animEffect transition="in" filter="fade">
                                      <p:cBhvr>
                                        <p:cTn id="68" dur="500"/>
                                        <p:tgtEl>
                                          <p:spTgt spid="4">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
                                            <p:txEl>
                                              <p:pRg st="2" end="2"/>
                                            </p:txEl>
                                          </p:spTgt>
                                        </p:tgtEl>
                                        <p:attrNameLst>
                                          <p:attrName>style.visibility</p:attrName>
                                        </p:attrNameLst>
                                      </p:cBhvr>
                                      <p:to>
                                        <p:strVal val="visible"/>
                                      </p:to>
                                    </p:set>
                                    <p:animEffect transition="in" filter="fade">
                                      <p:cBhvr>
                                        <p:cTn id="73" dur="500"/>
                                        <p:tgtEl>
                                          <p:spTgt spid="4">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
                                            <p:txEl>
                                              <p:pRg st="3" end="3"/>
                                            </p:txEl>
                                          </p:spTgt>
                                        </p:tgtEl>
                                        <p:attrNameLst>
                                          <p:attrName>style.visibility</p:attrName>
                                        </p:attrNameLst>
                                      </p:cBhvr>
                                      <p:to>
                                        <p:strVal val="visible"/>
                                      </p:to>
                                    </p:set>
                                    <p:animEffect transition="in" filter="fade">
                                      <p:cBhvr>
                                        <p:cTn id="78" dur="500"/>
                                        <p:tgtEl>
                                          <p:spTgt spid="4">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
                                            <p:txEl>
                                              <p:pRg st="4" end="4"/>
                                            </p:txEl>
                                          </p:spTgt>
                                        </p:tgtEl>
                                        <p:attrNameLst>
                                          <p:attrName>style.visibility</p:attrName>
                                        </p:attrNameLst>
                                      </p:cBhvr>
                                      <p:to>
                                        <p:strVal val="visible"/>
                                      </p:to>
                                    </p:set>
                                    <p:animEffect transition="in" filter="fade">
                                      <p:cBhvr>
                                        <p:cTn id="83" dur="500"/>
                                        <p:tgtEl>
                                          <p:spTgt spid="4">
                                            <p:txEl>
                                              <p:pRg st="4" end="4"/>
                                            </p:txEl>
                                          </p:spTgt>
                                        </p:tgtEl>
                                      </p:cBhvr>
                                    </p:animEffect>
                                  </p:childTnLst>
                                </p:cTn>
                              </p:par>
                            </p:childTnLst>
                          </p:cTn>
                        </p:par>
                        <p:par>
                          <p:cTn id="84" fill="hold">
                            <p:stCondLst>
                              <p:cond delay="500"/>
                            </p:stCondLst>
                            <p:childTnLst>
                              <p:par>
                                <p:cTn id="85" presetID="10" presetClass="entr" presetSubtype="0" fill="hold" nodeType="afterEffect">
                                  <p:stCondLst>
                                    <p:cond delay="25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250"/>
                                        <p:tgtEl>
                                          <p:spTgt spid="17"/>
                                        </p:tgtEl>
                                      </p:cBhvr>
                                    </p:animEffect>
                                  </p:childTnLst>
                                </p:cTn>
                              </p:par>
                            </p:childTnLst>
                          </p:cTn>
                        </p:par>
                        <p:par>
                          <p:cTn id="88" fill="hold">
                            <p:stCondLst>
                              <p:cond delay="1000"/>
                            </p:stCondLst>
                            <p:childTnLst>
                              <p:par>
                                <p:cTn id="89" presetID="1" presetClass="entr" presetSubtype="0" fill="hold" nodeType="afterEffect">
                                  <p:stCondLst>
                                    <p:cond delay="0"/>
                                  </p:stCondLst>
                                  <p:childTnLst>
                                    <p:set>
                                      <p:cBhvr>
                                        <p:cTn id="90" dur="1" fill="hold">
                                          <p:stCondLst>
                                            <p:cond delay="249"/>
                                          </p:stCondLst>
                                        </p:cTn>
                                        <p:tgtEl>
                                          <p:spTgt spid="21"/>
                                        </p:tgtEl>
                                        <p:attrNameLst>
                                          <p:attrName>style.visibility</p:attrName>
                                        </p:attrNameLst>
                                      </p:cBhvr>
                                      <p:to>
                                        <p:strVal val="visible"/>
                                      </p:to>
                                    </p:set>
                                  </p:childTnLst>
                                </p:cTn>
                              </p:par>
                            </p:childTnLst>
                          </p:cTn>
                        </p:par>
                        <p:par>
                          <p:cTn id="91" fill="hold">
                            <p:stCondLst>
                              <p:cond delay="1250"/>
                            </p:stCondLst>
                            <p:childTnLst>
                              <p:par>
                                <p:cTn id="92" presetID="1" presetClass="entr" presetSubtype="0" fill="hold" nodeType="afterEffect">
                                  <p:stCondLst>
                                    <p:cond delay="0"/>
                                  </p:stCondLst>
                                  <p:childTnLst>
                                    <p:set>
                                      <p:cBhvr>
                                        <p:cTn id="93" dur="1" fill="hold">
                                          <p:stCondLst>
                                            <p:cond delay="249"/>
                                          </p:stCondLst>
                                        </p:cTn>
                                        <p:tgtEl>
                                          <p:spTgt spid="23"/>
                                        </p:tgtEl>
                                        <p:attrNameLst>
                                          <p:attrName>style.visibility</p:attrName>
                                        </p:attrNameLst>
                                      </p:cBhvr>
                                      <p:to>
                                        <p:strVal val="visible"/>
                                      </p:to>
                                    </p:set>
                                  </p:childTnLst>
                                </p:cTn>
                              </p:par>
                            </p:childTnLst>
                          </p:cTn>
                        </p:par>
                        <p:par>
                          <p:cTn id="94" fill="hold">
                            <p:stCondLst>
                              <p:cond delay="1500"/>
                            </p:stCondLst>
                            <p:childTnLst>
                              <p:par>
                                <p:cTn id="95" presetID="1" presetClass="entr" presetSubtype="0" fill="hold" nodeType="afterEffect">
                                  <p:stCondLst>
                                    <p:cond delay="0"/>
                                  </p:stCondLst>
                                  <p:childTnLst>
                                    <p:set>
                                      <p:cBhvr>
                                        <p:cTn id="96" dur="1" fill="hold">
                                          <p:stCondLst>
                                            <p:cond delay="249"/>
                                          </p:stCondLst>
                                        </p:cTn>
                                        <p:tgtEl>
                                          <p:spTgt spid="25"/>
                                        </p:tgtEl>
                                        <p:attrNameLst>
                                          <p:attrName>style.visibility</p:attrName>
                                        </p:attrNameLst>
                                      </p:cBhvr>
                                      <p:to>
                                        <p:strVal val="visible"/>
                                      </p:to>
                                    </p:set>
                                  </p:childTnLst>
                                </p:cTn>
                              </p:par>
                            </p:childTnLst>
                          </p:cTn>
                        </p:par>
                        <p:par>
                          <p:cTn id="97" fill="hold">
                            <p:stCondLst>
                              <p:cond delay="1750"/>
                            </p:stCondLst>
                            <p:childTnLst>
                              <p:par>
                                <p:cTn id="98" presetID="1" presetClass="entr" presetSubtype="0" fill="hold" nodeType="afterEffect">
                                  <p:stCondLst>
                                    <p:cond delay="0"/>
                                  </p:stCondLst>
                                  <p:childTnLst>
                                    <p:set>
                                      <p:cBhvr>
                                        <p:cTn id="99" dur="1" fill="hold">
                                          <p:stCondLst>
                                            <p:cond delay="249"/>
                                          </p:stCondLst>
                                        </p:cTn>
                                        <p:tgtEl>
                                          <p:spTgt spid="27"/>
                                        </p:tgtEl>
                                        <p:attrNameLst>
                                          <p:attrName>style.visibility</p:attrName>
                                        </p:attrNameLst>
                                      </p:cBhvr>
                                      <p:to>
                                        <p:strVal val="visible"/>
                                      </p:to>
                                    </p:set>
                                  </p:childTnLst>
                                </p:cTn>
                              </p:par>
                            </p:childTnLst>
                          </p:cTn>
                        </p:par>
                        <p:par>
                          <p:cTn id="100" fill="hold">
                            <p:stCondLst>
                              <p:cond delay="2000"/>
                            </p:stCondLst>
                            <p:childTnLst>
                              <p:par>
                                <p:cTn id="101" presetID="1" presetClass="entr" presetSubtype="0" fill="hold" nodeType="afterEffect">
                                  <p:stCondLst>
                                    <p:cond delay="0"/>
                                  </p:stCondLst>
                                  <p:childTnLst>
                                    <p:set>
                                      <p:cBhvr>
                                        <p:cTn id="102" dur="1" fill="hold">
                                          <p:stCondLst>
                                            <p:cond delay="249"/>
                                          </p:stCondLst>
                                        </p:cTn>
                                        <p:tgtEl>
                                          <p:spTgt spid="26"/>
                                        </p:tgtEl>
                                        <p:attrNameLst>
                                          <p:attrName>style.visibility</p:attrName>
                                        </p:attrNameLst>
                                      </p:cBhvr>
                                      <p:to>
                                        <p:strVal val="visible"/>
                                      </p:to>
                                    </p:set>
                                  </p:childTnLst>
                                </p:cTn>
                              </p:par>
                            </p:childTnLst>
                          </p:cTn>
                        </p:par>
                        <p:par>
                          <p:cTn id="103" fill="hold">
                            <p:stCondLst>
                              <p:cond delay="2250"/>
                            </p:stCondLst>
                            <p:childTnLst>
                              <p:par>
                                <p:cTn id="104" presetID="1" presetClass="entr" presetSubtype="0" fill="hold" nodeType="afterEffect">
                                  <p:stCondLst>
                                    <p:cond delay="0"/>
                                  </p:stCondLst>
                                  <p:childTnLst>
                                    <p:set>
                                      <p:cBhvr>
                                        <p:cTn id="105" dur="1" fill="hold">
                                          <p:stCondLst>
                                            <p:cond delay="249"/>
                                          </p:stCondLst>
                                        </p:cTn>
                                        <p:tgtEl>
                                          <p:spTgt spid="28"/>
                                        </p:tgtEl>
                                        <p:attrNameLst>
                                          <p:attrName>style.visibility</p:attrName>
                                        </p:attrNameLst>
                                      </p:cBhvr>
                                      <p:to>
                                        <p:strVal val="visible"/>
                                      </p:to>
                                    </p:set>
                                  </p:childTnLst>
                                </p:cTn>
                              </p:par>
                            </p:childTnLst>
                          </p:cTn>
                        </p:par>
                        <p:par>
                          <p:cTn id="106" fill="hold">
                            <p:stCondLst>
                              <p:cond delay="2500"/>
                            </p:stCondLst>
                            <p:childTnLst>
                              <p:par>
                                <p:cTn id="107" presetID="1" presetClass="entr" presetSubtype="0" fill="hold" nodeType="afterEffect">
                                  <p:stCondLst>
                                    <p:cond delay="0"/>
                                  </p:stCondLst>
                                  <p:childTnLst>
                                    <p:set>
                                      <p:cBhvr>
                                        <p:cTn id="108" dur="1" fill="hold">
                                          <p:stCondLst>
                                            <p:cond delay="249"/>
                                          </p:stCondLst>
                                        </p:cTn>
                                        <p:tgtEl>
                                          <p:spTgt spid="29"/>
                                        </p:tgtEl>
                                        <p:attrNameLst>
                                          <p:attrName>style.visibility</p:attrName>
                                        </p:attrNameLst>
                                      </p:cBhvr>
                                      <p:to>
                                        <p:strVal val="visible"/>
                                      </p:to>
                                    </p:set>
                                  </p:childTnLst>
                                </p:cTn>
                              </p:par>
                            </p:childTnLst>
                          </p:cTn>
                        </p:par>
                        <p:par>
                          <p:cTn id="109" fill="hold">
                            <p:stCondLst>
                              <p:cond delay="2750"/>
                            </p:stCondLst>
                            <p:childTnLst>
                              <p:par>
                                <p:cTn id="110" presetID="1" presetClass="entr" presetSubtype="0" fill="hold" nodeType="afterEffect">
                                  <p:stCondLst>
                                    <p:cond delay="0"/>
                                  </p:stCondLst>
                                  <p:childTnLst>
                                    <p:set>
                                      <p:cBhvr>
                                        <p:cTn id="111" dur="1" fill="hold">
                                          <p:stCondLst>
                                            <p:cond delay="249"/>
                                          </p:stCondLst>
                                        </p:cTn>
                                        <p:tgtEl>
                                          <p:spTgt spid="30"/>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17"/>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21"/>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23"/>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5"/>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27"/>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26"/>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28"/>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9"/>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30"/>
                                        </p:tgtEl>
                                        <p:attrNameLst>
                                          <p:attrName>style.visibility</p:attrName>
                                        </p:attrNameLst>
                                      </p:cBhvr>
                                      <p:to>
                                        <p:strVal val="hidden"/>
                                      </p:to>
                                    </p:set>
                                  </p:childTnLst>
                                </p:cTn>
                              </p:par>
                              <p:par>
                                <p:cTn id="132" presetID="10" presetClass="entr" presetSubtype="0" fill="hold" nodeType="withEffect">
                                  <p:stCondLst>
                                    <p:cond delay="0"/>
                                  </p:stCondLst>
                                  <p:childTnLst>
                                    <p:set>
                                      <p:cBhvr>
                                        <p:cTn id="133" dur="1" fill="hold">
                                          <p:stCondLst>
                                            <p:cond delay="0"/>
                                          </p:stCondLst>
                                        </p:cTn>
                                        <p:tgtEl>
                                          <p:spTgt spid="4">
                                            <p:txEl>
                                              <p:pRg st="5" end="5"/>
                                            </p:txEl>
                                          </p:spTgt>
                                        </p:tgtEl>
                                        <p:attrNameLst>
                                          <p:attrName>style.visibility</p:attrName>
                                        </p:attrNameLst>
                                      </p:cBhvr>
                                      <p:to>
                                        <p:strVal val="visible"/>
                                      </p:to>
                                    </p:set>
                                    <p:animEffect transition="in" filter="fade">
                                      <p:cBhvr>
                                        <p:cTn id="134" dur="500"/>
                                        <p:tgtEl>
                                          <p:spTgt spid="4">
                                            <p:txEl>
                                              <p:pRg st="5" end="5"/>
                                            </p:txEl>
                                          </p:spTgt>
                                        </p:tgtEl>
                                      </p:cBhvr>
                                    </p:animEffect>
                                  </p:childTnLst>
                                </p:cTn>
                              </p:par>
                            </p:childTnLst>
                          </p:cTn>
                        </p:par>
                        <p:par>
                          <p:cTn id="135" fill="hold">
                            <p:stCondLst>
                              <p:cond delay="500"/>
                            </p:stCondLst>
                            <p:childTnLst>
                              <p:par>
                                <p:cTn id="136" presetID="10" presetClass="entr" presetSubtype="0" fill="hold" nodeType="after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fade">
                                      <p:cBhvr>
                                        <p:cTn id="138" dur="250"/>
                                        <p:tgtEl>
                                          <p:spTgt spid="38"/>
                                        </p:tgtEl>
                                      </p:cBhvr>
                                    </p:animEffect>
                                  </p:childTnLst>
                                </p:cTn>
                              </p:par>
                            </p:childTnLst>
                          </p:cTn>
                        </p:par>
                        <p:par>
                          <p:cTn id="139" fill="hold">
                            <p:stCondLst>
                              <p:cond delay="750"/>
                            </p:stCondLst>
                            <p:childTnLst>
                              <p:par>
                                <p:cTn id="140" presetID="10" presetClass="entr" presetSubtype="0" fill="hold" nodeType="after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fade">
                                      <p:cBhvr>
                                        <p:cTn id="142" dur="25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40"/>
                                        </p:tgtEl>
                                        <p:attrNameLst>
                                          <p:attrName>style.visibility</p:attrName>
                                        </p:attrNameLst>
                                      </p:cBhvr>
                                      <p:to>
                                        <p:strVal val="visible"/>
                                      </p:to>
                                    </p:set>
                                    <p:animEffect transition="in" filter="fade">
                                      <p:cBhvr>
                                        <p:cTn id="147" dur="250"/>
                                        <p:tgtEl>
                                          <p:spTgt spid="40"/>
                                        </p:tgtEl>
                                      </p:cBhvr>
                                    </p:animEffect>
                                  </p:childTnLst>
                                </p:cTn>
                              </p:par>
                            </p:childTnLst>
                          </p:cTn>
                        </p:par>
                        <p:par>
                          <p:cTn id="148" fill="hold">
                            <p:stCondLst>
                              <p:cond delay="250"/>
                            </p:stCondLst>
                            <p:childTnLst>
                              <p:par>
                                <p:cTn id="149" presetID="10" presetClass="entr" presetSubtype="0" fill="hold" nodeType="after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250"/>
                                        <p:tgtEl>
                                          <p:spTgt spid="41"/>
                                        </p:tgtEl>
                                      </p:cBhvr>
                                    </p:animEffect>
                                  </p:childTnLst>
                                </p:cTn>
                              </p:par>
                            </p:childTnLst>
                          </p:cTn>
                        </p:par>
                        <p:par>
                          <p:cTn id="152" fill="hold">
                            <p:stCondLst>
                              <p:cond delay="500"/>
                            </p:stCondLst>
                            <p:childTnLst>
                              <p:par>
                                <p:cTn id="153" presetID="10" presetClass="entr" presetSubtype="0" fill="hold" nodeType="after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fade">
                                      <p:cBhvr>
                                        <p:cTn id="155" dur="250"/>
                                        <p:tgtEl>
                                          <p:spTgt spid="42"/>
                                        </p:tgtEl>
                                      </p:cBhvr>
                                    </p:animEffect>
                                  </p:childTnLst>
                                </p:cTn>
                              </p:par>
                            </p:childTnLst>
                          </p:cTn>
                        </p:par>
                        <p:par>
                          <p:cTn id="156" fill="hold">
                            <p:stCondLst>
                              <p:cond delay="750"/>
                            </p:stCondLst>
                            <p:childTnLst>
                              <p:par>
                                <p:cTn id="157" presetID="10" presetClass="entr" presetSubtype="0" fill="hold" nodeType="afterEffect">
                                  <p:stCondLst>
                                    <p:cond delay="0"/>
                                  </p:stCondLst>
                                  <p:childTnLst>
                                    <p:set>
                                      <p:cBhvr>
                                        <p:cTn id="158" dur="1" fill="hold">
                                          <p:stCondLst>
                                            <p:cond delay="0"/>
                                          </p:stCondLst>
                                        </p:cTn>
                                        <p:tgtEl>
                                          <p:spTgt spid="43"/>
                                        </p:tgtEl>
                                        <p:attrNameLst>
                                          <p:attrName>style.visibility</p:attrName>
                                        </p:attrNameLst>
                                      </p:cBhvr>
                                      <p:to>
                                        <p:strVal val="visible"/>
                                      </p:to>
                                    </p:set>
                                    <p:animEffect transition="in" filter="fade">
                                      <p:cBhvr>
                                        <p:cTn id="159" dur="250"/>
                                        <p:tgtEl>
                                          <p:spTgt spid="43"/>
                                        </p:tgtEl>
                                      </p:cBhvr>
                                    </p:animEffect>
                                  </p:childTnLst>
                                </p:cTn>
                              </p:par>
                            </p:childTnLst>
                          </p:cTn>
                        </p:par>
                        <p:par>
                          <p:cTn id="160" fill="hold">
                            <p:stCondLst>
                              <p:cond delay="1000"/>
                            </p:stCondLst>
                            <p:childTnLst>
                              <p:par>
                                <p:cTn id="161" presetID="10" presetClass="entr" presetSubtype="0"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250"/>
                                        <p:tgtEl>
                                          <p:spTgt spid="44"/>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nodeType="clickEffect">
                                  <p:stCondLst>
                                    <p:cond delay="0"/>
                                  </p:stCondLst>
                                  <p:childTnLst>
                                    <p:set>
                                      <p:cBhvr>
                                        <p:cTn id="167" dur="1" fill="hold">
                                          <p:stCondLst>
                                            <p:cond delay="0"/>
                                          </p:stCondLst>
                                        </p:cTn>
                                        <p:tgtEl>
                                          <p:spTgt spid="38"/>
                                        </p:tgtEl>
                                        <p:attrNameLst>
                                          <p:attrName>style.visibility</p:attrName>
                                        </p:attrNameLst>
                                      </p:cBhvr>
                                      <p:to>
                                        <p:strVal val="hidden"/>
                                      </p:to>
                                    </p:set>
                                  </p:childTnLst>
                                </p:cTn>
                              </p:par>
                              <p:par>
                                <p:cTn id="168" presetID="1" presetClass="exit" presetSubtype="0" fill="hold" nodeType="withEffect">
                                  <p:stCondLst>
                                    <p:cond delay="0"/>
                                  </p:stCondLst>
                                  <p:childTnLst>
                                    <p:set>
                                      <p:cBhvr>
                                        <p:cTn id="169" dur="1" fill="hold">
                                          <p:stCondLst>
                                            <p:cond delay="0"/>
                                          </p:stCondLst>
                                        </p:cTn>
                                        <p:tgtEl>
                                          <p:spTgt spid="39"/>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40"/>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41"/>
                                        </p:tgtEl>
                                        <p:attrNameLst>
                                          <p:attrName>style.visibility</p:attrName>
                                        </p:attrNameLst>
                                      </p:cBhvr>
                                      <p:to>
                                        <p:strVal val="hidden"/>
                                      </p:to>
                                    </p:set>
                                  </p:childTnLst>
                                </p:cTn>
                              </p:par>
                              <p:par>
                                <p:cTn id="174" presetID="1" presetClass="exit" presetSubtype="0" fill="hold" nodeType="withEffect">
                                  <p:stCondLst>
                                    <p:cond delay="0"/>
                                  </p:stCondLst>
                                  <p:childTnLst>
                                    <p:set>
                                      <p:cBhvr>
                                        <p:cTn id="175" dur="1" fill="hold">
                                          <p:stCondLst>
                                            <p:cond delay="0"/>
                                          </p:stCondLst>
                                        </p:cTn>
                                        <p:tgtEl>
                                          <p:spTgt spid="42"/>
                                        </p:tgtEl>
                                        <p:attrNameLst>
                                          <p:attrName>style.visibility</p:attrName>
                                        </p:attrNameLst>
                                      </p:cBhvr>
                                      <p:to>
                                        <p:strVal val="hidden"/>
                                      </p:to>
                                    </p:set>
                                  </p:childTnLst>
                                </p:cTn>
                              </p:par>
                              <p:par>
                                <p:cTn id="176" presetID="1" presetClass="exit" presetSubtype="0" fill="hold" nodeType="withEffect">
                                  <p:stCondLst>
                                    <p:cond delay="0"/>
                                  </p:stCondLst>
                                  <p:childTnLst>
                                    <p:set>
                                      <p:cBhvr>
                                        <p:cTn id="177" dur="1" fill="hold">
                                          <p:stCondLst>
                                            <p:cond delay="0"/>
                                          </p:stCondLst>
                                        </p:cTn>
                                        <p:tgtEl>
                                          <p:spTgt spid="43"/>
                                        </p:tgtEl>
                                        <p:attrNameLst>
                                          <p:attrName>style.visibility</p:attrName>
                                        </p:attrNameLst>
                                      </p:cBhvr>
                                      <p:to>
                                        <p:strVal val="hidden"/>
                                      </p:to>
                                    </p:set>
                                  </p:childTnLst>
                                </p:cTn>
                              </p:par>
                              <p:par>
                                <p:cTn id="178" presetID="1" presetClass="exit" presetSubtype="0" fill="hold" nodeType="withEffect">
                                  <p:stCondLst>
                                    <p:cond delay="0"/>
                                  </p:stCondLst>
                                  <p:childTnLst>
                                    <p:set>
                                      <p:cBhvr>
                                        <p:cTn id="179" dur="1" fill="hold">
                                          <p:stCondLst>
                                            <p:cond delay="0"/>
                                          </p:stCondLst>
                                        </p:cTn>
                                        <p:tgtEl>
                                          <p:spTgt spid="44"/>
                                        </p:tgtEl>
                                        <p:attrNameLst>
                                          <p:attrName>style.visibility</p:attrName>
                                        </p:attrNameLst>
                                      </p:cBhvr>
                                      <p:to>
                                        <p:strVal val="hidden"/>
                                      </p:to>
                                    </p:set>
                                  </p:childTnLst>
                                </p:cTn>
                              </p:par>
                              <p:par>
                                <p:cTn id="180" presetID="10" presetClass="entr" presetSubtype="0" fill="hold" nodeType="withEffect">
                                  <p:stCondLst>
                                    <p:cond delay="0"/>
                                  </p:stCondLst>
                                  <p:childTnLst>
                                    <p:set>
                                      <p:cBhvr>
                                        <p:cTn id="181" dur="1" fill="hold">
                                          <p:stCondLst>
                                            <p:cond delay="0"/>
                                          </p:stCondLst>
                                        </p:cTn>
                                        <p:tgtEl>
                                          <p:spTgt spid="4">
                                            <p:txEl>
                                              <p:pRg st="6" end="6"/>
                                            </p:txEl>
                                          </p:spTgt>
                                        </p:tgtEl>
                                        <p:attrNameLst>
                                          <p:attrName>style.visibility</p:attrName>
                                        </p:attrNameLst>
                                      </p:cBhvr>
                                      <p:to>
                                        <p:strVal val="visible"/>
                                      </p:to>
                                    </p:set>
                                    <p:animEffect transition="in" filter="fade">
                                      <p:cBhvr>
                                        <p:cTn id="182" dur="500"/>
                                        <p:tgtEl>
                                          <p:spTgt spid="4">
                                            <p:txEl>
                                              <p:pRg st="6" end="6"/>
                                            </p:txEl>
                                          </p:spTgt>
                                        </p:tgtEl>
                                      </p:cBhvr>
                                    </p:animEffect>
                                  </p:childTnLst>
                                </p:cTn>
                              </p:par>
                              <p:par>
                                <p:cTn id="183" presetID="10" presetClass="entr" presetSubtype="0" fill="hold" nodeType="withEffect">
                                  <p:stCondLst>
                                    <p:cond delay="500"/>
                                  </p:stCondLst>
                                  <p:childTnLst>
                                    <p:set>
                                      <p:cBhvr>
                                        <p:cTn id="184" dur="1" fill="hold">
                                          <p:stCondLst>
                                            <p:cond delay="0"/>
                                          </p:stCondLst>
                                        </p:cTn>
                                        <p:tgtEl>
                                          <p:spTgt spid="45"/>
                                        </p:tgtEl>
                                        <p:attrNameLst>
                                          <p:attrName>style.visibility</p:attrName>
                                        </p:attrNameLst>
                                      </p:cBhvr>
                                      <p:to>
                                        <p:strVal val="visible"/>
                                      </p:to>
                                    </p:set>
                                    <p:animEffect transition="in" filter="fade">
                                      <p:cBhvr>
                                        <p:cTn id="18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Triggers and Bindings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21</a:t>
            </a:fld>
            <a:endParaRPr lang="es-SV" dirty="0"/>
          </a:p>
        </p:txBody>
      </p:sp>
      <p:sp>
        <p:nvSpPr>
          <p:cNvPr id="5" name="TextBox 4">
            <a:extLst>
              <a:ext uri="{FF2B5EF4-FFF2-40B4-BE49-F238E27FC236}">
                <a16:creationId xmlns:a16="http://schemas.microsoft.com/office/drawing/2014/main" id="{37CED81E-542C-449B-9BD6-E08F6AF743E6}"/>
              </a:ext>
            </a:extLst>
          </p:cNvPr>
          <p:cNvSpPr txBox="1"/>
          <p:nvPr/>
        </p:nvSpPr>
        <p:spPr>
          <a:xfrm>
            <a:off x="714582" y="1908247"/>
            <a:ext cx="1578445" cy="830997"/>
          </a:xfrm>
          <a:prstGeom prst="rect">
            <a:avLst/>
          </a:prstGeom>
          <a:noFill/>
        </p:spPr>
        <p:txBody>
          <a:bodyPr wrap="none" rtlCol="0">
            <a:spAutoFit/>
          </a:bodyPr>
          <a:lstStyle/>
          <a:p>
            <a:r>
              <a:rPr lang="en-US" b="1" dirty="0">
                <a:solidFill>
                  <a:schemeClr val="accent3"/>
                </a:solidFill>
              </a:rPr>
              <a:t>Type</a:t>
            </a:r>
          </a:p>
        </p:txBody>
      </p:sp>
      <p:sp>
        <p:nvSpPr>
          <p:cNvPr id="6" name="TextBox 5">
            <a:extLst>
              <a:ext uri="{FF2B5EF4-FFF2-40B4-BE49-F238E27FC236}">
                <a16:creationId xmlns:a16="http://schemas.microsoft.com/office/drawing/2014/main" id="{8524D9AE-A331-4339-AAC8-4D74A873C834}"/>
              </a:ext>
            </a:extLst>
          </p:cNvPr>
          <p:cNvSpPr txBox="1"/>
          <p:nvPr/>
        </p:nvSpPr>
        <p:spPr>
          <a:xfrm>
            <a:off x="714582" y="2808345"/>
            <a:ext cx="2754280" cy="830997"/>
          </a:xfrm>
          <a:prstGeom prst="rect">
            <a:avLst/>
          </a:prstGeom>
          <a:noFill/>
        </p:spPr>
        <p:txBody>
          <a:bodyPr wrap="none" rtlCol="0">
            <a:spAutoFit/>
          </a:bodyPr>
          <a:lstStyle/>
          <a:p>
            <a:r>
              <a:rPr lang="en-US" dirty="0">
                <a:solidFill>
                  <a:srgbClr val="FF6600"/>
                </a:solidFill>
              </a:rPr>
              <a:t>Schedule</a:t>
            </a:r>
          </a:p>
        </p:txBody>
      </p:sp>
      <p:sp>
        <p:nvSpPr>
          <p:cNvPr id="7" name="TextBox 6">
            <a:extLst>
              <a:ext uri="{FF2B5EF4-FFF2-40B4-BE49-F238E27FC236}">
                <a16:creationId xmlns:a16="http://schemas.microsoft.com/office/drawing/2014/main" id="{3B0D6FF0-9830-4D40-8127-ABE3D8266CFA}"/>
              </a:ext>
            </a:extLst>
          </p:cNvPr>
          <p:cNvSpPr txBox="1"/>
          <p:nvPr/>
        </p:nvSpPr>
        <p:spPr>
          <a:xfrm>
            <a:off x="725981" y="3663440"/>
            <a:ext cx="7351949" cy="830997"/>
          </a:xfrm>
          <a:prstGeom prst="rect">
            <a:avLst/>
          </a:prstGeom>
          <a:noFill/>
        </p:spPr>
        <p:txBody>
          <a:bodyPr wrap="none" rtlCol="0">
            <a:spAutoFit/>
          </a:bodyPr>
          <a:lstStyle/>
          <a:p>
            <a:r>
              <a:rPr lang="en-US" dirty="0">
                <a:solidFill>
                  <a:srgbClr val="FF6600"/>
                </a:solidFill>
              </a:rPr>
              <a:t>HTTP (REST or webhook)</a:t>
            </a:r>
          </a:p>
        </p:txBody>
      </p:sp>
      <p:sp>
        <p:nvSpPr>
          <p:cNvPr id="8" name="TextBox 7">
            <a:extLst>
              <a:ext uri="{FF2B5EF4-FFF2-40B4-BE49-F238E27FC236}">
                <a16:creationId xmlns:a16="http://schemas.microsoft.com/office/drawing/2014/main" id="{4B9A4F27-9335-41FA-BA3D-F81188069945}"/>
              </a:ext>
            </a:extLst>
          </p:cNvPr>
          <p:cNvSpPr txBox="1"/>
          <p:nvPr/>
        </p:nvSpPr>
        <p:spPr>
          <a:xfrm>
            <a:off x="693083" y="4524976"/>
            <a:ext cx="3748142" cy="830997"/>
          </a:xfrm>
          <a:prstGeom prst="rect">
            <a:avLst/>
          </a:prstGeom>
          <a:noFill/>
        </p:spPr>
        <p:txBody>
          <a:bodyPr wrap="none" rtlCol="0">
            <a:spAutoFit/>
          </a:bodyPr>
          <a:lstStyle/>
          <a:p>
            <a:r>
              <a:rPr lang="en-US" dirty="0">
                <a:solidFill>
                  <a:srgbClr val="FF6600"/>
                </a:solidFill>
              </a:rPr>
              <a:t>Blob Storage</a:t>
            </a:r>
          </a:p>
        </p:txBody>
      </p:sp>
      <p:sp>
        <p:nvSpPr>
          <p:cNvPr id="9" name="TextBox 8">
            <a:extLst>
              <a:ext uri="{FF2B5EF4-FFF2-40B4-BE49-F238E27FC236}">
                <a16:creationId xmlns:a16="http://schemas.microsoft.com/office/drawing/2014/main" id="{702E0B98-89DA-4C0A-99C3-B528DCED14BB}"/>
              </a:ext>
            </a:extLst>
          </p:cNvPr>
          <p:cNvSpPr txBox="1"/>
          <p:nvPr/>
        </p:nvSpPr>
        <p:spPr>
          <a:xfrm>
            <a:off x="707962" y="5391177"/>
            <a:ext cx="2068195" cy="830997"/>
          </a:xfrm>
          <a:prstGeom prst="rect">
            <a:avLst/>
          </a:prstGeom>
          <a:noFill/>
        </p:spPr>
        <p:txBody>
          <a:bodyPr wrap="none" rtlCol="0">
            <a:spAutoFit/>
          </a:bodyPr>
          <a:lstStyle/>
          <a:p>
            <a:r>
              <a:rPr lang="en-US" dirty="0">
                <a:solidFill>
                  <a:srgbClr val="FF6600"/>
                </a:solidFill>
              </a:rPr>
              <a:t>Events</a:t>
            </a:r>
          </a:p>
        </p:txBody>
      </p:sp>
      <p:sp>
        <p:nvSpPr>
          <p:cNvPr id="10" name="TextBox 9">
            <a:extLst>
              <a:ext uri="{FF2B5EF4-FFF2-40B4-BE49-F238E27FC236}">
                <a16:creationId xmlns:a16="http://schemas.microsoft.com/office/drawing/2014/main" id="{DE08AAA5-DD46-4AAA-A690-FCDF99C11517}"/>
              </a:ext>
            </a:extLst>
          </p:cNvPr>
          <p:cNvSpPr txBox="1"/>
          <p:nvPr/>
        </p:nvSpPr>
        <p:spPr>
          <a:xfrm>
            <a:off x="714582" y="6191913"/>
            <a:ext cx="2343911" cy="830997"/>
          </a:xfrm>
          <a:prstGeom prst="rect">
            <a:avLst/>
          </a:prstGeom>
          <a:noFill/>
        </p:spPr>
        <p:txBody>
          <a:bodyPr wrap="none" rtlCol="0">
            <a:spAutoFit/>
          </a:bodyPr>
          <a:lstStyle/>
          <a:p>
            <a:r>
              <a:rPr lang="en-US" dirty="0">
                <a:solidFill>
                  <a:srgbClr val="FF6600"/>
                </a:solidFill>
              </a:rPr>
              <a:t>Queues</a:t>
            </a:r>
          </a:p>
        </p:txBody>
      </p:sp>
      <p:sp>
        <p:nvSpPr>
          <p:cNvPr id="11" name="TextBox 10">
            <a:extLst>
              <a:ext uri="{FF2B5EF4-FFF2-40B4-BE49-F238E27FC236}">
                <a16:creationId xmlns:a16="http://schemas.microsoft.com/office/drawing/2014/main" id="{473F2FFE-9C71-4B08-9B94-374FFD2E8238}"/>
              </a:ext>
            </a:extLst>
          </p:cNvPr>
          <p:cNvSpPr txBox="1"/>
          <p:nvPr/>
        </p:nvSpPr>
        <p:spPr>
          <a:xfrm>
            <a:off x="725981" y="6993809"/>
            <a:ext cx="5325497" cy="830997"/>
          </a:xfrm>
          <a:prstGeom prst="rect">
            <a:avLst/>
          </a:prstGeom>
          <a:noFill/>
        </p:spPr>
        <p:txBody>
          <a:bodyPr wrap="none" rtlCol="0">
            <a:spAutoFit/>
          </a:bodyPr>
          <a:lstStyle/>
          <a:p>
            <a:r>
              <a:rPr lang="en-US" dirty="0">
                <a:solidFill>
                  <a:srgbClr val="FF6600"/>
                </a:solidFill>
              </a:rPr>
              <a:t>Queues and topics</a:t>
            </a:r>
          </a:p>
        </p:txBody>
      </p:sp>
      <p:sp>
        <p:nvSpPr>
          <p:cNvPr id="12" name="TextBox 11">
            <a:extLst>
              <a:ext uri="{FF2B5EF4-FFF2-40B4-BE49-F238E27FC236}">
                <a16:creationId xmlns:a16="http://schemas.microsoft.com/office/drawing/2014/main" id="{E64618C7-A802-4452-8E66-8E8376A5899D}"/>
              </a:ext>
            </a:extLst>
          </p:cNvPr>
          <p:cNvSpPr txBox="1"/>
          <p:nvPr/>
        </p:nvSpPr>
        <p:spPr>
          <a:xfrm>
            <a:off x="723654" y="7859362"/>
            <a:ext cx="4160113" cy="830997"/>
          </a:xfrm>
          <a:prstGeom prst="rect">
            <a:avLst/>
          </a:prstGeom>
          <a:noFill/>
        </p:spPr>
        <p:txBody>
          <a:bodyPr wrap="none" rtlCol="0">
            <a:spAutoFit/>
          </a:bodyPr>
          <a:lstStyle/>
          <a:p>
            <a:r>
              <a:rPr lang="en-US" dirty="0">
                <a:solidFill>
                  <a:srgbClr val="FF6600"/>
                </a:solidFill>
              </a:rPr>
              <a:t>Storage tables</a:t>
            </a:r>
          </a:p>
        </p:txBody>
      </p:sp>
      <p:sp>
        <p:nvSpPr>
          <p:cNvPr id="13" name="TextBox 12">
            <a:extLst>
              <a:ext uri="{FF2B5EF4-FFF2-40B4-BE49-F238E27FC236}">
                <a16:creationId xmlns:a16="http://schemas.microsoft.com/office/drawing/2014/main" id="{4DDD5B31-7EC6-4788-AA42-5DEE01B315F1}"/>
              </a:ext>
            </a:extLst>
          </p:cNvPr>
          <p:cNvSpPr txBox="1"/>
          <p:nvPr/>
        </p:nvSpPr>
        <p:spPr>
          <a:xfrm>
            <a:off x="731465" y="8718689"/>
            <a:ext cx="3210751" cy="830997"/>
          </a:xfrm>
          <a:prstGeom prst="rect">
            <a:avLst/>
          </a:prstGeom>
          <a:noFill/>
        </p:spPr>
        <p:txBody>
          <a:bodyPr wrap="none" rtlCol="0">
            <a:spAutoFit/>
          </a:bodyPr>
          <a:lstStyle/>
          <a:p>
            <a:r>
              <a:rPr lang="en-US" dirty="0">
                <a:solidFill>
                  <a:srgbClr val="FF6600"/>
                </a:solidFill>
              </a:rPr>
              <a:t>SQL tables</a:t>
            </a:r>
          </a:p>
        </p:txBody>
      </p:sp>
      <p:sp>
        <p:nvSpPr>
          <p:cNvPr id="14" name="TextBox 13">
            <a:extLst>
              <a:ext uri="{FF2B5EF4-FFF2-40B4-BE49-F238E27FC236}">
                <a16:creationId xmlns:a16="http://schemas.microsoft.com/office/drawing/2014/main" id="{0B15F54B-3036-4863-98A5-3DFB67A920BD}"/>
              </a:ext>
            </a:extLst>
          </p:cNvPr>
          <p:cNvSpPr txBox="1"/>
          <p:nvPr/>
        </p:nvSpPr>
        <p:spPr>
          <a:xfrm>
            <a:off x="714582" y="9578228"/>
            <a:ext cx="3207545" cy="830997"/>
          </a:xfrm>
          <a:prstGeom prst="rect">
            <a:avLst/>
          </a:prstGeom>
          <a:noFill/>
        </p:spPr>
        <p:txBody>
          <a:bodyPr wrap="none" rtlCol="0">
            <a:spAutoFit/>
          </a:bodyPr>
          <a:lstStyle/>
          <a:p>
            <a:r>
              <a:rPr lang="en-US" dirty="0">
                <a:solidFill>
                  <a:srgbClr val="FF6600"/>
                </a:solidFill>
              </a:rPr>
              <a:t>NoSQL DB</a:t>
            </a:r>
          </a:p>
        </p:txBody>
      </p:sp>
      <p:sp>
        <p:nvSpPr>
          <p:cNvPr id="15" name="TextBox 14">
            <a:extLst>
              <a:ext uri="{FF2B5EF4-FFF2-40B4-BE49-F238E27FC236}">
                <a16:creationId xmlns:a16="http://schemas.microsoft.com/office/drawing/2014/main" id="{FE178D83-3504-487F-9E69-0E1188FA4DE6}"/>
              </a:ext>
            </a:extLst>
          </p:cNvPr>
          <p:cNvSpPr txBox="1"/>
          <p:nvPr/>
        </p:nvSpPr>
        <p:spPr>
          <a:xfrm>
            <a:off x="734671" y="10430868"/>
            <a:ext cx="5115503" cy="830997"/>
          </a:xfrm>
          <a:prstGeom prst="rect">
            <a:avLst/>
          </a:prstGeom>
          <a:noFill/>
        </p:spPr>
        <p:txBody>
          <a:bodyPr wrap="none" rtlCol="0">
            <a:spAutoFit/>
          </a:bodyPr>
          <a:lstStyle/>
          <a:p>
            <a:r>
              <a:rPr lang="en-US" dirty="0">
                <a:solidFill>
                  <a:srgbClr val="FF6600"/>
                </a:solidFill>
              </a:rPr>
              <a:t>Push Notifications</a:t>
            </a:r>
          </a:p>
        </p:txBody>
      </p:sp>
      <p:sp>
        <p:nvSpPr>
          <p:cNvPr id="16" name="TextBox 15">
            <a:extLst>
              <a:ext uri="{FF2B5EF4-FFF2-40B4-BE49-F238E27FC236}">
                <a16:creationId xmlns:a16="http://schemas.microsoft.com/office/drawing/2014/main" id="{23ACE702-AD16-4EC7-8A48-154BE86D7B5D}"/>
              </a:ext>
            </a:extLst>
          </p:cNvPr>
          <p:cNvSpPr txBox="1"/>
          <p:nvPr/>
        </p:nvSpPr>
        <p:spPr>
          <a:xfrm>
            <a:off x="728600" y="11296714"/>
            <a:ext cx="4519699" cy="830997"/>
          </a:xfrm>
          <a:prstGeom prst="rect">
            <a:avLst/>
          </a:prstGeom>
          <a:noFill/>
        </p:spPr>
        <p:txBody>
          <a:bodyPr wrap="none" rtlCol="0">
            <a:spAutoFit/>
          </a:bodyPr>
          <a:lstStyle/>
          <a:p>
            <a:r>
              <a:rPr lang="en-US" dirty="0">
                <a:solidFill>
                  <a:srgbClr val="FF6600"/>
                </a:solidFill>
              </a:rPr>
              <a:t>Twilio SMS Text</a:t>
            </a:r>
          </a:p>
        </p:txBody>
      </p:sp>
      <p:sp>
        <p:nvSpPr>
          <p:cNvPr id="17" name="TextBox 16">
            <a:extLst>
              <a:ext uri="{FF2B5EF4-FFF2-40B4-BE49-F238E27FC236}">
                <a16:creationId xmlns:a16="http://schemas.microsoft.com/office/drawing/2014/main" id="{4C18D623-3494-481E-BC38-98619504375B}"/>
              </a:ext>
            </a:extLst>
          </p:cNvPr>
          <p:cNvSpPr txBox="1"/>
          <p:nvPr/>
        </p:nvSpPr>
        <p:spPr>
          <a:xfrm>
            <a:off x="731465" y="12148477"/>
            <a:ext cx="4498347" cy="830997"/>
          </a:xfrm>
          <a:prstGeom prst="rect">
            <a:avLst/>
          </a:prstGeom>
          <a:noFill/>
        </p:spPr>
        <p:txBody>
          <a:bodyPr wrap="none" rtlCol="0">
            <a:spAutoFit/>
          </a:bodyPr>
          <a:lstStyle/>
          <a:p>
            <a:r>
              <a:rPr lang="en-US" dirty="0">
                <a:solidFill>
                  <a:srgbClr val="FF6600"/>
                </a:solidFill>
              </a:rPr>
              <a:t>SendGrid Email</a:t>
            </a:r>
          </a:p>
        </p:txBody>
      </p:sp>
      <p:sp>
        <p:nvSpPr>
          <p:cNvPr id="18" name="TextBox 17">
            <a:extLst>
              <a:ext uri="{FF2B5EF4-FFF2-40B4-BE49-F238E27FC236}">
                <a16:creationId xmlns:a16="http://schemas.microsoft.com/office/drawing/2014/main" id="{298B6DCD-71D0-46DC-BEAA-CDD80CCF3488}"/>
              </a:ext>
            </a:extLst>
          </p:cNvPr>
          <p:cNvSpPr txBox="1"/>
          <p:nvPr/>
        </p:nvSpPr>
        <p:spPr>
          <a:xfrm>
            <a:off x="9438514" y="2808344"/>
            <a:ext cx="4637808" cy="830997"/>
          </a:xfrm>
          <a:prstGeom prst="rect">
            <a:avLst/>
          </a:prstGeom>
          <a:noFill/>
        </p:spPr>
        <p:txBody>
          <a:bodyPr wrap="none" rtlCol="0">
            <a:spAutoFit/>
          </a:bodyPr>
          <a:lstStyle/>
          <a:p>
            <a:r>
              <a:rPr lang="en-US" dirty="0">
                <a:solidFill>
                  <a:schemeClr val="bg1"/>
                </a:solidFill>
              </a:rPr>
              <a:t>Azure Functions</a:t>
            </a:r>
          </a:p>
        </p:txBody>
      </p:sp>
      <p:sp>
        <p:nvSpPr>
          <p:cNvPr id="19" name="TextBox 18">
            <a:extLst>
              <a:ext uri="{FF2B5EF4-FFF2-40B4-BE49-F238E27FC236}">
                <a16:creationId xmlns:a16="http://schemas.microsoft.com/office/drawing/2014/main" id="{997A89C8-2FB2-475E-A1C1-B9F2913CC612}"/>
              </a:ext>
            </a:extLst>
          </p:cNvPr>
          <p:cNvSpPr txBox="1"/>
          <p:nvPr/>
        </p:nvSpPr>
        <p:spPr>
          <a:xfrm>
            <a:off x="9438514" y="1908246"/>
            <a:ext cx="2377574" cy="830997"/>
          </a:xfrm>
          <a:prstGeom prst="rect">
            <a:avLst/>
          </a:prstGeom>
          <a:noFill/>
        </p:spPr>
        <p:txBody>
          <a:bodyPr wrap="none" rtlCol="0">
            <a:spAutoFit/>
          </a:bodyPr>
          <a:lstStyle/>
          <a:p>
            <a:r>
              <a:rPr lang="en-US" b="1" dirty="0">
                <a:solidFill>
                  <a:schemeClr val="accent3"/>
                </a:solidFill>
              </a:rPr>
              <a:t>Service</a:t>
            </a:r>
          </a:p>
        </p:txBody>
      </p:sp>
      <p:sp>
        <p:nvSpPr>
          <p:cNvPr id="20" name="TextBox 19">
            <a:extLst>
              <a:ext uri="{FF2B5EF4-FFF2-40B4-BE49-F238E27FC236}">
                <a16:creationId xmlns:a16="http://schemas.microsoft.com/office/drawing/2014/main" id="{B40B110D-03FA-4CFB-8F65-888303AA828C}"/>
              </a:ext>
            </a:extLst>
          </p:cNvPr>
          <p:cNvSpPr txBox="1"/>
          <p:nvPr/>
        </p:nvSpPr>
        <p:spPr>
          <a:xfrm>
            <a:off x="9438514" y="3663439"/>
            <a:ext cx="4637808" cy="830997"/>
          </a:xfrm>
          <a:prstGeom prst="rect">
            <a:avLst/>
          </a:prstGeom>
          <a:noFill/>
        </p:spPr>
        <p:txBody>
          <a:bodyPr wrap="none" rtlCol="0">
            <a:spAutoFit/>
          </a:bodyPr>
          <a:lstStyle/>
          <a:p>
            <a:r>
              <a:rPr lang="en-US" dirty="0">
                <a:solidFill>
                  <a:schemeClr val="bg1"/>
                </a:solidFill>
              </a:rPr>
              <a:t>Azure Functions</a:t>
            </a:r>
          </a:p>
        </p:txBody>
      </p:sp>
      <p:sp>
        <p:nvSpPr>
          <p:cNvPr id="21" name="TextBox 20">
            <a:extLst>
              <a:ext uri="{FF2B5EF4-FFF2-40B4-BE49-F238E27FC236}">
                <a16:creationId xmlns:a16="http://schemas.microsoft.com/office/drawing/2014/main" id="{46D87BCC-49B6-45D3-954D-D1CCF7592593}"/>
              </a:ext>
            </a:extLst>
          </p:cNvPr>
          <p:cNvSpPr txBox="1"/>
          <p:nvPr/>
        </p:nvSpPr>
        <p:spPr>
          <a:xfrm>
            <a:off x="9438514" y="4524866"/>
            <a:ext cx="4124847" cy="830997"/>
          </a:xfrm>
          <a:prstGeom prst="rect">
            <a:avLst/>
          </a:prstGeom>
          <a:noFill/>
        </p:spPr>
        <p:txBody>
          <a:bodyPr wrap="none" rtlCol="0">
            <a:spAutoFit/>
          </a:bodyPr>
          <a:lstStyle/>
          <a:p>
            <a:r>
              <a:rPr lang="en-US" dirty="0">
                <a:solidFill>
                  <a:schemeClr val="bg1"/>
                </a:solidFill>
              </a:rPr>
              <a:t>Azure Storage</a:t>
            </a:r>
          </a:p>
        </p:txBody>
      </p:sp>
      <p:sp>
        <p:nvSpPr>
          <p:cNvPr id="22" name="TextBox 21">
            <a:extLst>
              <a:ext uri="{FF2B5EF4-FFF2-40B4-BE49-F238E27FC236}">
                <a16:creationId xmlns:a16="http://schemas.microsoft.com/office/drawing/2014/main" id="{BCD877DB-F3BD-45AF-A058-6E2AB1F2206F}"/>
              </a:ext>
            </a:extLst>
          </p:cNvPr>
          <p:cNvSpPr txBox="1"/>
          <p:nvPr/>
        </p:nvSpPr>
        <p:spPr>
          <a:xfrm>
            <a:off x="9439810" y="5391176"/>
            <a:ext cx="5150769" cy="830997"/>
          </a:xfrm>
          <a:prstGeom prst="rect">
            <a:avLst/>
          </a:prstGeom>
          <a:noFill/>
        </p:spPr>
        <p:txBody>
          <a:bodyPr wrap="none" rtlCol="0">
            <a:spAutoFit/>
          </a:bodyPr>
          <a:lstStyle/>
          <a:p>
            <a:r>
              <a:rPr lang="en-US" dirty="0">
                <a:solidFill>
                  <a:schemeClr val="bg1"/>
                </a:solidFill>
              </a:rPr>
              <a:t>Azure Event Hubs</a:t>
            </a:r>
          </a:p>
        </p:txBody>
      </p:sp>
      <p:sp>
        <p:nvSpPr>
          <p:cNvPr id="23" name="TextBox 22">
            <a:extLst>
              <a:ext uri="{FF2B5EF4-FFF2-40B4-BE49-F238E27FC236}">
                <a16:creationId xmlns:a16="http://schemas.microsoft.com/office/drawing/2014/main" id="{FD05DABC-31C1-4CB8-BE78-FF06371B13B1}"/>
              </a:ext>
            </a:extLst>
          </p:cNvPr>
          <p:cNvSpPr txBox="1"/>
          <p:nvPr/>
        </p:nvSpPr>
        <p:spPr>
          <a:xfrm>
            <a:off x="9438514" y="6191912"/>
            <a:ext cx="4124847" cy="830997"/>
          </a:xfrm>
          <a:prstGeom prst="rect">
            <a:avLst/>
          </a:prstGeom>
          <a:noFill/>
        </p:spPr>
        <p:txBody>
          <a:bodyPr wrap="none" rtlCol="0">
            <a:spAutoFit/>
          </a:bodyPr>
          <a:lstStyle/>
          <a:p>
            <a:r>
              <a:rPr lang="en-US" dirty="0">
                <a:solidFill>
                  <a:schemeClr val="bg1"/>
                </a:solidFill>
              </a:rPr>
              <a:t>Azure Storage</a:t>
            </a:r>
          </a:p>
        </p:txBody>
      </p:sp>
      <p:sp>
        <p:nvSpPr>
          <p:cNvPr id="24" name="TextBox 23">
            <a:extLst>
              <a:ext uri="{FF2B5EF4-FFF2-40B4-BE49-F238E27FC236}">
                <a16:creationId xmlns:a16="http://schemas.microsoft.com/office/drawing/2014/main" id="{842B57A5-9DDE-4BC5-96DA-41D1E4FB6CD2}"/>
              </a:ext>
            </a:extLst>
          </p:cNvPr>
          <p:cNvSpPr txBox="1"/>
          <p:nvPr/>
        </p:nvSpPr>
        <p:spPr>
          <a:xfrm>
            <a:off x="9438513" y="6993809"/>
            <a:ext cx="5251759" cy="830997"/>
          </a:xfrm>
          <a:prstGeom prst="rect">
            <a:avLst/>
          </a:prstGeom>
          <a:noFill/>
        </p:spPr>
        <p:txBody>
          <a:bodyPr wrap="none" rtlCol="0">
            <a:spAutoFit/>
          </a:bodyPr>
          <a:lstStyle/>
          <a:p>
            <a:r>
              <a:rPr lang="en-US" dirty="0">
                <a:solidFill>
                  <a:schemeClr val="bg1"/>
                </a:solidFill>
              </a:rPr>
              <a:t>Azure Service Bus</a:t>
            </a:r>
          </a:p>
        </p:txBody>
      </p:sp>
      <p:sp>
        <p:nvSpPr>
          <p:cNvPr id="25" name="TextBox 24">
            <a:extLst>
              <a:ext uri="{FF2B5EF4-FFF2-40B4-BE49-F238E27FC236}">
                <a16:creationId xmlns:a16="http://schemas.microsoft.com/office/drawing/2014/main" id="{4B73C875-08A2-46DD-9854-6667CFE13645}"/>
              </a:ext>
            </a:extLst>
          </p:cNvPr>
          <p:cNvSpPr txBox="1"/>
          <p:nvPr/>
        </p:nvSpPr>
        <p:spPr>
          <a:xfrm>
            <a:off x="9438514" y="7859361"/>
            <a:ext cx="4124847" cy="830997"/>
          </a:xfrm>
          <a:prstGeom prst="rect">
            <a:avLst/>
          </a:prstGeom>
          <a:noFill/>
        </p:spPr>
        <p:txBody>
          <a:bodyPr wrap="none" rtlCol="0">
            <a:spAutoFit/>
          </a:bodyPr>
          <a:lstStyle/>
          <a:p>
            <a:r>
              <a:rPr lang="en-US" dirty="0">
                <a:solidFill>
                  <a:schemeClr val="bg1"/>
                </a:solidFill>
              </a:rPr>
              <a:t>Azure Storage</a:t>
            </a:r>
          </a:p>
        </p:txBody>
      </p:sp>
      <p:sp>
        <p:nvSpPr>
          <p:cNvPr id="26" name="TextBox 25">
            <a:extLst>
              <a:ext uri="{FF2B5EF4-FFF2-40B4-BE49-F238E27FC236}">
                <a16:creationId xmlns:a16="http://schemas.microsoft.com/office/drawing/2014/main" id="{4EBC5FD3-F390-4751-976F-45DB1D44B52B}"/>
              </a:ext>
            </a:extLst>
          </p:cNvPr>
          <p:cNvSpPr txBox="1"/>
          <p:nvPr/>
        </p:nvSpPr>
        <p:spPr>
          <a:xfrm>
            <a:off x="9454098" y="8727018"/>
            <a:ext cx="5321970" cy="830997"/>
          </a:xfrm>
          <a:prstGeom prst="rect">
            <a:avLst/>
          </a:prstGeom>
          <a:noFill/>
        </p:spPr>
        <p:txBody>
          <a:bodyPr wrap="none" rtlCol="0">
            <a:spAutoFit/>
          </a:bodyPr>
          <a:lstStyle/>
          <a:p>
            <a:r>
              <a:rPr lang="en-US" dirty="0">
                <a:solidFill>
                  <a:schemeClr val="bg1"/>
                </a:solidFill>
              </a:rPr>
              <a:t>Azure Mobile Apps</a:t>
            </a:r>
          </a:p>
        </p:txBody>
      </p:sp>
      <p:sp>
        <p:nvSpPr>
          <p:cNvPr id="27" name="TextBox 26">
            <a:extLst>
              <a:ext uri="{FF2B5EF4-FFF2-40B4-BE49-F238E27FC236}">
                <a16:creationId xmlns:a16="http://schemas.microsoft.com/office/drawing/2014/main" id="{B6DEAFF5-7655-4247-9458-E361A3798959}"/>
              </a:ext>
            </a:extLst>
          </p:cNvPr>
          <p:cNvSpPr txBox="1"/>
          <p:nvPr/>
        </p:nvSpPr>
        <p:spPr>
          <a:xfrm>
            <a:off x="9434009" y="9564588"/>
            <a:ext cx="5250155" cy="830997"/>
          </a:xfrm>
          <a:prstGeom prst="rect">
            <a:avLst/>
          </a:prstGeom>
          <a:noFill/>
        </p:spPr>
        <p:txBody>
          <a:bodyPr wrap="none" rtlCol="0">
            <a:spAutoFit/>
          </a:bodyPr>
          <a:lstStyle/>
          <a:p>
            <a:r>
              <a:rPr lang="en-US" dirty="0">
                <a:solidFill>
                  <a:schemeClr val="bg1"/>
                </a:solidFill>
              </a:rPr>
              <a:t>Azure Cosmos DB</a:t>
            </a:r>
          </a:p>
        </p:txBody>
      </p:sp>
      <p:sp>
        <p:nvSpPr>
          <p:cNvPr id="28" name="TextBox 27">
            <a:extLst>
              <a:ext uri="{FF2B5EF4-FFF2-40B4-BE49-F238E27FC236}">
                <a16:creationId xmlns:a16="http://schemas.microsoft.com/office/drawing/2014/main" id="{0EEFA4D0-5C16-4038-B5F3-3FBD1A73F91C}"/>
              </a:ext>
            </a:extLst>
          </p:cNvPr>
          <p:cNvSpPr txBox="1"/>
          <p:nvPr/>
        </p:nvSpPr>
        <p:spPr>
          <a:xfrm>
            <a:off x="9434008" y="10477035"/>
            <a:ext cx="6622326" cy="830997"/>
          </a:xfrm>
          <a:prstGeom prst="rect">
            <a:avLst/>
          </a:prstGeom>
          <a:noFill/>
        </p:spPr>
        <p:txBody>
          <a:bodyPr wrap="none" rtlCol="0">
            <a:spAutoFit/>
          </a:bodyPr>
          <a:lstStyle/>
          <a:p>
            <a:r>
              <a:rPr lang="en-US" dirty="0">
                <a:solidFill>
                  <a:schemeClr val="bg1"/>
                </a:solidFill>
              </a:rPr>
              <a:t>Azure Notification Hubs</a:t>
            </a:r>
          </a:p>
        </p:txBody>
      </p:sp>
      <p:sp>
        <p:nvSpPr>
          <p:cNvPr id="29" name="TextBox 28">
            <a:extLst>
              <a:ext uri="{FF2B5EF4-FFF2-40B4-BE49-F238E27FC236}">
                <a16:creationId xmlns:a16="http://schemas.microsoft.com/office/drawing/2014/main" id="{B076CA6F-5764-45A2-9021-8E2999DE4116}"/>
              </a:ext>
            </a:extLst>
          </p:cNvPr>
          <p:cNvSpPr txBox="1"/>
          <p:nvPr/>
        </p:nvSpPr>
        <p:spPr>
          <a:xfrm>
            <a:off x="9427444" y="11269285"/>
            <a:ext cx="1723229" cy="830997"/>
          </a:xfrm>
          <a:prstGeom prst="rect">
            <a:avLst/>
          </a:prstGeom>
          <a:noFill/>
        </p:spPr>
        <p:txBody>
          <a:bodyPr wrap="none" rtlCol="0">
            <a:spAutoFit/>
          </a:bodyPr>
          <a:lstStyle/>
          <a:p>
            <a:r>
              <a:rPr lang="en-US" dirty="0">
                <a:solidFill>
                  <a:schemeClr val="bg1"/>
                </a:solidFill>
              </a:rPr>
              <a:t>Twilio</a:t>
            </a:r>
          </a:p>
        </p:txBody>
      </p:sp>
      <p:sp>
        <p:nvSpPr>
          <p:cNvPr id="30" name="TextBox 29">
            <a:extLst>
              <a:ext uri="{FF2B5EF4-FFF2-40B4-BE49-F238E27FC236}">
                <a16:creationId xmlns:a16="http://schemas.microsoft.com/office/drawing/2014/main" id="{725FE77C-EC06-4595-A04D-F58A8E28BE05}"/>
              </a:ext>
            </a:extLst>
          </p:cNvPr>
          <p:cNvSpPr txBox="1"/>
          <p:nvPr/>
        </p:nvSpPr>
        <p:spPr>
          <a:xfrm>
            <a:off x="9454098" y="12146447"/>
            <a:ext cx="2787943" cy="830997"/>
          </a:xfrm>
          <a:prstGeom prst="rect">
            <a:avLst/>
          </a:prstGeom>
          <a:noFill/>
        </p:spPr>
        <p:txBody>
          <a:bodyPr wrap="none" rtlCol="0">
            <a:spAutoFit/>
          </a:bodyPr>
          <a:lstStyle/>
          <a:p>
            <a:r>
              <a:rPr lang="en-US" dirty="0">
                <a:solidFill>
                  <a:schemeClr val="bg1"/>
                </a:solidFill>
              </a:rPr>
              <a:t>SendGrid</a:t>
            </a:r>
          </a:p>
        </p:txBody>
      </p:sp>
      <p:sp>
        <p:nvSpPr>
          <p:cNvPr id="33" name="TextBox 32">
            <a:extLst>
              <a:ext uri="{FF2B5EF4-FFF2-40B4-BE49-F238E27FC236}">
                <a16:creationId xmlns:a16="http://schemas.microsoft.com/office/drawing/2014/main" id="{5DD007C7-C92E-442F-8C34-2F142BC9D16C}"/>
              </a:ext>
            </a:extLst>
          </p:cNvPr>
          <p:cNvSpPr txBox="1"/>
          <p:nvPr/>
        </p:nvSpPr>
        <p:spPr>
          <a:xfrm>
            <a:off x="16333254" y="1908245"/>
            <a:ext cx="2273058" cy="830997"/>
          </a:xfrm>
          <a:prstGeom prst="rect">
            <a:avLst/>
          </a:prstGeom>
          <a:noFill/>
        </p:spPr>
        <p:txBody>
          <a:bodyPr wrap="none" rtlCol="0">
            <a:spAutoFit/>
          </a:bodyPr>
          <a:lstStyle/>
          <a:p>
            <a:r>
              <a:rPr lang="en-US" b="1" dirty="0">
                <a:solidFill>
                  <a:schemeClr val="accent3"/>
                </a:solidFill>
              </a:rPr>
              <a:t>Trigger</a:t>
            </a:r>
          </a:p>
        </p:txBody>
      </p:sp>
      <p:sp>
        <p:nvSpPr>
          <p:cNvPr id="34" name="TextBox 33">
            <a:extLst>
              <a:ext uri="{FF2B5EF4-FFF2-40B4-BE49-F238E27FC236}">
                <a16:creationId xmlns:a16="http://schemas.microsoft.com/office/drawing/2014/main" id="{97B72714-6479-4077-8C8D-BDCE1ECF4F8E}"/>
              </a:ext>
            </a:extLst>
          </p:cNvPr>
          <p:cNvSpPr txBox="1"/>
          <p:nvPr/>
        </p:nvSpPr>
        <p:spPr>
          <a:xfrm>
            <a:off x="18972064" y="1908245"/>
            <a:ext cx="1691489" cy="830997"/>
          </a:xfrm>
          <a:prstGeom prst="rect">
            <a:avLst/>
          </a:prstGeom>
          <a:noFill/>
        </p:spPr>
        <p:txBody>
          <a:bodyPr wrap="none" rtlCol="0">
            <a:spAutoFit/>
          </a:bodyPr>
          <a:lstStyle/>
          <a:p>
            <a:r>
              <a:rPr lang="en-US" b="1" dirty="0">
                <a:solidFill>
                  <a:schemeClr val="accent3"/>
                </a:solidFill>
              </a:rPr>
              <a:t>Input</a:t>
            </a:r>
          </a:p>
        </p:txBody>
      </p:sp>
      <p:sp>
        <p:nvSpPr>
          <p:cNvPr id="35" name="TextBox 34">
            <a:extLst>
              <a:ext uri="{FF2B5EF4-FFF2-40B4-BE49-F238E27FC236}">
                <a16:creationId xmlns:a16="http://schemas.microsoft.com/office/drawing/2014/main" id="{57615BCC-A11C-41D5-AD36-3C4B23477767}"/>
              </a:ext>
            </a:extLst>
          </p:cNvPr>
          <p:cNvSpPr txBox="1"/>
          <p:nvPr/>
        </p:nvSpPr>
        <p:spPr>
          <a:xfrm>
            <a:off x="21029305" y="1908244"/>
            <a:ext cx="2204450" cy="830997"/>
          </a:xfrm>
          <a:prstGeom prst="rect">
            <a:avLst/>
          </a:prstGeom>
          <a:noFill/>
        </p:spPr>
        <p:txBody>
          <a:bodyPr wrap="none" rtlCol="0">
            <a:spAutoFit/>
          </a:bodyPr>
          <a:lstStyle/>
          <a:p>
            <a:r>
              <a:rPr lang="en-US" b="1" dirty="0">
                <a:solidFill>
                  <a:schemeClr val="accent3"/>
                </a:solidFill>
              </a:rPr>
              <a:t>Output</a:t>
            </a:r>
          </a:p>
        </p:txBody>
      </p:sp>
      <p:sp>
        <p:nvSpPr>
          <p:cNvPr id="36" name="Rectangle 35">
            <a:extLst>
              <a:ext uri="{FF2B5EF4-FFF2-40B4-BE49-F238E27FC236}">
                <a16:creationId xmlns:a16="http://schemas.microsoft.com/office/drawing/2014/main" id="{6D9D5339-58A6-4B0E-B78F-93865BF41B56}"/>
              </a:ext>
            </a:extLst>
          </p:cNvPr>
          <p:cNvSpPr/>
          <p:nvPr/>
        </p:nvSpPr>
        <p:spPr>
          <a:xfrm>
            <a:off x="17069673" y="2808344"/>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latin typeface="Font Awesome 5 Free Solid" panose="02000503000000000000" pitchFamily="50" charset="0"/>
            </a:endParaRPr>
          </a:p>
        </p:txBody>
      </p:sp>
      <p:sp>
        <p:nvSpPr>
          <p:cNvPr id="37" name="Rectangle 36">
            <a:extLst>
              <a:ext uri="{FF2B5EF4-FFF2-40B4-BE49-F238E27FC236}">
                <a16:creationId xmlns:a16="http://schemas.microsoft.com/office/drawing/2014/main" id="{6C87ED14-5B63-4406-BE1F-6202E00395B1}"/>
              </a:ext>
            </a:extLst>
          </p:cNvPr>
          <p:cNvSpPr/>
          <p:nvPr/>
        </p:nvSpPr>
        <p:spPr>
          <a:xfrm>
            <a:off x="17030679" y="3663439"/>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latin typeface="Font Awesome 5 Free Solid" panose="02000503000000000000" pitchFamily="50" charset="0"/>
            </a:endParaRPr>
          </a:p>
        </p:txBody>
      </p:sp>
      <p:sp>
        <p:nvSpPr>
          <p:cNvPr id="38" name="Rectangle 37">
            <a:extLst>
              <a:ext uri="{FF2B5EF4-FFF2-40B4-BE49-F238E27FC236}">
                <a16:creationId xmlns:a16="http://schemas.microsoft.com/office/drawing/2014/main" id="{26A10074-2335-4837-B769-FC3E3ABED62D}"/>
              </a:ext>
            </a:extLst>
          </p:cNvPr>
          <p:cNvSpPr/>
          <p:nvPr/>
        </p:nvSpPr>
        <p:spPr>
          <a:xfrm>
            <a:off x="17069672" y="4524976"/>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39" name="Rectangle 38">
            <a:extLst>
              <a:ext uri="{FF2B5EF4-FFF2-40B4-BE49-F238E27FC236}">
                <a16:creationId xmlns:a16="http://schemas.microsoft.com/office/drawing/2014/main" id="{81DE57FB-2B07-4403-8FE5-4FAA8C404AEC}"/>
              </a:ext>
            </a:extLst>
          </p:cNvPr>
          <p:cNvSpPr/>
          <p:nvPr/>
        </p:nvSpPr>
        <p:spPr>
          <a:xfrm>
            <a:off x="17069672" y="5397727"/>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40" name="Rectangle 39">
            <a:extLst>
              <a:ext uri="{FF2B5EF4-FFF2-40B4-BE49-F238E27FC236}">
                <a16:creationId xmlns:a16="http://schemas.microsoft.com/office/drawing/2014/main" id="{39C9F363-DB79-433F-9580-4BBE96B75E2D}"/>
              </a:ext>
            </a:extLst>
          </p:cNvPr>
          <p:cNvSpPr/>
          <p:nvPr/>
        </p:nvSpPr>
        <p:spPr>
          <a:xfrm>
            <a:off x="17069672" y="6191911"/>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41" name="Rectangle 40">
            <a:extLst>
              <a:ext uri="{FF2B5EF4-FFF2-40B4-BE49-F238E27FC236}">
                <a16:creationId xmlns:a16="http://schemas.microsoft.com/office/drawing/2014/main" id="{85E3EE79-ED3B-4EA5-8113-43144ADABA10}"/>
              </a:ext>
            </a:extLst>
          </p:cNvPr>
          <p:cNvSpPr/>
          <p:nvPr/>
        </p:nvSpPr>
        <p:spPr>
          <a:xfrm>
            <a:off x="17069672" y="6993809"/>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43" name="Rectangle 42">
            <a:extLst>
              <a:ext uri="{FF2B5EF4-FFF2-40B4-BE49-F238E27FC236}">
                <a16:creationId xmlns:a16="http://schemas.microsoft.com/office/drawing/2014/main" id="{83DE485C-32D0-4639-BBD1-5C419D1410E8}"/>
              </a:ext>
            </a:extLst>
          </p:cNvPr>
          <p:cNvSpPr/>
          <p:nvPr/>
        </p:nvSpPr>
        <p:spPr>
          <a:xfrm>
            <a:off x="21731420" y="3663439"/>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44" name="Rectangle 43">
            <a:extLst>
              <a:ext uri="{FF2B5EF4-FFF2-40B4-BE49-F238E27FC236}">
                <a16:creationId xmlns:a16="http://schemas.microsoft.com/office/drawing/2014/main" id="{76703C02-0EF9-41B7-8A34-CAB7000C3612}"/>
              </a:ext>
            </a:extLst>
          </p:cNvPr>
          <p:cNvSpPr/>
          <p:nvPr/>
        </p:nvSpPr>
        <p:spPr>
          <a:xfrm>
            <a:off x="21844271" y="4518535"/>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45" name="Rectangle 44">
            <a:extLst>
              <a:ext uri="{FF2B5EF4-FFF2-40B4-BE49-F238E27FC236}">
                <a16:creationId xmlns:a16="http://schemas.microsoft.com/office/drawing/2014/main" id="{735F7014-2F3C-488E-A250-9ACC0C2AEEB4}"/>
              </a:ext>
            </a:extLst>
          </p:cNvPr>
          <p:cNvSpPr/>
          <p:nvPr/>
        </p:nvSpPr>
        <p:spPr>
          <a:xfrm>
            <a:off x="21844270" y="5397727"/>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46" name="Rectangle 45">
            <a:extLst>
              <a:ext uri="{FF2B5EF4-FFF2-40B4-BE49-F238E27FC236}">
                <a16:creationId xmlns:a16="http://schemas.microsoft.com/office/drawing/2014/main" id="{A3B5656B-145B-4776-8085-2A40D91A6736}"/>
              </a:ext>
            </a:extLst>
          </p:cNvPr>
          <p:cNvSpPr/>
          <p:nvPr/>
        </p:nvSpPr>
        <p:spPr>
          <a:xfrm>
            <a:off x="21844269" y="6187267"/>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47" name="Rectangle 46">
            <a:extLst>
              <a:ext uri="{FF2B5EF4-FFF2-40B4-BE49-F238E27FC236}">
                <a16:creationId xmlns:a16="http://schemas.microsoft.com/office/drawing/2014/main" id="{20972376-3D29-41AE-9EF1-DF9944A4A058}"/>
              </a:ext>
            </a:extLst>
          </p:cNvPr>
          <p:cNvSpPr/>
          <p:nvPr/>
        </p:nvSpPr>
        <p:spPr>
          <a:xfrm>
            <a:off x="21844269" y="6993809"/>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48" name="Rectangle 47">
            <a:extLst>
              <a:ext uri="{FF2B5EF4-FFF2-40B4-BE49-F238E27FC236}">
                <a16:creationId xmlns:a16="http://schemas.microsoft.com/office/drawing/2014/main" id="{CE1C9A1D-7BBB-42E2-85A3-23242AA2D9CC}"/>
              </a:ext>
            </a:extLst>
          </p:cNvPr>
          <p:cNvSpPr/>
          <p:nvPr/>
        </p:nvSpPr>
        <p:spPr>
          <a:xfrm>
            <a:off x="21844269" y="7873002"/>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49" name="Rectangle 48">
            <a:extLst>
              <a:ext uri="{FF2B5EF4-FFF2-40B4-BE49-F238E27FC236}">
                <a16:creationId xmlns:a16="http://schemas.microsoft.com/office/drawing/2014/main" id="{01B47275-8536-4B17-903F-BEFB05ABEFCC}"/>
              </a:ext>
            </a:extLst>
          </p:cNvPr>
          <p:cNvSpPr/>
          <p:nvPr/>
        </p:nvSpPr>
        <p:spPr>
          <a:xfrm>
            <a:off x="21844269" y="8728097"/>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50" name="Rectangle 49">
            <a:extLst>
              <a:ext uri="{FF2B5EF4-FFF2-40B4-BE49-F238E27FC236}">
                <a16:creationId xmlns:a16="http://schemas.microsoft.com/office/drawing/2014/main" id="{5A67841A-3033-4B99-8E1C-282888262791}"/>
              </a:ext>
            </a:extLst>
          </p:cNvPr>
          <p:cNvSpPr/>
          <p:nvPr/>
        </p:nvSpPr>
        <p:spPr>
          <a:xfrm>
            <a:off x="21844269" y="9571973"/>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51" name="Rectangle 50">
            <a:extLst>
              <a:ext uri="{FF2B5EF4-FFF2-40B4-BE49-F238E27FC236}">
                <a16:creationId xmlns:a16="http://schemas.microsoft.com/office/drawing/2014/main" id="{D21C9480-F59D-4573-8C40-A003B65F3D88}"/>
              </a:ext>
            </a:extLst>
          </p:cNvPr>
          <p:cNvSpPr/>
          <p:nvPr/>
        </p:nvSpPr>
        <p:spPr>
          <a:xfrm>
            <a:off x="21844269" y="10483292"/>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52" name="Rectangle 51">
            <a:extLst>
              <a:ext uri="{FF2B5EF4-FFF2-40B4-BE49-F238E27FC236}">
                <a16:creationId xmlns:a16="http://schemas.microsoft.com/office/drawing/2014/main" id="{5DB21894-6AFF-4769-A8F3-A95667FF166A}"/>
              </a:ext>
            </a:extLst>
          </p:cNvPr>
          <p:cNvSpPr/>
          <p:nvPr/>
        </p:nvSpPr>
        <p:spPr>
          <a:xfrm>
            <a:off x="21844269" y="11269284"/>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53" name="Rectangle 52">
            <a:extLst>
              <a:ext uri="{FF2B5EF4-FFF2-40B4-BE49-F238E27FC236}">
                <a16:creationId xmlns:a16="http://schemas.microsoft.com/office/drawing/2014/main" id="{BE3A4D07-69FD-4BB4-A3A6-8028F9AE3DDF}"/>
              </a:ext>
            </a:extLst>
          </p:cNvPr>
          <p:cNvSpPr/>
          <p:nvPr/>
        </p:nvSpPr>
        <p:spPr>
          <a:xfrm>
            <a:off x="21844269" y="12114506"/>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54" name="Rectangle 53">
            <a:extLst>
              <a:ext uri="{FF2B5EF4-FFF2-40B4-BE49-F238E27FC236}">
                <a16:creationId xmlns:a16="http://schemas.microsoft.com/office/drawing/2014/main" id="{20444B21-1B27-4562-B3E2-058A37E56F37}"/>
              </a:ext>
            </a:extLst>
          </p:cNvPr>
          <p:cNvSpPr/>
          <p:nvPr/>
        </p:nvSpPr>
        <p:spPr>
          <a:xfrm>
            <a:off x="19417698" y="4518534"/>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56" name="Rectangle 55">
            <a:extLst>
              <a:ext uri="{FF2B5EF4-FFF2-40B4-BE49-F238E27FC236}">
                <a16:creationId xmlns:a16="http://schemas.microsoft.com/office/drawing/2014/main" id="{AC8040C6-2867-427B-9C80-D965A9639E24}"/>
              </a:ext>
            </a:extLst>
          </p:cNvPr>
          <p:cNvSpPr/>
          <p:nvPr/>
        </p:nvSpPr>
        <p:spPr>
          <a:xfrm>
            <a:off x="19456970" y="7826051"/>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57" name="Rectangle 56">
            <a:extLst>
              <a:ext uri="{FF2B5EF4-FFF2-40B4-BE49-F238E27FC236}">
                <a16:creationId xmlns:a16="http://schemas.microsoft.com/office/drawing/2014/main" id="{D7064AB5-3C25-4D68-A45E-86B67D11540C}"/>
              </a:ext>
            </a:extLst>
          </p:cNvPr>
          <p:cNvSpPr/>
          <p:nvPr/>
        </p:nvSpPr>
        <p:spPr>
          <a:xfrm>
            <a:off x="19487731" y="8727018"/>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sp>
        <p:nvSpPr>
          <p:cNvPr id="58" name="Rectangle 57">
            <a:extLst>
              <a:ext uri="{FF2B5EF4-FFF2-40B4-BE49-F238E27FC236}">
                <a16:creationId xmlns:a16="http://schemas.microsoft.com/office/drawing/2014/main" id="{6892597C-58BD-4BA7-836A-81AEDBF16DD1}"/>
              </a:ext>
            </a:extLst>
          </p:cNvPr>
          <p:cNvSpPr/>
          <p:nvPr/>
        </p:nvSpPr>
        <p:spPr>
          <a:xfrm>
            <a:off x="19518492" y="9628197"/>
            <a:ext cx="800219" cy="830997"/>
          </a:xfrm>
          <a:prstGeom prst="rect">
            <a:avLst/>
          </a:prstGeom>
        </p:spPr>
        <p:txBody>
          <a:bodyPr wrap="none">
            <a:spAutoFit/>
          </a:bodyPr>
          <a:lstStyle/>
          <a:p>
            <a:r>
              <a:rPr lang="es-SV" altLang="es-SV" dirty="0">
                <a:solidFill>
                  <a:srgbClr val="92D050"/>
                </a:solidFill>
                <a:latin typeface="Font Awesome 5 Free Solid" panose="02000503000000000000" pitchFamily="50" charset="0"/>
              </a:rPr>
              <a:t></a:t>
            </a:r>
            <a:endParaRPr lang="en-US" dirty="0">
              <a:solidFill>
                <a:srgbClr val="92D050"/>
              </a:solidFill>
            </a:endParaRPr>
          </a:p>
        </p:txBody>
      </p:sp>
      <p:cxnSp>
        <p:nvCxnSpPr>
          <p:cNvPr id="60" name="Straight Connector 59">
            <a:extLst>
              <a:ext uri="{FF2B5EF4-FFF2-40B4-BE49-F238E27FC236}">
                <a16:creationId xmlns:a16="http://schemas.microsoft.com/office/drawing/2014/main" id="{0564F6AE-A75D-46B0-898A-6743364E4FF4}"/>
              </a:ext>
            </a:extLst>
          </p:cNvPr>
          <p:cNvCxnSpPr/>
          <p:nvPr/>
        </p:nvCxnSpPr>
        <p:spPr>
          <a:xfrm>
            <a:off x="693083" y="2763339"/>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A1D472C-0A16-4194-B1D8-B7197F14C39E}"/>
              </a:ext>
            </a:extLst>
          </p:cNvPr>
          <p:cNvCxnSpPr/>
          <p:nvPr/>
        </p:nvCxnSpPr>
        <p:spPr>
          <a:xfrm>
            <a:off x="707962" y="3639341"/>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536418-4B0A-4099-9699-9D261415471C}"/>
              </a:ext>
            </a:extLst>
          </p:cNvPr>
          <p:cNvCxnSpPr/>
          <p:nvPr/>
        </p:nvCxnSpPr>
        <p:spPr>
          <a:xfrm>
            <a:off x="714582" y="4503958"/>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378AC71-D3BC-4FE4-8D8F-45F89EC8AB72}"/>
              </a:ext>
            </a:extLst>
          </p:cNvPr>
          <p:cNvCxnSpPr/>
          <p:nvPr/>
        </p:nvCxnSpPr>
        <p:spPr>
          <a:xfrm>
            <a:off x="707962" y="5349531"/>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849EC47-3E53-4DBF-8D1F-EC106F6AC1A7}"/>
              </a:ext>
            </a:extLst>
          </p:cNvPr>
          <p:cNvCxnSpPr/>
          <p:nvPr/>
        </p:nvCxnSpPr>
        <p:spPr>
          <a:xfrm>
            <a:off x="707962" y="6187267"/>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BDDE32-D428-4065-9784-294E48BCFE7E}"/>
              </a:ext>
            </a:extLst>
          </p:cNvPr>
          <p:cNvCxnSpPr/>
          <p:nvPr/>
        </p:nvCxnSpPr>
        <p:spPr>
          <a:xfrm>
            <a:off x="707962" y="6984975"/>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96F154D-76D2-42A3-A8AD-3FEBA18DCA89}"/>
              </a:ext>
            </a:extLst>
          </p:cNvPr>
          <p:cNvCxnSpPr/>
          <p:nvPr/>
        </p:nvCxnSpPr>
        <p:spPr>
          <a:xfrm>
            <a:off x="707962" y="7824527"/>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82088E6-03E6-4CA1-9396-EF4B654060E0}"/>
              </a:ext>
            </a:extLst>
          </p:cNvPr>
          <p:cNvCxnSpPr/>
          <p:nvPr/>
        </p:nvCxnSpPr>
        <p:spPr>
          <a:xfrm>
            <a:off x="707962" y="8690358"/>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4FADAD5-3ECC-455C-8529-D26B3FF5E341}"/>
              </a:ext>
            </a:extLst>
          </p:cNvPr>
          <p:cNvCxnSpPr/>
          <p:nvPr/>
        </p:nvCxnSpPr>
        <p:spPr>
          <a:xfrm>
            <a:off x="693083" y="9549686"/>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D72908E-C9F3-46DB-BFD3-AE2F65EE0ADC}"/>
              </a:ext>
            </a:extLst>
          </p:cNvPr>
          <p:cNvCxnSpPr/>
          <p:nvPr/>
        </p:nvCxnSpPr>
        <p:spPr>
          <a:xfrm>
            <a:off x="693083" y="10402970"/>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C8A10A5-1159-4C0B-890E-74C1CAA5F0B7}"/>
              </a:ext>
            </a:extLst>
          </p:cNvPr>
          <p:cNvCxnSpPr/>
          <p:nvPr/>
        </p:nvCxnSpPr>
        <p:spPr>
          <a:xfrm>
            <a:off x="693083" y="11261865"/>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10ECDB-6236-402D-933B-11B3C48BE556}"/>
              </a:ext>
            </a:extLst>
          </p:cNvPr>
          <p:cNvCxnSpPr/>
          <p:nvPr/>
        </p:nvCxnSpPr>
        <p:spPr>
          <a:xfrm>
            <a:off x="714582" y="12100281"/>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A03043D-9BBA-45A9-95C9-AE9E97AA8703}"/>
              </a:ext>
            </a:extLst>
          </p:cNvPr>
          <p:cNvCxnSpPr/>
          <p:nvPr/>
        </p:nvCxnSpPr>
        <p:spPr>
          <a:xfrm>
            <a:off x="693083" y="2739241"/>
            <a:ext cx="0" cy="10238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F1A7120-FE73-4F1F-ACCA-13BD9F542F51}"/>
              </a:ext>
            </a:extLst>
          </p:cNvPr>
          <p:cNvCxnSpPr/>
          <p:nvPr/>
        </p:nvCxnSpPr>
        <p:spPr>
          <a:xfrm>
            <a:off x="707962" y="12977444"/>
            <a:ext cx="22885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758EF18-DDCA-4368-94AA-22DCAF05556E}"/>
              </a:ext>
            </a:extLst>
          </p:cNvPr>
          <p:cNvCxnSpPr/>
          <p:nvPr/>
        </p:nvCxnSpPr>
        <p:spPr>
          <a:xfrm>
            <a:off x="23600558" y="2739240"/>
            <a:ext cx="0" cy="102382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3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500"/>
                                        <p:tgtEl>
                                          <p:spTgt spid="4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500"/>
                                        <p:tgtEl>
                                          <p:spTgt spid="4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500"/>
                                        <p:tgtEl>
                                          <p:spTgt spid="4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500"/>
                                        <p:tgtEl>
                                          <p:spTgt spid="4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500"/>
                                        <p:tgtEl>
                                          <p:spTgt spid="4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fade">
                                      <p:cBhvr>
                                        <p:cTn id="130" dur="500"/>
                                        <p:tgtEl>
                                          <p:spTgt spid="4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500"/>
                                        <p:tgtEl>
                                          <p:spTgt spid="5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fade">
                                      <p:cBhvr>
                                        <p:cTn id="136" dur="500"/>
                                        <p:tgtEl>
                                          <p:spTgt spid="5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fade">
                                      <p:cBhvr>
                                        <p:cTn id="139" dur="500"/>
                                        <p:tgtEl>
                                          <p:spTgt spid="5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fade">
                                      <p:cBhvr>
                                        <p:cTn id="142" dur="500"/>
                                        <p:tgtEl>
                                          <p:spTgt spid="5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4"/>
                                        </p:tgtEl>
                                        <p:attrNameLst>
                                          <p:attrName>style.visibility</p:attrName>
                                        </p:attrNameLst>
                                      </p:cBhvr>
                                      <p:to>
                                        <p:strVal val="visible"/>
                                      </p:to>
                                    </p:set>
                                    <p:animEffect transition="in" filter="fade">
                                      <p:cBhvr>
                                        <p:cTn id="145" dur="500"/>
                                        <p:tgtEl>
                                          <p:spTgt spid="5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500"/>
                                        <p:tgtEl>
                                          <p:spTgt spid="5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fade">
                                      <p:cBhvr>
                                        <p:cTn id="151" dur="500"/>
                                        <p:tgtEl>
                                          <p:spTgt spid="5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8"/>
                                        </p:tgtEl>
                                        <p:attrNameLst>
                                          <p:attrName>style.visibility</p:attrName>
                                        </p:attrNameLst>
                                      </p:cBhvr>
                                      <p:to>
                                        <p:strVal val="visible"/>
                                      </p:to>
                                    </p:set>
                                    <p:animEffect transition="in" filter="fade">
                                      <p:cBhvr>
                                        <p:cTn id="154" dur="500"/>
                                        <p:tgtEl>
                                          <p:spTgt spid="58"/>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500"/>
                                        <p:tgtEl>
                                          <p:spTgt spid="61"/>
                                        </p:tgtEl>
                                      </p:cBhvr>
                                    </p:animEffect>
                                  </p:childTnLst>
                                </p:cTn>
                              </p:par>
                              <p:par>
                                <p:cTn id="161" presetID="10" presetClass="entr" presetSubtype="0" fill="hold" nodeType="with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fade">
                                      <p:cBhvr>
                                        <p:cTn id="163" dur="500"/>
                                        <p:tgtEl>
                                          <p:spTgt spid="62"/>
                                        </p:tgtEl>
                                      </p:cBhvr>
                                    </p:animEffect>
                                  </p:childTnLst>
                                </p:cTn>
                              </p:par>
                              <p:par>
                                <p:cTn id="164" presetID="10" presetClass="entr" presetSubtype="0"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64"/>
                                        </p:tgtEl>
                                        <p:attrNameLst>
                                          <p:attrName>style.visibility</p:attrName>
                                        </p:attrNameLst>
                                      </p:cBhvr>
                                      <p:to>
                                        <p:strVal val="visible"/>
                                      </p:to>
                                    </p:set>
                                    <p:animEffect transition="in" filter="fade">
                                      <p:cBhvr>
                                        <p:cTn id="169" dur="500"/>
                                        <p:tgtEl>
                                          <p:spTgt spid="64"/>
                                        </p:tgtEl>
                                      </p:cBhvr>
                                    </p:animEffect>
                                  </p:childTnLst>
                                </p:cTn>
                              </p:par>
                              <p:par>
                                <p:cTn id="170" presetID="10" presetClass="entr" presetSubtype="0" fill="hold" nodeType="withEffect">
                                  <p:stCondLst>
                                    <p:cond delay="0"/>
                                  </p:stCondLst>
                                  <p:childTnLst>
                                    <p:set>
                                      <p:cBhvr>
                                        <p:cTn id="171" dur="1" fill="hold">
                                          <p:stCondLst>
                                            <p:cond delay="0"/>
                                          </p:stCondLst>
                                        </p:cTn>
                                        <p:tgtEl>
                                          <p:spTgt spid="65"/>
                                        </p:tgtEl>
                                        <p:attrNameLst>
                                          <p:attrName>style.visibility</p:attrName>
                                        </p:attrNameLst>
                                      </p:cBhvr>
                                      <p:to>
                                        <p:strVal val="visible"/>
                                      </p:to>
                                    </p:set>
                                    <p:animEffect transition="in" filter="fade">
                                      <p:cBhvr>
                                        <p:cTn id="172" dur="500"/>
                                        <p:tgtEl>
                                          <p:spTgt spid="65"/>
                                        </p:tgtEl>
                                      </p:cBhvr>
                                    </p:animEffect>
                                  </p:childTnLst>
                                </p:cTn>
                              </p:par>
                              <p:par>
                                <p:cTn id="173" presetID="10" presetClass="entr" presetSubtype="0"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fade">
                                      <p:cBhvr>
                                        <p:cTn id="175" dur="500"/>
                                        <p:tgtEl>
                                          <p:spTgt spid="66"/>
                                        </p:tgtEl>
                                      </p:cBhvr>
                                    </p:animEffect>
                                  </p:childTnLst>
                                </p:cTn>
                              </p:par>
                              <p:par>
                                <p:cTn id="176" presetID="10" presetClass="entr" presetSubtype="0" fill="hold"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fade">
                                      <p:cBhvr>
                                        <p:cTn id="178" dur="500"/>
                                        <p:tgtEl>
                                          <p:spTgt spid="67"/>
                                        </p:tgtEl>
                                      </p:cBhvr>
                                    </p:animEffect>
                                  </p:childTnLst>
                                </p:cTn>
                              </p:par>
                              <p:par>
                                <p:cTn id="179" presetID="10" presetClass="entr" presetSubtype="0"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fade">
                                      <p:cBhvr>
                                        <p:cTn id="181" dur="500"/>
                                        <p:tgtEl>
                                          <p:spTgt spid="68"/>
                                        </p:tgtEl>
                                      </p:cBhvr>
                                    </p:animEffect>
                                  </p:childTnLst>
                                </p:cTn>
                              </p:par>
                              <p:par>
                                <p:cTn id="182" presetID="10" presetClass="entr" presetSubtype="0" fill="hold" nodeType="withEffect">
                                  <p:stCondLst>
                                    <p:cond delay="0"/>
                                  </p:stCondLst>
                                  <p:childTnLst>
                                    <p:set>
                                      <p:cBhvr>
                                        <p:cTn id="183" dur="1" fill="hold">
                                          <p:stCondLst>
                                            <p:cond delay="0"/>
                                          </p:stCondLst>
                                        </p:cTn>
                                        <p:tgtEl>
                                          <p:spTgt spid="69"/>
                                        </p:tgtEl>
                                        <p:attrNameLst>
                                          <p:attrName>style.visibility</p:attrName>
                                        </p:attrNameLst>
                                      </p:cBhvr>
                                      <p:to>
                                        <p:strVal val="visible"/>
                                      </p:to>
                                    </p:set>
                                    <p:animEffect transition="in" filter="fade">
                                      <p:cBhvr>
                                        <p:cTn id="184" dur="500"/>
                                        <p:tgtEl>
                                          <p:spTgt spid="69"/>
                                        </p:tgtEl>
                                      </p:cBhvr>
                                    </p:animEffect>
                                  </p:childTnLst>
                                </p:cTn>
                              </p:par>
                              <p:par>
                                <p:cTn id="185" presetID="10" presetClass="entr" presetSubtype="0" fill="hold" nodeType="withEffect">
                                  <p:stCondLst>
                                    <p:cond delay="0"/>
                                  </p:stCondLst>
                                  <p:childTnLst>
                                    <p:set>
                                      <p:cBhvr>
                                        <p:cTn id="186" dur="1" fill="hold">
                                          <p:stCondLst>
                                            <p:cond delay="0"/>
                                          </p:stCondLst>
                                        </p:cTn>
                                        <p:tgtEl>
                                          <p:spTgt spid="70"/>
                                        </p:tgtEl>
                                        <p:attrNameLst>
                                          <p:attrName>style.visibility</p:attrName>
                                        </p:attrNameLst>
                                      </p:cBhvr>
                                      <p:to>
                                        <p:strVal val="visible"/>
                                      </p:to>
                                    </p:set>
                                    <p:animEffect transition="in" filter="fade">
                                      <p:cBhvr>
                                        <p:cTn id="187" dur="500"/>
                                        <p:tgtEl>
                                          <p:spTgt spid="70"/>
                                        </p:tgtEl>
                                      </p:cBhvr>
                                    </p:animEffect>
                                  </p:childTnLst>
                                </p:cTn>
                              </p:par>
                              <p:par>
                                <p:cTn id="188" presetID="10" presetClass="entr" presetSubtype="0" fill="hold" nodeType="withEffect">
                                  <p:stCondLst>
                                    <p:cond delay="0"/>
                                  </p:stCondLst>
                                  <p:childTnLst>
                                    <p:set>
                                      <p:cBhvr>
                                        <p:cTn id="189" dur="1" fill="hold">
                                          <p:stCondLst>
                                            <p:cond delay="0"/>
                                          </p:stCondLst>
                                        </p:cTn>
                                        <p:tgtEl>
                                          <p:spTgt spid="71"/>
                                        </p:tgtEl>
                                        <p:attrNameLst>
                                          <p:attrName>style.visibility</p:attrName>
                                        </p:attrNameLst>
                                      </p:cBhvr>
                                      <p:to>
                                        <p:strVal val="visible"/>
                                      </p:to>
                                    </p:set>
                                    <p:animEffect transition="in" filter="fade">
                                      <p:cBhvr>
                                        <p:cTn id="190" dur="500"/>
                                        <p:tgtEl>
                                          <p:spTgt spid="71"/>
                                        </p:tgtEl>
                                      </p:cBhvr>
                                    </p:animEffect>
                                  </p:childTnLst>
                                </p:cTn>
                              </p:par>
                              <p:par>
                                <p:cTn id="191" presetID="10" presetClass="entr" presetSubtype="0" fill="hold" nodeType="withEffect">
                                  <p:stCondLst>
                                    <p:cond delay="0"/>
                                  </p:stCondLst>
                                  <p:childTnLst>
                                    <p:set>
                                      <p:cBhvr>
                                        <p:cTn id="192" dur="1" fill="hold">
                                          <p:stCondLst>
                                            <p:cond delay="0"/>
                                          </p:stCondLst>
                                        </p:cTn>
                                        <p:tgtEl>
                                          <p:spTgt spid="73"/>
                                        </p:tgtEl>
                                        <p:attrNameLst>
                                          <p:attrName>style.visibility</p:attrName>
                                        </p:attrNameLst>
                                      </p:cBhvr>
                                      <p:to>
                                        <p:strVal val="visible"/>
                                      </p:to>
                                    </p:set>
                                    <p:animEffect transition="in" filter="fade">
                                      <p:cBhvr>
                                        <p:cTn id="193" dur="500"/>
                                        <p:tgtEl>
                                          <p:spTgt spid="73"/>
                                        </p:tgtEl>
                                      </p:cBhvr>
                                    </p:animEffect>
                                  </p:childTnLst>
                                </p:cTn>
                              </p:par>
                              <p:par>
                                <p:cTn id="194" presetID="10" presetClass="entr" presetSubtype="0" fill="hold" nodeType="withEffect">
                                  <p:stCondLst>
                                    <p:cond delay="0"/>
                                  </p:stCondLst>
                                  <p:childTnLst>
                                    <p:set>
                                      <p:cBhvr>
                                        <p:cTn id="195" dur="1" fill="hold">
                                          <p:stCondLst>
                                            <p:cond delay="0"/>
                                          </p:stCondLst>
                                        </p:cTn>
                                        <p:tgtEl>
                                          <p:spTgt spid="74"/>
                                        </p:tgtEl>
                                        <p:attrNameLst>
                                          <p:attrName>style.visibility</p:attrName>
                                        </p:attrNameLst>
                                      </p:cBhvr>
                                      <p:to>
                                        <p:strVal val="visible"/>
                                      </p:to>
                                    </p:set>
                                    <p:animEffect transition="in" filter="fade">
                                      <p:cBhvr>
                                        <p:cTn id="196" dur="500"/>
                                        <p:tgtEl>
                                          <p:spTgt spid="74"/>
                                        </p:tgtEl>
                                      </p:cBhvr>
                                    </p:animEffect>
                                  </p:childTnLst>
                                </p:cTn>
                              </p:par>
                              <p:par>
                                <p:cTn id="197" presetID="10" presetClass="entr" presetSubtype="0" fill="hold" nodeType="withEffect">
                                  <p:stCondLst>
                                    <p:cond delay="0"/>
                                  </p:stCondLst>
                                  <p:childTnLst>
                                    <p:set>
                                      <p:cBhvr>
                                        <p:cTn id="198" dur="1" fill="hold">
                                          <p:stCondLst>
                                            <p:cond delay="0"/>
                                          </p:stCondLst>
                                        </p:cTn>
                                        <p:tgtEl>
                                          <p:spTgt spid="75"/>
                                        </p:tgtEl>
                                        <p:attrNameLst>
                                          <p:attrName>style.visibility</p:attrName>
                                        </p:attrNameLst>
                                      </p:cBhvr>
                                      <p:to>
                                        <p:strVal val="visible"/>
                                      </p:to>
                                    </p:set>
                                    <p:animEffect transition="in" filter="fade">
                                      <p:cBhvr>
                                        <p:cTn id="19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P spid="37" grpId="0"/>
      <p:bldP spid="38" grpId="0"/>
      <p:bldP spid="39" grpId="0"/>
      <p:bldP spid="40" grpId="0"/>
      <p:bldP spid="41" grpId="0"/>
      <p:bldP spid="43" grpId="0"/>
      <p:bldP spid="44" grpId="0"/>
      <p:bldP spid="45" grpId="0"/>
      <p:bldP spid="46" grpId="0"/>
      <p:bldP spid="47" grpId="0"/>
      <p:bldP spid="48" grpId="0"/>
      <p:bldP spid="49" grpId="0"/>
      <p:bldP spid="50" grpId="0"/>
      <p:bldP spid="51" grpId="0"/>
      <p:bldP spid="52" grpId="0"/>
      <p:bldP spid="53" grpId="0"/>
      <p:bldP spid="54" grpId="0"/>
      <p:bldP spid="56" grpId="0"/>
      <p:bldP spid="57"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Develop How You Want</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22</a:t>
            </a:fld>
            <a:endParaRPr lang="es-SV" dirty="0"/>
          </a:p>
        </p:txBody>
      </p:sp>
      <p:grpSp>
        <p:nvGrpSpPr>
          <p:cNvPr id="18" name="Group 17">
            <a:extLst>
              <a:ext uri="{FF2B5EF4-FFF2-40B4-BE49-F238E27FC236}">
                <a16:creationId xmlns:a16="http://schemas.microsoft.com/office/drawing/2014/main" id="{0B8D64CC-8E82-401C-9F30-48B9E950D81E}"/>
              </a:ext>
            </a:extLst>
          </p:cNvPr>
          <p:cNvGrpSpPr/>
          <p:nvPr/>
        </p:nvGrpSpPr>
        <p:grpSpPr>
          <a:xfrm>
            <a:off x="761525" y="2088264"/>
            <a:ext cx="23177574" cy="2862322"/>
            <a:chOff x="761525" y="2088264"/>
            <a:chExt cx="23177574" cy="2862322"/>
          </a:xfrm>
        </p:grpSpPr>
        <p:sp>
          <p:nvSpPr>
            <p:cNvPr id="4" name="TextBox 3">
              <a:extLst>
                <a:ext uri="{FF2B5EF4-FFF2-40B4-BE49-F238E27FC236}">
                  <a16:creationId xmlns:a16="http://schemas.microsoft.com/office/drawing/2014/main" id="{EF6990E6-A746-4CB1-9DFD-884EA0CF5D5C}"/>
                </a:ext>
              </a:extLst>
            </p:cNvPr>
            <p:cNvSpPr txBox="1"/>
            <p:nvPr/>
          </p:nvSpPr>
          <p:spPr>
            <a:xfrm>
              <a:off x="4001884" y="2088264"/>
              <a:ext cx="19937215" cy="2862322"/>
            </a:xfrm>
            <a:prstGeom prst="rect">
              <a:avLst/>
            </a:prstGeom>
            <a:noFill/>
          </p:spPr>
          <p:txBody>
            <a:bodyPr wrap="square" rtlCol="0">
              <a:spAutoFit/>
            </a:bodyPr>
            <a:lstStyle/>
            <a:p>
              <a:pPr marL="685800" indent="-685800">
                <a:buFont typeface="Arial" panose="020B0604020202020204" pitchFamily="34" charset="0"/>
                <a:buChar char="•"/>
              </a:pPr>
              <a:r>
                <a:rPr lang="en-US" sz="6000" dirty="0">
                  <a:solidFill>
                    <a:schemeClr val="tx2"/>
                  </a:solidFill>
                </a:rPr>
                <a:t>Azure Portal</a:t>
              </a:r>
            </a:p>
            <a:p>
              <a:pPr marL="1894527" lvl="1" indent="-685800">
                <a:buFont typeface="Arial" panose="020B0604020202020204" pitchFamily="34" charset="0"/>
                <a:buChar char="•"/>
              </a:pPr>
              <a:r>
                <a:rPr lang="en-US" sz="6000" dirty="0">
                  <a:solidFill>
                    <a:schemeClr val="tx2"/>
                  </a:solidFill>
                </a:rPr>
                <a:t>Quickly get started without having to install anything else</a:t>
              </a:r>
            </a:p>
          </p:txBody>
        </p:sp>
        <p:pic>
          <p:nvPicPr>
            <p:cNvPr id="6" name="Picture 5">
              <a:extLst>
                <a:ext uri="{FF2B5EF4-FFF2-40B4-BE49-F238E27FC236}">
                  <a16:creationId xmlns:a16="http://schemas.microsoft.com/office/drawing/2014/main" id="{EB2C6DFA-B9F3-449F-A333-0A0E87FB6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25" y="2257661"/>
              <a:ext cx="2295256" cy="1900833"/>
            </a:xfrm>
            <a:prstGeom prst="rect">
              <a:avLst/>
            </a:prstGeom>
          </p:spPr>
        </p:pic>
      </p:grpSp>
      <p:grpSp>
        <p:nvGrpSpPr>
          <p:cNvPr id="19" name="Group 18">
            <a:extLst>
              <a:ext uri="{FF2B5EF4-FFF2-40B4-BE49-F238E27FC236}">
                <a16:creationId xmlns:a16="http://schemas.microsoft.com/office/drawing/2014/main" id="{B8A816ED-C373-44BB-B774-42012AB5A17D}"/>
              </a:ext>
            </a:extLst>
          </p:cNvPr>
          <p:cNvGrpSpPr/>
          <p:nvPr/>
        </p:nvGrpSpPr>
        <p:grpSpPr>
          <a:xfrm>
            <a:off x="826588" y="4950586"/>
            <a:ext cx="23112511" cy="2423500"/>
            <a:chOff x="826588" y="4950586"/>
            <a:chExt cx="23112511" cy="2423500"/>
          </a:xfrm>
        </p:grpSpPr>
        <p:pic>
          <p:nvPicPr>
            <p:cNvPr id="12" name="Picture 11">
              <a:extLst>
                <a:ext uri="{FF2B5EF4-FFF2-40B4-BE49-F238E27FC236}">
                  <a16:creationId xmlns:a16="http://schemas.microsoft.com/office/drawing/2014/main" id="{973D7E81-D599-422D-AAE5-6DF697706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8" y="5143894"/>
              <a:ext cx="2230192" cy="2230192"/>
            </a:xfrm>
            <a:prstGeom prst="rect">
              <a:avLst/>
            </a:prstGeom>
          </p:spPr>
        </p:pic>
        <p:sp>
          <p:nvSpPr>
            <p:cNvPr id="15" name="TextBox 14">
              <a:extLst>
                <a:ext uri="{FF2B5EF4-FFF2-40B4-BE49-F238E27FC236}">
                  <a16:creationId xmlns:a16="http://schemas.microsoft.com/office/drawing/2014/main" id="{A2BD7C65-2254-4197-903C-13FF98A49575}"/>
                </a:ext>
              </a:extLst>
            </p:cNvPr>
            <p:cNvSpPr txBox="1"/>
            <p:nvPr/>
          </p:nvSpPr>
          <p:spPr>
            <a:xfrm>
              <a:off x="4001884" y="4950586"/>
              <a:ext cx="19937215" cy="1938992"/>
            </a:xfrm>
            <a:prstGeom prst="rect">
              <a:avLst/>
            </a:prstGeom>
            <a:noFill/>
          </p:spPr>
          <p:txBody>
            <a:bodyPr wrap="square" rtlCol="0">
              <a:spAutoFit/>
            </a:bodyPr>
            <a:lstStyle/>
            <a:p>
              <a:pPr marL="685800" indent="-685800">
                <a:buFont typeface="Arial" panose="020B0604020202020204" pitchFamily="34" charset="0"/>
                <a:buChar char="•"/>
              </a:pPr>
              <a:r>
                <a:rPr lang="en-US" sz="6000" dirty="0">
                  <a:solidFill>
                    <a:schemeClr val="tx2"/>
                  </a:solidFill>
                </a:rPr>
                <a:t>Visual Studio 2017</a:t>
              </a:r>
            </a:p>
            <a:p>
              <a:pPr marL="1894527" lvl="1" indent="-685800">
                <a:buFont typeface="Arial" panose="020B0604020202020204" pitchFamily="34" charset="0"/>
                <a:buChar char="•"/>
              </a:pPr>
              <a:r>
                <a:rPr lang="en-US" sz="6000" dirty="0">
                  <a:solidFill>
                    <a:schemeClr val="tx2"/>
                  </a:solidFill>
                </a:rPr>
                <a:t>First class C# development experience</a:t>
              </a:r>
            </a:p>
          </p:txBody>
        </p:sp>
      </p:grpSp>
      <p:grpSp>
        <p:nvGrpSpPr>
          <p:cNvPr id="20" name="Group 19">
            <a:extLst>
              <a:ext uri="{FF2B5EF4-FFF2-40B4-BE49-F238E27FC236}">
                <a16:creationId xmlns:a16="http://schemas.microsoft.com/office/drawing/2014/main" id="{87B30F1D-D453-493B-BEE5-3C5CE33B9980}"/>
              </a:ext>
            </a:extLst>
          </p:cNvPr>
          <p:cNvGrpSpPr/>
          <p:nvPr/>
        </p:nvGrpSpPr>
        <p:grpSpPr>
          <a:xfrm>
            <a:off x="1056045" y="7371847"/>
            <a:ext cx="22883054" cy="2862322"/>
            <a:chOff x="1056045" y="7371847"/>
            <a:chExt cx="22883054" cy="2862322"/>
          </a:xfrm>
        </p:grpSpPr>
        <p:pic>
          <p:nvPicPr>
            <p:cNvPr id="13" name="Picture 12">
              <a:extLst>
                <a:ext uri="{FF2B5EF4-FFF2-40B4-BE49-F238E27FC236}">
                  <a16:creationId xmlns:a16="http://schemas.microsoft.com/office/drawing/2014/main" id="{ACEAE9A3-70CF-4894-9B58-9CD68BC80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045" y="8094219"/>
              <a:ext cx="2041299" cy="2017907"/>
            </a:xfrm>
            <a:prstGeom prst="rect">
              <a:avLst/>
            </a:prstGeom>
          </p:spPr>
        </p:pic>
        <p:sp>
          <p:nvSpPr>
            <p:cNvPr id="16" name="TextBox 15">
              <a:extLst>
                <a:ext uri="{FF2B5EF4-FFF2-40B4-BE49-F238E27FC236}">
                  <a16:creationId xmlns:a16="http://schemas.microsoft.com/office/drawing/2014/main" id="{C095C7F2-A3FA-4A78-B845-D5010AD88BCC}"/>
                </a:ext>
              </a:extLst>
            </p:cNvPr>
            <p:cNvSpPr txBox="1"/>
            <p:nvPr/>
          </p:nvSpPr>
          <p:spPr>
            <a:xfrm>
              <a:off x="4001884" y="7371847"/>
              <a:ext cx="19937215" cy="2862322"/>
            </a:xfrm>
            <a:prstGeom prst="rect">
              <a:avLst/>
            </a:prstGeom>
            <a:noFill/>
          </p:spPr>
          <p:txBody>
            <a:bodyPr wrap="square" rtlCol="0">
              <a:spAutoFit/>
            </a:bodyPr>
            <a:lstStyle/>
            <a:p>
              <a:pPr marL="685800" indent="-685800">
                <a:buFont typeface="Arial" panose="020B0604020202020204" pitchFamily="34" charset="0"/>
                <a:buChar char="•"/>
              </a:pPr>
              <a:r>
                <a:rPr lang="en-US" sz="6000" dirty="0">
                  <a:solidFill>
                    <a:schemeClr val="tx2"/>
                  </a:solidFill>
                </a:rPr>
                <a:t>Visual Studio Code</a:t>
              </a:r>
            </a:p>
            <a:p>
              <a:pPr marL="1894527" lvl="1" indent="-685800">
                <a:buFont typeface="Arial" panose="020B0604020202020204" pitchFamily="34" charset="0"/>
                <a:buChar char="•"/>
              </a:pPr>
              <a:r>
                <a:rPr lang="en-US" sz="6000" dirty="0">
                  <a:solidFill>
                    <a:schemeClr val="tx2"/>
                  </a:solidFill>
                </a:rPr>
                <a:t>First class Node.js development experience</a:t>
              </a:r>
            </a:p>
            <a:p>
              <a:pPr marL="1894527" lvl="1" indent="-685800">
                <a:buFont typeface="Arial" panose="020B0604020202020204" pitchFamily="34" charset="0"/>
                <a:buChar char="•"/>
              </a:pPr>
              <a:r>
                <a:rPr lang="en-US" sz="6000" dirty="0">
                  <a:solidFill>
                    <a:schemeClr val="tx2"/>
                  </a:solidFill>
                </a:rPr>
                <a:t>Edit any function project generated via CLI</a:t>
              </a:r>
            </a:p>
          </p:txBody>
        </p:sp>
      </p:grpSp>
      <p:grpSp>
        <p:nvGrpSpPr>
          <p:cNvPr id="21" name="Group 20">
            <a:extLst>
              <a:ext uri="{FF2B5EF4-FFF2-40B4-BE49-F238E27FC236}">
                <a16:creationId xmlns:a16="http://schemas.microsoft.com/office/drawing/2014/main" id="{8908680B-8FA2-45D8-8DAA-CA1538EAF534}"/>
              </a:ext>
            </a:extLst>
          </p:cNvPr>
          <p:cNvGrpSpPr/>
          <p:nvPr/>
        </p:nvGrpSpPr>
        <p:grpSpPr>
          <a:xfrm>
            <a:off x="1034644" y="10252167"/>
            <a:ext cx="22904454" cy="2862322"/>
            <a:chOff x="1034644" y="10252167"/>
            <a:chExt cx="22904454" cy="2862322"/>
          </a:xfrm>
        </p:grpSpPr>
        <p:pic>
          <p:nvPicPr>
            <p:cNvPr id="14" name="Picture 13">
              <a:extLst>
                <a:ext uri="{FF2B5EF4-FFF2-40B4-BE49-F238E27FC236}">
                  <a16:creationId xmlns:a16="http://schemas.microsoft.com/office/drawing/2014/main" id="{09142E8E-325A-48DA-8A8A-F261A32E29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644" y="10832259"/>
              <a:ext cx="2031718" cy="1702137"/>
            </a:xfrm>
            <a:prstGeom prst="rect">
              <a:avLst/>
            </a:prstGeom>
          </p:spPr>
        </p:pic>
        <p:sp>
          <p:nvSpPr>
            <p:cNvPr id="17" name="TextBox 16">
              <a:extLst>
                <a:ext uri="{FF2B5EF4-FFF2-40B4-BE49-F238E27FC236}">
                  <a16:creationId xmlns:a16="http://schemas.microsoft.com/office/drawing/2014/main" id="{517030B7-E9B1-474E-B4C8-E8E0CE053013}"/>
                </a:ext>
              </a:extLst>
            </p:cNvPr>
            <p:cNvSpPr txBox="1"/>
            <p:nvPr/>
          </p:nvSpPr>
          <p:spPr>
            <a:xfrm>
              <a:off x="4001883" y="10252167"/>
              <a:ext cx="19937215" cy="2862322"/>
            </a:xfrm>
            <a:prstGeom prst="rect">
              <a:avLst/>
            </a:prstGeom>
            <a:noFill/>
          </p:spPr>
          <p:txBody>
            <a:bodyPr wrap="square" rtlCol="0">
              <a:spAutoFit/>
            </a:bodyPr>
            <a:lstStyle/>
            <a:p>
              <a:pPr marL="685800" indent="-685800">
                <a:buFont typeface="Arial" panose="020B0604020202020204" pitchFamily="34" charset="0"/>
                <a:buChar char="•"/>
              </a:pPr>
              <a:r>
                <a:rPr lang="en-US" sz="6000" dirty="0">
                  <a:solidFill>
                    <a:schemeClr val="tx2"/>
                  </a:solidFill>
                </a:rPr>
                <a:t>Azure Functions Core Tools (CLI)</a:t>
              </a:r>
            </a:p>
            <a:p>
              <a:pPr marL="1894527" lvl="1" indent="-685800">
                <a:buFont typeface="Arial" panose="020B0604020202020204" pitchFamily="34" charset="0"/>
                <a:buChar char="•"/>
              </a:pPr>
              <a:r>
                <a:rPr lang="en-US" sz="6000" dirty="0">
                  <a:solidFill>
                    <a:schemeClr val="tx2"/>
                  </a:solidFill>
                </a:rPr>
                <a:t>Build any kind of function and edit in IDE of your choice</a:t>
              </a:r>
            </a:p>
          </p:txBody>
        </p:sp>
      </p:grpSp>
    </p:spTree>
    <p:extLst>
      <p:ext uri="{BB962C8B-B14F-4D97-AF65-F5344CB8AC3E}">
        <p14:creationId xmlns:p14="http://schemas.microsoft.com/office/powerpoint/2010/main" val="12334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Runtime Versions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23</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714582" y="2964266"/>
            <a:ext cx="11613227" cy="1446550"/>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.NET Framework 4.6</a:t>
            </a:r>
          </a:p>
          <a:p>
            <a:pPr marL="685800" indent="-685800">
              <a:buFont typeface="Arial" panose="020B0604020202020204" pitchFamily="34" charset="0"/>
              <a:buChar char="•"/>
            </a:pPr>
            <a:r>
              <a:rPr lang="en-US" sz="4400" dirty="0">
                <a:solidFill>
                  <a:schemeClr val="tx2"/>
                </a:solidFill>
              </a:rPr>
              <a:t>Generally Available</a:t>
            </a:r>
          </a:p>
        </p:txBody>
      </p:sp>
      <p:sp>
        <p:nvSpPr>
          <p:cNvPr id="6" name="Rectangle 5">
            <a:extLst>
              <a:ext uri="{FF2B5EF4-FFF2-40B4-BE49-F238E27FC236}">
                <a16:creationId xmlns:a16="http://schemas.microsoft.com/office/drawing/2014/main" id="{16FB94B1-3315-48F1-977D-85844C7EA6F5}"/>
              </a:ext>
            </a:extLst>
          </p:cNvPr>
          <p:cNvSpPr/>
          <p:nvPr/>
        </p:nvSpPr>
        <p:spPr>
          <a:xfrm>
            <a:off x="714581" y="2133270"/>
            <a:ext cx="7742797" cy="830997"/>
          </a:xfrm>
          <a:prstGeom prst="rect">
            <a:avLst/>
          </a:prstGeom>
        </p:spPr>
        <p:txBody>
          <a:bodyPr wrap="square">
            <a:spAutoFit/>
          </a:bodyPr>
          <a:lstStyle/>
          <a:p>
            <a:r>
              <a:rPr lang="en-US" dirty="0">
                <a:solidFill>
                  <a:schemeClr val="accent1"/>
                </a:solidFill>
                <a:latin typeface="Oswald" panose="00000500000000000000" pitchFamily="2" charset="0"/>
              </a:rPr>
              <a:t>Runtime 1.x</a:t>
            </a:r>
          </a:p>
        </p:txBody>
      </p:sp>
      <p:sp>
        <p:nvSpPr>
          <p:cNvPr id="7" name="Rectangle 6">
            <a:extLst>
              <a:ext uri="{FF2B5EF4-FFF2-40B4-BE49-F238E27FC236}">
                <a16:creationId xmlns:a16="http://schemas.microsoft.com/office/drawing/2014/main" id="{8B1EF6B4-B4DE-4AEE-9669-B847AA09AE09}"/>
              </a:ext>
            </a:extLst>
          </p:cNvPr>
          <p:cNvSpPr/>
          <p:nvPr/>
        </p:nvSpPr>
        <p:spPr>
          <a:xfrm>
            <a:off x="12777859" y="2133269"/>
            <a:ext cx="11478212" cy="830997"/>
          </a:xfrm>
          <a:prstGeom prst="rect">
            <a:avLst/>
          </a:prstGeom>
        </p:spPr>
        <p:txBody>
          <a:bodyPr wrap="square">
            <a:spAutoFit/>
          </a:bodyPr>
          <a:lstStyle/>
          <a:p>
            <a:r>
              <a:rPr lang="en-US" dirty="0">
                <a:solidFill>
                  <a:schemeClr val="accent1"/>
                </a:solidFill>
                <a:latin typeface="Oswald" panose="00000500000000000000" pitchFamily="2" charset="0"/>
              </a:rPr>
              <a:t>Runtime 2.x</a:t>
            </a:r>
          </a:p>
        </p:txBody>
      </p:sp>
      <p:sp>
        <p:nvSpPr>
          <p:cNvPr id="8" name="TextBox 7">
            <a:extLst>
              <a:ext uri="{FF2B5EF4-FFF2-40B4-BE49-F238E27FC236}">
                <a16:creationId xmlns:a16="http://schemas.microsoft.com/office/drawing/2014/main" id="{E9301D0F-26F7-4268-90E5-1B262F8F3189}"/>
              </a:ext>
            </a:extLst>
          </p:cNvPr>
          <p:cNvSpPr txBox="1"/>
          <p:nvPr/>
        </p:nvSpPr>
        <p:spPr>
          <a:xfrm>
            <a:off x="12753665" y="2964266"/>
            <a:ext cx="11613227" cy="4832092"/>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.NET Core 2.0</a:t>
            </a:r>
          </a:p>
          <a:p>
            <a:pPr marL="685800" indent="-685800">
              <a:buFont typeface="Arial" panose="020B0604020202020204" pitchFamily="34" charset="0"/>
              <a:buChar char="•"/>
            </a:pPr>
            <a:r>
              <a:rPr lang="en-US" sz="4400" dirty="0">
                <a:solidFill>
                  <a:schemeClr val="tx2"/>
                </a:solidFill>
              </a:rPr>
              <a:t>Cross Platform</a:t>
            </a:r>
          </a:p>
          <a:p>
            <a:pPr marL="685800" indent="-685800">
              <a:buFont typeface="Arial" panose="020B0604020202020204" pitchFamily="34" charset="0"/>
              <a:buChar char="•"/>
            </a:pPr>
            <a:r>
              <a:rPr lang="en-US" sz="4400" dirty="0">
                <a:solidFill>
                  <a:schemeClr val="tx2"/>
                </a:solidFill>
              </a:rPr>
              <a:t>Language Extensions</a:t>
            </a:r>
          </a:p>
          <a:p>
            <a:pPr marL="1894527" lvl="1" indent="-685800">
              <a:buFont typeface="Arial" panose="020B0604020202020204" pitchFamily="34" charset="0"/>
              <a:buChar char="•"/>
            </a:pPr>
            <a:r>
              <a:rPr lang="en-US" sz="4400" dirty="0">
                <a:solidFill>
                  <a:schemeClr val="tx2"/>
                </a:solidFill>
              </a:rPr>
              <a:t>Java</a:t>
            </a:r>
          </a:p>
          <a:p>
            <a:pPr marL="685800" indent="-685800">
              <a:buFont typeface="Arial" panose="020B0604020202020204" pitchFamily="34" charset="0"/>
              <a:buChar char="•"/>
            </a:pPr>
            <a:r>
              <a:rPr lang="en-US" sz="4400" dirty="0">
                <a:solidFill>
                  <a:schemeClr val="tx2"/>
                </a:solidFill>
              </a:rPr>
              <a:t>Binding Extensions</a:t>
            </a:r>
          </a:p>
          <a:p>
            <a:pPr marL="1894527" lvl="1" indent="-685800">
              <a:buFont typeface="Arial" panose="020B0604020202020204" pitchFamily="34" charset="0"/>
              <a:buChar char="•"/>
            </a:pPr>
            <a:r>
              <a:rPr lang="en-US" sz="4400" dirty="0">
                <a:solidFill>
                  <a:schemeClr val="tx2"/>
                </a:solidFill>
              </a:rPr>
              <a:t>Microsoft Graph</a:t>
            </a:r>
          </a:p>
          <a:p>
            <a:pPr marL="1894527" lvl="1" indent="-685800">
              <a:buFont typeface="Arial" panose="020B0604020202020204" pitchFamily="34" charset="0"/>
              <a:buChar char="•"/>
            </a:pPr>
            <a:r>
              <a:rPr lang="en-US" sz="4400" dirty="0">
                <a:solidFill>
                  <a:schemeClr val="tx2"/>
                </a:solidFill>
              </a:rPr>
              <a:t>Durable Functions</a:t>
            </a:r>
          </a:p>
        </p:txBody>
      </p:sp>
    </p:spTree>
    <p:extLst>
      <p:ext uri="{BB962C8B-B14F-4D97-AF65-F5344CB8AC3E}">
        <p14:creationId xmlns:p14="http://schemas.microsoft.com/office/powerpoint/2010/main" val="337570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5" end="5"/>
                                            </p:txEl>
                                          </p:spTgt>
                                        </p:tgtEl>
                                        <p:attrNameLst>
                                          <p:attrName>style.visibility</p:attrName>
                                        </p:attrNameLst>
                                      </p:cBhvr>
                                      <p:to>
                                        <p:strVal val="visible"/>
                                      </p:to>
                                    </p:set>
                                    <p:animEffect transition="in" filter="fade">
                                      <p:cBhvr>
                                        <p:cTn id="10" dur="500"/>
                                        <p:tgtEl>
                                          <p:spTgt spid="8">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animEffect transition="in" filter="fade">
                                      <p:cBhvr>
                                        <p:cTn id="1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Web Application Backends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24</a:t>
            </a:fld>
            <a:endParaRPr lang="es-SV" dirty="0"/>
          </a:p>
        </p:txBody>
      </p:sp>
      <p:pic>
        <p:nvPicPr>
          <p:cNvPr id="6" name="Picture 5">
            <a:extLst>
              <a:ext uri="{FF2B5EF4-FFF2-40B4-BE49-F238E27FC236}">
                <a16:creationId xmlns:a16="http://schemas.microsoft.com/office/drawing/2014/main" id="{8D88245B-F163-4C0A-8F5F-234FE60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483" y="3303399"/>
            <a:ext cx="20180622" cy="7110790"/>
          </a:xfrm>
          <a:prstGeom prst="rect">
            <a:avLst/>
          </a:prstGeom>
          <a:solidFill>
            <a:schemeClr val="bg1"/>
          </a:solidFill>
        </p:spPr>
      </p:pic>
    </p:spTree>
    <p:extLst>
      <p:ext uri="{BB962C8B-B14F-4D97-AF65-F5344CB8AC3E}">
        <p14:creationId xmlns:p14="http://schemas.microsoft.com/office/powerpoint/2010/main" val="34745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Mobile Application Backends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25</a:t>
            </a:fld>
            <a:endParaRPr lang="es-SV" dirty="0"/>
          </a:p>
        </p:txBody>
      </p:sp>
      <p:pic>
        <p:nvPicPr>
          <p:cNvPr id="6" name="Picture 5">
            <a:extLst>
              <a:ext uri="{FF2B5EF4-FFF2-40B4-BE49-F238E27FC236}">
                <a16:creationId xmlns:a16="http://schemas.microsoft.com/office/drawing/2014/main" id="{8D88245B-F163-4C0A-8F5F-234FE60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12" y="3303399"/>
            <a:ext cx="19438964" cy="7110790"/>
          </a:xfrm>
          <a:prstGeom prst="rect">
            <a:avLst/>
          </a:prstGeom>
          <a:solidFill>
            <a:schemeClr val="bg1"/>
          </a:solidFill>
        </p:spPr>
      </p:pic>
    </p:spTree>
    <p:extLst>
      <p:ext uri="{BB962C8B-B14F-4D97-AF65-F5344CB8AC3E}">
        <p14:creationId xmlns:p14="http://schemas.microsoft.com/office/powerpoint/2010/main" val="61073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Real-Time File Processing</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26</a:t>
            </a:fld>
            <a:endParaRPr lang="es-SV" dirty="0"/>
          </a:p>
        </p:txBody>
      </p:sp>
      <p:pic>
        <p:nvPicPr>
          <p:cNvPr id="6" name="Picture 5">
            <a:extLst>
              <a:ext uri="{FF2B5EF4-FFF2-40B4-BE49-F238E27FC236}">
                <a16:creationId xmlns:a16="http://schemas.microsoft.com/office/drawing/2014/main" id="{8D88245B-F163-4C0A-8F5F-234FE60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799" y="3303399"/>
            <a:ext cx="16691990" cy="7110790"/>
          </a:xfrm>
          <a:prstGeom prst="rect">
            <a:avLst/>
          </a:prstGeom>
          <a:solidFill>
            <a:schemeClr val="bg1"/>
          </a:solidFill>
        </p:spPr>
      </p:pic>
    </p:spTree>
    <p:extLst>
      <p:ext uri="{BB962C8B-B14F-4D97-AF65-F5344CB8AC3E}">
        <p14:creationId xmlns:p14="http://schemas.microsoft.com/office/powerpoint/2010/main" val="424863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Real-Time Stream Processing</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27</a:t>
            </a:fld>
            <a:endParaRPr lang="es-SV" dirty="0"/>
          </a:p>
        </p:txBody>
      </p:sp>
      <p:pic>
        <p:nvPicPr>
          <p:cNvPr id="6" name="Picture 5">
            <a:extLst>
              <a:ext uri="{FF2B5EF4-FFF2-40B4-BE49-F238E27FC236}">
                <a16:creationId xmlns:a16="http://schemas.microsoft.com/office/drawing/2014/main" id="{8D88245B-F163-4C0A-8F5F-234FE60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394" y="3303399"/>
            <a:ext cx="14544799" cy="7110790"/>
          </a:xfrm>
          <a:prstGeom prst="rect">
            <a:avLst/>
          </a:prstGeom>
          <a:solidFill>
            <a:schemeClr val="bg1"/>
          </a:solidFill>
        </p:spPr>
      </p:pic>
    </p:spTree>
    <p:extLst>
      <p:ext uri="{BB962C8B-B14F-4D97-AF65-F5344CB8AC3E}">
        <p14:creationId xmlns:p14="http://schemas.microsoft.com/office/powerpoint/2010/main" val="21527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Automation of Scheduled Tasks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28</a:t>
            </a:fld>
            <a:endParaRPr lang="es-SV" dirty="0"/>
          </a:p>
        </p:txBody>
      </p:sp>
      <p:pic>
        <p:nvPicPr>
          <p:cNvPr id="6" name="Picture 5">
            <a:extLst>
              <a:ext uri="{FF2B5EF4-FFF2-40B4-BE49-F238E27FC236}">
                <a16:creationId xmlns:a16="http://schemas.microsoft.com/office/drawing/2014/main" id="{8D88245B-F163-4C0A-8F5F-234FE60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250" y="3303399"/>
            <a:ext cx="13745086" cy="7110790"/>
          </a:xfrm>
          <a:prstGeom prst="rect">
            <a:avLst/>
          </a:prstGeom>
          <a:solidFill>
            <a:schemeClr val="bg1"/>
          </a:solidFill>
        </p:spPr>
      </p:pic>
    </p:spTree>
    <p:extLst>
      <p:ext uri="{BB962C8B-B14F-4D97-AF65-F5344CB8AC3E}">
        <p14:creationId xmlns:p14="http://schemas.microsoft.com/office/powerpoint/2010/main" val="391039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Extending SaaS Applications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29</a:t>
            </a:fld>
            <a:endParaRPr lang="es-SV" dirty="0"/>
          </a:p>
        </p:txBody>
      </p:sp>
      <p:pic>
        <p:nvPicPr>
          <p:cNvPr id="6" name="Picture 5">
            <a:extLst>
              <a:ext uri="{FF2B5EF4-FFF2-40B4-BE49-F238E27FC236}">
                <a16:creationId xmlns:a16="http://schemas.microsoft.com/office/drawing/2014/main" id="{8D88245B-F163-4C0A-8F5F-234FE60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250" y="4491974"/>
            <a:ext cx="13745086" cy="4733639"/>
          </a:xfrm>
          <a:prstGeom prst="rect">
            <a:avLst/>
          </a:prstGeom>
          <a:solidFill>
            <a:schemeClr val="bg1"/>
          </a:solidFill>
        </p:spPr>
      </p:pic>
    </p:spTree>
    <p:extLst>
      <p:ext uri="{BB962C8B-B14F-4D97-AF65-F5344CB8AC3E}">
        <p14:creationId xmlns:p14="http://schemas.microsoft.com/office/powerpoint/2010/main" val="356347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What is Serverless Computing</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66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85000">
              <a:schemeClr val="accent1">
                <a:lumMod val="75000"/>
              </a:schemeClr>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91" name="Grupo 590">
            <a:extLst>
              <a:ext uri="{FF2B5EF4-FFF2-40B4-BE49-F238E27FC236}">
                <a16:creationId xmlns:a16="http://schemas.microsoft.com/office/drawing/2014/main" id="{4246C2AC-5DE0-440C-9C12-C9C616C027CE}"/>
              </a:ext>
            </a:extLst>
          </p:cNvPr>
          <p:cNvGrpSpPr/>
          <p:nvPr/>
        </p:nvGrpSpPr>
        <p:grpSpPr>
          <a:xfrm>
            <a:off x="1588" y="812800"/>
            <a:ext cx="18711863" cy="12091988"/>
            <a:chOff x="1588" y="420688"/>
            <a:chExt cx="18711863" cy="12091988"/>
          </a:xfrm>
        </p:grpSpPr>
        <p:sp>
          <p:nvSpPr>
            <p:cNvPr id="393" name="Freeform 7">
              <a:extLst>
                <a:ext uri="{FF2B5EF4-FFF2-40B4-BE49-F238E27FC236}">
                  <a16:creationId xmlns:a16="http://schemas.microsoft.com/office/drawing/2014/main" id="{8BC158E8-1605-4AE0-A38C-36B252355B92}"/>
                </a:ext>
              </a:extLst>
            </p:cNvPr>
            <p:cNvSpPr>
              <a:spLocks/>
            </p:cNvSpPr>
            <p:nvPr/>
          </p:nvSpPr>
          <p:spPr bwMode="auto">
            <a:xfrm>
              <a:off x="3806825" y="9798051"/>
              <a:ext cx="555625" cy="257175"/>
            </a:xfrm>
            <a:custGeom>
              <a:avLst/>
              <a:gdLst>
                <a:gd name="T0" fmla="*/ 339 w 350"/>
                <a:gd name="T1" fmla="*/ 162 h 162"/>
                <a:gd name="T2" fmla="*/ 350 w 350"/>
                <a:gd name="T3" fmla="*/ 134 h 162"/>
                <a:gd name="T4" fmla="*/ 12 w 350"/>
                <a:gd name="T5" fmla="*/ 0 h 162"/>
                <a:gd name="T6" fmla="*/ 0 w 350"/>
                <a:gd name="T7" fmla="*/ 28 h 162"/>
                <a:gd name="T8" fmla="*/ 339 w 350"/>
                <a:gd name="T9" fmla="*/ 162 h 162"/>
              </a:gdLst>
              <a:ahLst/>
              <a:cxnLst>
                <a:cxn ang="0">
                  <a:pos x="T0" y="T1"/>
                </a:cxn>
                <a:cxn ang="0">
                  <a:pos x="T2" y="T3"/>
                </a:cxn>
                <a:cxn ang="0">
                  <a:pos x="T4" y="T5"/>
                </a:cxn>
                <a:cxn ang="0">
                  <a:pos x="T6" y="T7"/>
                </a:cxn>
                <a:cxn ang="0">
                  <a:pos x="T8" y="T9"/>
                </a:cxn>
              </a:cxnLst>
              <a:rect l="0" t="0" r="r" b="b"/>
              <a:pathLst>
                <a:path w="350" h="162">
                  <a:moveTo>
                    <a:pt x="339" y="162"/>
                  </a:moveTo>
                  <a:lnTo>
                    <a:pt x="350" y="134"/>
                  </a:lnTo>
                  <a:lnTo>
                    <a:pt x="12" y="0"/>
                  </a:lnTo>
                  <a:lnTo>
                    <a:pt x="0" y="28"/>
                  </a:lnTo>
                  <a:lnTo>
                    <a:pt x="339" y="1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8B40D980-DB74-42AB-9E89-A6DB5A2DC4A7}"/>
                </a:ext>
              </a:extLst>
            </p:cNvPr>
            <p:cNvSpPr>
              <a:spLocks/>
            </p:cNvSpPr>
            <p:nvPr/>
          </p:nvSpPr>
          <p:spPr bwMode="auto">
            <a:xfrm>
              <a:off x="3806825" y="9796463"/>
              <a:ext cx="46038" cy="55563"/>
            </a:xfrm>
            <a:custGeom>
              <a:avLst/>
              <a:gdLst>
                <a:gd name="T0" fmla="*/ 11 w 29"/>
                <a:gd name="T1" fmla="*/ 0 h 35"/>
                <a:gd name="T2" fmla="*/ 0 w 29"/>
                <a:gd name="T3" fmla="*/ 28 h 35"/>
                <a:gd name="T4" fmla="*/ 18 w 29"/>
                <a:gd name="T5" fmla="*/ 35 h 35"/>
                <a:gd name="T6" fmla="*/ 29 w 29"/>
                <a:gd name="T7" fmla="*/ 7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28"/>
                  </a:lnTo>
                  <a:lnTo>
                    <a:pt x="18" y="35"/>
                  </a:lnTo>
                  <a:lnTo>
                    <a:pt x="29" y="7"/>
                  </a:lnTo>
                  <a:lnTo>
                    <a:pt x="1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9">
              <a:extLst>
                <a:ext uri="{FF2B5EF4-FFF2-40B4-BE49-F238E27FC236}">
                  <a16:creationId xmlns:a16="http://schemas.microsoft.com/office/drawing/2014/main" id="{561362F2-8A25-4733-9F83-9FE8718AB170}"/>
                </a:ext>
              </a:extLst>
            </p:cNvPr>
            <p:cNvSpPr>
              <a:spLocks/>
            </p:cNvSpPr>
            <p:nvPr/>
          </p:nvSpPr>
          <p:spPr bwMode="auto">
            <a:xfrm>
              <a:off x="3640138" y="9691688"/>
              <a:ext cx="214313" cy="201613"/>
            </a:xfrm>
            <a:custGeom>
              <a:avLst/>
              <a:gdLst>
                <a:gd name="T0" fmla="*/ 191 w 251"/>
                <a:gd name="T1" fmla="*/ 228 h 234"/>
                <a:gd name="T2" fmla="*/ 249 w 251"/>
                <a:gd name="T3" fmla="*/ 81 h 234"/>
                <a:gd name="T4" fmla="*/ 245 w 251"/>
                <a:gd name="T5" fmla="*/ 71 h 234"/>
                <a:gd name="T6" fmla="*/ 70 w 251"/>
                <a:gd name="T7" fmla="*/ 1 h 234"/>
                <a:gd name="T8" fmla="*/ 60 w 251"/>
                <a:gd name="T9" fmla="*/ 5 h 234"/>
                <a:gd name="T10" fmla="*/ 1 w 251"/>
                <a:gd name="T11" fmla="*/ 153 h 234"/>
                <a:gd name="T12" fmla="*/ 6 w 251"/>
                <a:gd name="T13" fmla="*/ 163 h 234"/>
                <a:gd name="T14" fmla="*/ 181 w 251"/>
                <a:gd name="T15" fmla="*/ 232 h 234"/>
                <a:gd name="T16" fmla="*/ 191 w 251"/>
                <a:gd name="T17"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34">
                  <a:moveTo>
                    <a:pt x="191" y="228"/>
                  </a:moveTo>
                  <a:cubicBezTo>
                    <a:pt x="249" y="81"/>
                    <a:pt x="249" y="81"/>
                    <a:pt x="249" y="81"/>
                  </a:cubicBezTo>
                  <a:cubicBezTo>
                    <a:pt x="251" y="77"/>
                    <a:pt x="249" y="72"/>
                    <a:pt x="245" y="71"/>
                  </a:cubicBezTo>
                  <a:cubicBezTo>
                    <a:pt x="70" y="1"/>
                    <a:pt x="70" y="1"/>
                    <a:pt x="70" y="1"/>
                  </a:cubicBezTo>
                  <a:cubicBezTo>
                    <a:pt x="66" y="0"/>
                    <a:pt x="62" y="2"/>
                    <a:pt x="60" y="5"/>
                  </a:cubicBezTo>
                  <a:cubicBezTo>
                    <a:pt x="1" y="153"/>
                    <a:pt x="1" y="153"/>
                    <a:pt x="1" y="153"/>
                  </a:cubicBezTo>
                  <a:cubicBezTo>
                    <a:pt x="0" y="157"/>
                    <a:pt x="2" y="161"/>
                    <a:pt x="6" y="163"/>
                  </a:cubicBezTo>
                  <a:cubicBezTo>
                    <a:pt x="181" y="232"/>
                    <a:pt x="181" y="232"/>
                    <a:pt x="181" y="232"/>
                  </a:cubicBezTo>
                  <a:cubicBezTo>
                    <a:pt x="185" y="234"/>
                    <a:pt x="189" y="232"/>
                    <a:pt x="191" y="2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
              <a:extLst>
                <a:ext uri="{FF2B5EF4-FFF2-40B4-BE49-F238E27FC236}">
                  <a16:creationId xmlns:a16="http://schemas.microsoft.com/office/drawing/2014/main" id="{4CAF5963-71FD-43C0-AEA1-D315169356D4}"/>
                </a:ext>
              </a:extLst>
            </p:cNvPr>
            <p:cNvSpPr>
              <a:spLocks/>
            </p:cNvSpPr>
            <p:nvPr/>
          </p:nvSpPr>
          <p:spPr bwMode="auto">
            <a:xfrm>
              <a:off x="3271838" y="9507538"/>
              <a:ext cx="452438" cy="374650"/>
            </a:xfrm>
            <a:custGeom>
              <a:avLst/>
              <a:gdLst>
                <a:gd name="T0" fmla="*/ 439 w 527"/>
                <a:gd name="T1" fmla="*/ 404 h 437"/>
                <a:gd name="T2" fmla="*/ 519 w 527"/>
                <a:gd name="T3" fmla="*/ 203 h 437"/>
                <a:gd name="T4" fmla="*/ 495 w 527"/>
                <a:gd name="T5" fmla="*/ 149 h 437"/>
                <a:gd name="T6" fmla="*/ 143 w 527"/>
                <a:gd name="T7" fmla="*/ 9 h 437"/>
                <a:gd name="T8" fmla="*/ 88 w 527"/>
                <a:gd name="T9" fmla="*/ 32 h 437"/>
                <a:gd name="T10" fmla="*/ 8 w 527"/>
                <a:gd name="T11" fmla="*/ 233 h 437"/>
                <a:gd name="T12" fmla="*/ 32 w 527"/>
                <a:gd name="T13" fmla="*/ 288 h 437"/>
                <a:gd name="T14" fmla="*/ 384 w 527"/>
                <a:gd name="T15" fmla="*/ 428 h 437"/>
                <a:gd name="T16" fmla="*/ 439 w 527"/>
                <a:gd name="T17" fmla="*/ 40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7">
                  <a:moveTo>
                    <a:pt x="439" y="404"/>
                  </a:moveTo>
                  <a:cubicBezTo>
                    <a:pt x="519" y="203"/>
                    <a:pt x="519" y="203"/>
                    <a:pt x="519" y="203"/>
                  </a:cubicBezTo>
                  <a:cubicBezTo>
                    <a:pt x="527" y="182"/>
                    <a:pt x="517" y="157"/>
                    <a:pt x="495" y="149"/>
                  </a:cubicBezTo>
                  <a:cubicBezTo>
                    <a:pt x="143" y="9"/>
                    <a:pt x="143" y="9"/>
                    <a:pt x="143" y="9"/>
                  </a:cubicBezTo>
                  <a:cubicBezTo>
                    <a:pt x="121" y="0"/>
                    <a:pt x="97" y="11"/>
                    <a:pt x="88" y="32"/>
                  </a:cubicBezTo>
                  <a:cubicBezTo>
                    <a:pt x="8" y="233"/>
                    <a:pt x="8" y="233"/>
                    <a:pt x="8" y="233"/>
                  </a:cubicBezTo>
                  <a:cubicBezTo>
                    <a:pt x="0" y="255"/>
                    <a:pt x="10" y="279"/>
                    <a:pt x="32" y="288"/>
                  </a:cubicBezTo>
                  <a:cubicBezTo>
                    <a:pt x="384" y="428"/>
                    <a:pt x="384" y="428"/>
                    <a:pt x="384" y="428"/>
                  </a:cubicBezTo>
                  <a:cubicBezTo>
                    <a:pt x="406" y="437"/>
                    <a:pt x="430" y="426"/>
                    <a:pt x="439" y="40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
              <a:extLst>
                <a:ext uri="{FF2B5EF4-FFF2-40B4-BE49-F238E27FC236}">
                  <a16:creationId xmlns:a16="http://schemas.microsoft.com/office/drawing/2014/main" id="{094515E2-A8F5-45CC-8FFF-DAC15BC2DB02}"/>
                </a:ext>
              </a:extLst>
            </p:cNvPr>
            <p:cNvSpPr>
              <a:spLocks noEditPoints="1"/>
            </p:cNvSpPr>
            <p:nvPr/>
          </p:nvSpPr>
          <p:spPr bwMode="auto">
            <a:xfrm>
              <a:off x="3268663" y="9502776"/>
              <a:ext cx="461963" cy="381000"/>
            </a:xfrm>
            <a:custGeom>
              <a:avLst/>
              <a:gdLst>
                <a:gd name="T0" fmla="*/ 404 w 540"/>
                <a:gd name="T1" fmla="*/ 443 h 443"/>
                <a:gd name="T2" fmla="*/ 385 w 540"/>
                <a:gd name="T3" fmla="*/ 439 h 443"/>
                <a:gd name="T4" fmla="*/ 33 w 540"/>
                <a:gd name="T5" fmla="*/ 299 h 443"/>
                <a:gd name="T6" fmla="*/ 5 w 540"/>
                <a:gd name="T7" fmla="*/ 273 h 443"/>
                <a:gd name="T8" fmla="*/ 5 w 540"/>
                <a:gd name="T9" fmla="*/ 234 h 443"/>
                <a:gd name="T10" fmla="*/ 85 w 540"/>
                <a:gd name="T11" fmla="*/ 33 h 443"/>
                <a:gd name="T12" fmla="*/ 111 w 540"/>
                <a:gd name="T13" fmla="*/ 6 h 443"/>
                <a:gd name="T14" fmla="*/ 150 w 540"/>
                <a:gd name="T15" fmla="*/ 5 h 443"/>
                <a:gd name="T16" fmla="*/ 502 w 540"/>
                <a:gd name="T17" fmla="*/ 145 h 443"/>
                <a:gd name="T18" fmla="*/ 530 w 540"/>
                <a:gd name="T19" fmla="*/ 210 h 443"/>
                <a:gd name="T20" fmla="*/ 450 w 540"/>
                <a:gd name="T21" fmla="*/ 411 h 443"/>
                <a:gd name="T22" fmla="*/ 404 w 540"/>
                <a:gd name="T23" fmla="*/ 443 h 443"/>
                <a:gd name="T24" fmla="*/ 131 w 540"/>
                <a:gd name="T25" fmla="*/ 18 h 443"/>
                <a:gd name="T26" fmla="*/ 118 w 540"/>
                <a:gd name="T27" fmla="*/ 20 h 443"/>
                <a:gd name="T28" fmla="*/ 100 w 540"/>
                <a:gd name="T29" fmla="*/ 39 h 443"/>
                <a:gd name="T30" fmla="*/ 20 w 540"/>
                <a:gd name="T31" fmla="*/ 240 h 443"/>
                <a:gd name="T32" fmla="*/ 20 w 540"/>
                <a:gd name="T33" fmla="*/ 266 h 443"/>
                <a:gd name="T34" fmla="*/ 39 w 540"/>
                <a:gd name="T35" fmla="*/ 284 h 443"/>
                <a:gd name="T36" fmla="*/ 391 w 540"/>
                <a:gd name="T37" fmla="*/ 425 h 443"/>
                <a:gd name="T38" fmla="*/ 435 w 540"/>
                <a:gd name="T39" fmla="*/ 406 h 443"/>
                <a:gd name="T40" fmla="*/ 515 w 540"/>
                <a:gd name="T41" fmla="*/ 204 h 443"/>
                <a:gd name="T42" fmla="*/ 496 w 540"/>
                <a:gd name="T43" fmla="*/ 160 h 443"/>
                <a:gd name="T44" fmla="*/ 144 w 540"/>
                <a:gd name="T45" fmla="*/ 20 h 443"/>
                <a:gd name="T46" fmla="*/ 131 w 540"/>
                <a:gd name="T47"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443">
                  <a:moveTo>
                    <a:pt x="404" y="443"/>
                  </a:moveTo>
                  <a:cubicBezTo>
                    <a:pt x="397" y="443"/>
                    <a:pt x="391" y="442"/>
                    <a:pt x="385" y="439"/>
                  </a:cubicBezTo>
                  <a:cubicBezTo>
                    <a:pt x="33" y="299"/>
                    <a:pt x="33" y="299"/>
                    <a:pt x="33" y="299"/>
                  </a:cubicBezTo>
                  <a:cubicBezTo>
                    <a:pt x="20" y="294"/>
                    <a:pt x="11" y="285"/>
                    <a:pt x="5" y="273"/>
                  </a:cubicBezTo>
                  <a:cubicBezTo>
                    <a:pt x="0" y="260"/>
                    <a:pt x="0" y="247"/>
                    <a:pt x="5" y="234"/>
                  </a:cubicBezTo>
                  <a:cubicBezTo>
                    <a:pt x="85" y="33"/>
                    <a:pt x="85" y="33"/>
                    <a:pt x="85" y="33"/>
                  </a:cubicBezTo>
                  <a:cubicBezTo>
                    <a:pt x="90" y="21"/>
                    <a:pt x="99" y="11"/>
                    <a:pt x="111" y="6"/>
                  </a:cubicBezTo>
                  <a:cubicBezTo>
                    <a:pt x="124" y="0"/>
                    <a:pt x="137" y="0"/>
                    <a:pt x="150" y="5"/>
                  </a:cubicBezTo>
                  <a:cubicBezTo>
                    <a:pt x="502" y="145"/>
                    <a:pt x="502" y="145"/>
                    <a:pt x="502" y="145"/>
                  </a:cubicBezTo>
                  <a:cubicBezTo>
                    <a:pt x="528" y="155"/>
                    <a:pt x="540" y="185"/>
                    <a:pt x="530" y="210"/>
                  </a:cubicBezTo>
                  <a:cubicBezTo>
                    <a:pt x="450" y="411"/>
                    <a:pt x="450" y="411"/>
                    <a:pt x="450" y="411"/>
                  </a:cubicBezTo>
                  <a:cubicBezTo>
                    <a:pt x="442" y="431"/>
                    <a:pt x="424" y="443"/>
                    <a:pt x="404" y="443"/>
                  </a:cubicBezTo>
                  <a:moveTo>
                    <a:pt x="131" y="18"/>
                  </a:moveTo>
                  <a:cubicBezTo>
                    <a:pt x="127" y="18"/>
                    <a:pt x="122" y="18"/>
                    <a:pt x="118" y="20"/>
                  </a:cubicBezTo>
                  <a:cubicBezTo>
                    <a:pt x="109" y="24"/>
                    <a:pt x="103" y="31"/>
                    <a:pt x="100" y="39"/>
                  </a:cubicBezTo>
                  <a:cubicBezTo>
                    <a:pt x="20" y="240"/>
                    <a:pt x="20" y="240"/>
                    <a:pt x="20" y="240"/>
                  </a:cubicBezTo>
                  <a:cubicBezTo>
                    <a:pt x="16" y="249"/>
                    <a:pt x="16" y="258"/>
                    <a:pt x="20" y="266"/>
                  </a:cubicBezTo>
                  <a:cubicBezTo>
                    <a:pt x="24" y="275"/>
                    <a:pt x="30" y="281"/>
                    <a:pt x="39" y="284"/>
                  </a:cubicBezTo>
                  <a:cubicBezTo>
                    <a:pt x="391" y="425"/>
                    <a:pt x="391" y="425"/>
                    <a:pt x="391" y="425"/>
                  </a:cubicBezTo>
                  <a:cubicBezTo>
                    <a:pt x="409" y="431"/>
                    <a:pt x="428" y="423"/>
                    <a:pt x="435" y="406"/>
                  </a:cubicBezTo>
                  <a:cubicBezTo>
                    <a:pt x="515" y="204"/>
                    <a:pt x="515" y="204"/>
                    <a:pt x="515" y="204"/>
                  </a:cubicBezTo>
                  <a:cubicBezTo>
                    <a:pt x="522" y="187"/>
                    <a:pt x="514" y="167"/>
                    <a:pt x="496" y="160"/>
                  </a:cubicBezTo>
                  <a:cubicBezTo>
                    <a:pt x="144" y="20"/>
                    <a:pt x="144" y="20"/>
                    <a:pt x="144" y="20"/>
                  </a:cubicBezTo>
                  <a:cubicBezTo>
                    <a:pt x="140" y="18"/>
                    <a:pt x="136" y="18"/>
                    <a:pt x="131" y="18"/>
                  </a:cubicBezTo>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2">
              <a:extLst>
                <a:ext uri="{FF2B5EF4-FFF2-40B4-BE49-F238E27FC236}">
                  <a16:creationId xmlns:a16="http://schemas.microsoft.com/office/drawing/2014/main" id="{F820CD6D-751D-458D-AA3A-060FD18A292B}"/>
                </a:ext>
              </a:extLst>
            </p:cNvPr>
            <p:cNvSpPr>
              <a:spLocks/>
            </p:cNvSpPr>
            <p:nvPr/>
          </p:nvSpPr>
          <p:spPr bwMode="auto">
            <a:xfrm>
              <a:off x="563563" y="7937501"/>
              <a:ext cx="3060700" cy="2397125"/>
            </a:xfrm>
            <a:custGeom>
              <a:avLst/>
              <a:gdLst>
                <a:gd name="T0" fmla="*/ 567 w 3571"/>
                <a:gd name="T1" fmla="*/ 145 h 2796"/>
                <a:gd name="T2" fmla="*/ 39 w 3571"/>
                <a:gd name="T3" fmla="*/ 1472 h 2796"/>
                <a:gd name="T4" fmla="*/ 145 w 3571"/>
                <a:gd name="T5" fmla="*/ 1719 h 2796"/>
                <a:gd name="T6" fmla="*/ 2758 w 3571"/>
                <a:gd name="T7" fmla="*/ 2758 h 2796"/>
                <a:gd name="T8" fmla="*/ 3004 w 3571"/>
                <a:gd name="T9" fmla="*/ 2652 h 2796"/>
                <a:gd name="T10" fmla="*/ 3532 w 3571"/>
                <a:gd name="T11" fmla="*/ 1324 h 2796"/>
                <a:gd name="T12" fmla="*/ 3426 w 3571"/>
                <a:gd name="T13" fmla="*/ 1078 h 2796"/>
                <a:gd name="T14" fmla="*/ 813 w 3571"/>
                <a:gd name="T15" fmla="*/ 39 h 2796"/>
                <a:gd name="T16" fmla="*/ 567 w 3571"/>
                <a:gd name="T17" fmla="*/ 145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1" h="2796">
                  <a:moveTo>
                    <a:pt x="567" y="145"/>
                  </a:moveTo>
                  <a:cubicBezTo>
                    <a:pt x="39" y="1472"/>
                    <a:pt x="39" y="1472"/>
                    <a:pt x="39" y="1472"/>
                  </a:cubicBezTo>
                  <a:cubicBezTo>
                    <a:pt x="0" y="1570"/>
                    <a:pt x="48" y="1680"/>
                    <a:pt x="145" y="1719"/>
                  </a:cubicBezTo>
                  <a:cubicBezTo>
                    <a:pt x="2758" y="2758"/>
                    <a:pt x="2758" y="2758"/>
                    <a:pt x="2758" y="2758"/>
                  </a:cubicBezTo>
                  <a:cubicBezTo>
                    <a:pt x="2855" y="2796"/>
                    <a:pt x="2965" y="2749"/>
                    <a:pt x="3004" y="2652"/>
                  </a:cubicBezTo>
                  <a:cubicBezTo>
                    <a:pt x="3532" y="1324"/>
                    <a:pt x="3532" y="1324"/>
                    <a:pt x="3532" y="1324"/>
                  </a:cubicBezTo>
                  <a:cubicBezTo>
                    <a:pt x="3571" y="1227"/>
                    <a:pt x="3523" y="1116"/>
                    <a:pt x="3426" y="1078"/>
                  </a:cubicBezTo>
                  <a:cubicBezTo>
                    <a:pt x="813" y="39"/>
                    <a:pt x="813" y="39"/>
                    <a:pt x="813" y="39"/>
                  </a:cubicBezTo>
                  <a:cubicBezTo>
                    <a:pt x="716" y="0"/>
                    <a:pt x="606" y="48"/>
                    <a:pt x="567" y="145"/>
                  </a:cubicBezTo>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
              <a:extLst>
                <a:ext uri="{FF2B5EF4-FFF2-40B4-BE49-F238E27FC236}">
                  <a16:creationId xmlns:a16="http://schemas.microsoft.com/office/drawing/2014/main" id="{1D65317B-E638-4A02-9B3A-1DFD6F23242F}"/>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4">
              <a:extLst>
                <a:ext uri="{FF2B5EF4-FFF2-40B4-BE49-F238E27FC236}">
                  <a16:creationId xmlns:a16="http://schemas.microsoft.com/office/drawing/2014/main" id="{DB70B2A6-007A-4DA0-8CEB-94F89FC26F58}"/>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
              <a:extLst>
                <a:ext uri="{FF2B5EF4-FFF2-40B4-BE49-F238E27FC236}">
                  <a16:creationId xmlns:a16="http://schemas.microsoft.com/office/drawing/2014/main" id="{4EBD161F-C9CB-4492-A867-F9462C3790D1}"/>
                </a:ext>
              </a:extLst>
            </p:cNvPr>
            <p:cNvSpPr>
              <a:spLocks/>
            </p:cNvSpPr>
            <p:nvPr/>
          </p:nvSpPr>
          <p:spPr bwMode="auto">
            <a:xfrm>
              <a:off x="3122613" y="9367838"/>
              <a:ext cx="201613" cy="430213"/>
            </a:xfrm>
            <a:custGeom>
              <a:avLst/>
              <a:gdLst>
                <a:gd name="T0" fmla="*/ 181 w 236"/>
                <a:gd name="T1" fmla="*/ 20 h 502"/>
                <a:gd name="T2" fmla="*/ 5 w 236"/>
                <a:gd name="T3" fmla="*/ 462 h 502"/>
                <a:gd name="T4" fmla="*/ 20 w 236"/>
                <a:gd name="T5" fmla="*/ 497 h 502"/>
                <a:gd name="T6" fmla="*/ 55 w 236"/>
                <a:gd name="T7" fmla="*/ 482 h 502"/>
                <a:gd name="T8" fmla="*/ 231 w 236"/>
                <a:gd name="T9" fmla="*/ 40 h 502"/>
                <a:gd name="T10" fmla="*/ 216 w 236"/>
                <a:gd name="T11" fmla="*/ 5 h 502"/>
                <a:gd name="T12" fmla="*/ 181 w 236"/>
                <a:gd name="T13" fmla="*/ 20 h 502"/>
              </a:gdLst>
              <a:ahLst/>
              <a:cxnLst>
                <a:cxn ang="0">
                  <a:pos x="T0" y="T1"/>
                </a:cxn>
                <a:cxn ang="0">
                  <a:pos x="T2" y="T3"/>
                </a:cxn>
                <a:cxn ang="0">
                  <a:pos x="T4" y="T5"/>
                </a:cxn>
                <a:cxn ang="0">
                  <a:pos x="T6" y="T7"/>
                </a:cxn>
                <a:cxn ang="0">
                  <a:pos x="T8" y="T9"/>
                </a:cxn>
                <a:cxn ang="0">
                  <a:pos x="T10" y="T11"/>
                </a:cxn>
                <a:cxn ang="0">
                  <a:pos x="T12" y="T13"/>
                </a:cxn>
              </a:cxnLst>
              <a:rect l="0" t="0" r="r" b="b"/>
              <a:pathLst>
                <a:path w="236" h="502">
                  <a:moveTo>
                    <a:pt x="181" y="20"/>
                  </a:moveTo>
                  <a:cubicBezTo>
                    <a:pt x="5" y="462"/>
                    <a:pt x="5" y="462"/>
                    <a:pt x="5" y="462"/>
                  </a:cubicBezTo>
                  <a:cubicBezTo>
                    <a:pt x="0" y="476"/>
                    <a:pt x="6" y="491"/>
                    <a:pt x="20" y="497"/>
                  </a:cubicBezTo>
                  <a:cubicBezTo>
                    <a:pt x="34" y="502"/>
                    <a:pt x="49" y="495"/>
                    <a:pt x="55" y="482"/>
                  </a:cubicBezTo>
                  <a:cubicBezTo>
                    <a:pt x="231" y="40"/>
                    <a:pt x="231" y="40"/>
                    <a:pt x="231" y="40"/>
                  </a:cubicBezTo>
                  <a:cubicBezTo>
                    <a:pt x="236" y="26"/>
                    <a:pt x="229" y="11"/>
                    <a:pt x="216" y="5"/>
                  </a:cubicBezTo>
                  <a:cubicBezTo>
                    <a:pt x="202" y="0"/>
                    <a:pt x="186" y="7"/>
                    <a:pt x="181" y="20"/>
                  </a:cubicBezTo>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6">
              <a:extLst>
                <a:ext uri="{FF2B5EF4-FFF2-40B4-BE49-F238E27FC236}">
                  <a16:creationId xmlns:a16="http://schemas.microsoft.com/office/drawing/2014/main" id="{D70BCF92-87AC-474D-BD6B-E4D26041E4DE}"/>
                </a:ext>
              </a:extLst>
            </p:cNvPr>
            <p:cNvSpPr>
              <a:spLocks noEditPoints="1"/>
            </p:cNvSpPr>
            <p:nvPr/>
          </p:nvSpPr>
          <p:spPr bwMode="auto">
            <a:xfrm>
              <a:off x="1149350" y="7958138"/>
              <a:ext cx="2452688" cy="1038225"/>
            </a:xfrm>
            <a:custGeom>
              <a:avLst/>
              <a:gdLst>
                <a:gd name="T0" fmla="*/ 1701 w 2861"/>
                <a:gd name="T1" fmla="*/ 639 h 1210"/>
                <a:gd name="T2" fmla="*/ 2743 w 2861"/>
                <a:gd name="T3" fmla="*/ 1053 h 1210"/>
                <a:gd name="T4" fmla="*/ 2861 w 2861"/>
                <a:gd name="T5" fmla="*/ 1210 h 1210"/>
                <a:gd name="T6" fmla="*/ 2743 w 2861"/>
                <a:gd name="T7" fmla="*/ 1052 h 1210"/>
                <a:gd name="T8" fmla="*/ 1703 w 2861"/>
                <a:gd name="T9" fmla="*/ 639 h 1210"/>
                <a:gd name="T10" fmla="*/ 1701 w 2861"/>
                <a:gd name="T11" fmla="*/ 639 h 1210"/>
                <a:gd name="T12" fmla="*/ 61 w 2861"/>
                <a:gd name="T13" fmla="*/ 0 h 1210"/>
                <a:gd name="T14" fmla="*/ 0 w 2861"/>
                <a:gd name="T15" fmla="*/ 10 h 1210"/>
                <a:gd name="T16" fmla="*/ 60 w 2861"/>
                <a:gd name="T17" fmla="*/ 0 h 1210"/>
                <a:gd name="T18" fmla="*/ 130 w 2861"/>
                <a:gd name="T19" fmla="*/ 14 h 1210"/>
                <a:gd name="T20" fmla="*/ 1696 w 2861"/>
                <a:gd name="T21" fmla="*/ 637 h 1210"/>
                <a:gd name="T22" fmla="*/ 1696 w 2861"/>
                <a:gd name="T23" fmla="*/ 636 h 1210"/>
                <a:gd name="T24" fmla="*/ 131 w 2861"/>
                <a:gd name="T25" fmla="*/ 13 h 1210"/>
                <a:gd name="T26" fmla="*/ 61 w 2861"/>
                <a:gd name="T2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1" h="1210">
                  <a:moveTo>
                    <a:pt x="1701" y="639"/>
                  </a:moveTo>
                  <a:cubicBezTo>
                    <a:pt x="2743" y="1053"/>
                    <a:pt x="2743" y="1053"/>
                    <a:pt x="2743" y="1053"/>
                  </a:cubicBezTo>
                  <a:cubicBezTo>
                    <a:pt x="2811" y="1080"/>
                    <a:pt x="2854" y="1142"/>
                    <a:pt x="2861" y="1210"/>
                  </a:cubicBezTo>
                  <a:cubicBezTo>
                    <a:pt x="2854" y="1141"/>
                    <a:pt x="2811" y="1079"/>
                    <a:pt x="2743" y="1052"/>
                  </a:cubicBezTo>
                  <a:cubicBezTo>
                    <a:pt x="1703" y="639"/>
                    <a:pt x="1703" y="639"/>
                    <a:pt x="1703" y="639"/>
                  </a:cubicBezTo>
                  <a:cubicBezTo>
                    <a:pt x="1701" y="639"/>
                    <a:pt x="1701" y="639"/>
                    <a:pt x="1701" y="639"/>
                  </a:cubicBezTo>
                  <a:moveTo>
                    <a:pt x="61" y="0"/>
                  </a:moveTo>
                  <a:cubicBezTo>
                    <a:pt x="40" y="0"/>
                    <a:pt x="20" y="3"/>
                    <a:pt x="0" y="10"/>
                  </a:cubicBezTo>
                  <a:cubicBezTo>
                    <a:pt x="19" y="4"/>
                    <a:pt x="40" y="0"/>
                    <a:pt x="60" y="0"/>
                  </a:cubicBezTo>
                  <a:cubicBezTo>
                    <a:pt x="83" y="0"/>
                    <a:pt x="107" y="5"/>
                    <a:pt x="130" y="14"/>
                  </a:cubicBezTo>
                  <a:cubicBezTo>
                    <a:pt x="1696" y="637"/>
                    <a:pt x="1696" y="637"/>
                    <a:pt x="1696" y="637"/>
                  </a:cubicBezTo>
                  <a:cubicBezTo>
                    <a:pt x="1696" y="636"/>
                    <a:pt x="1696" y="636"/>
                    <a:pt x="1696" y="636"/>
                  </a:cubicBezTo>
                  <a:cubicBezTo>
                    <a:pt x="131" y="13"/>
                    <a:pt x="131" y="13"/>
                    <a:pt x="131" y="13"/>
                  </a:cubicBezTo>
                  <a:cubicBezTo>
                    <a:pt x="108" y="4"/>
                    <a:pt x="84" y="0"/>
                    <a:pt x="61" y="0"/>
                  </a:cubicBezTo>
                </a:path>
              </a:pathLst>
            </a:custGeom>
            <a:solidFill>
              <a:srgbClr val="E273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7">
              <a:extLst>
                <a:ext uri="{FF2B5EF4-FFF2-40B4-BE49-F238E27FC236}">
                  <a16:creationId xmlns:a16="http://schemas.microsoft.com/office/drawing/2014/main" id="{D2BBC319-2D9A-4B12-9C2C-CB0A9F6FD7A7}"/>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8">
              <a:extLst>
                <a:ext uri="{FF2B5EF4-FFF2-40B4-BE49-F238E27FC236}">
                  <a16:creationId xmlns:a16="http://schemas.microsoft.com/office/drawing/2014/main" id="{BA46933C-8293-4A9D-ABEE-502B5591BC56}"/>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
              <a:extLst>
                <a:ext uri="{FF2B5EF4-FFF2-40B4-BE49-F238E27FC236}">
                  <a16:creationId xmlns:a16="http://schemas.microsoft.com/office/drawing/2014/main" id="{762E47F2-F291-43F6-99AB-C613BD09688D}"/>
                </a:ext>
              </a:extLst>
            </p:cNvPr>
            <p:cNvSpPr>
              <a:spLocks/>
            </p:cNvSpPr>
            <p:nvPr/>
          </p:nvSpPr>
          <p:spPr bwMode="auto">
            <a:xfrm>
              <a:off x="989013" y="7958138"/>
              <a:ext cx="2616200" cy="1785938"/>
            </a:xfrm>
            <a:custGeom>
              <a:avLst/>
              <a:gdLst>
                <a:gd name="T0" fmla="*/ 248 w 3052"/>
                <a:gd name="T1" fmla="*/ 0 h 2082"/>
                <a:gd name="T2" fmla="*/ 188 w 3052"/>
                <a:gd name="T3" fmla="*/ 10 h 2082"/>
                <a:gd name="T4" fmla="*/ 72 w 3052"/>
                <a:gd name="T5" fmla="*/ 120 h 2082"/>
                <a:gd name="T6" fmla="*/ 0 w 3052"/>
                <a:gd name="T7" fmla="*/ 301 h 2082"/>
                <a:gd name="T8" fmla="*/ 306 w 3052"/>
                <a:gd name="T9" fmla="*/ 501 h 2082"/>
                <a:gd name="T10" fmla="*/ 456 w 3052"/>
                <a:gd name="T11" fmla="*/ 124 h 2082"/>
                <a:gd name="T12" fmla="*/ 2765 w 3052"/>
                <a:gd name="T13" fmla="*/ 1041 h 2082"/>
                <a:gd name="T14" fmla="*/ 2428 w 3052"/>
                <a:gd name="T15" fmla="*/ 1888 h 2082"/>
                <a:gd name="T16" fmla="*/ 2549 w 3052"/>
                <a:gd name="T17" fmla="*/ 1967 h 2082"/>
                <a:gd name="T18" fmla="*/ 2670 w 3052"/>
                <a:gd name="T19" fmla="*/ 1664 h 2082"/>
                <a:gd name="T20" fmla="*/ 2695 w 3052"/>
                <a:gd name="T21" fmla="*/ 1647 h 2082"/>
                <a:gd name="T22" fmla="*/ 2705 w 3052"/>
                <a:gd name="T23" fmla="*/ 1649 h 2082"/>
                <a:gd name="T24" fmla="*/ 2720 w 3052"/>
                <a:gd name="T25" fmla="*/ 1684 h 2082"/>
                <a:gd name="T26" fmla="*/ 2595 w 3052"/>
                <a:gd name="T27" fmla="*/ 1997 h 2082"/>
                <a:gd name="T28" fmla="*/ 2725 w 3052"/>
                <a:gd name="T29" fmla="*/ 2082 h 2082"/>
                <a:gd name="T30" fmla="*/ 2727 w 3052"/>
                <a:gd name="T31" fmla="*/ 2078 h 2082"/>
                <a:gd name="T32" fmla="*/ 3037 w 3052"/>
                <a:gd name="T33" fmla="*/ 1299 h 2082"/>
                <a:gd name="T34" fmla="*/ 3049 w 3052"/>
                <a:gd name="T35" fmla="*/ 1210 h 2082"/>
                <a:gd name="T36" fmla="*/ 2931 w 3052"/>
                <a:gd name="T37" fmla="*/ 1053 h 2082"/>
                <a:gd name="T38" fmla="*/ 1889 w 3052"/>
                <a:gd name="T39" fmla="*/ 639 h 2082"/>
                <a:gd name="T40" fmla="*/ 1884 w 3052"/>
                <a:gd name="T41" fmla="*/ 638 h 2082"/>
                <a:gd name="T42" fmla="*/ 1884 w 3052"/>
                <a:gd name="T43" fmla="*/ 637 h 2082"/>
                <a:gd name="T44" fmla="*/ 318 w 3052"/>
                <a:gd name="T45" fmla="*/ 14 h 2082"/>
                <a:gd name="T46" fmla="*/ 248 w 3052"/>
                <a:gd name="T47"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52" h="2082">
                  <a:moveTo>
                    <a:pt x="248" y="0"/>
                  </a:moveTo>
                  <a:cubicBezTo>
                    <a:pt x="228" y="0"/>
                    <a:pt x="207" y="4"/>
                    <a:pt x="188" y="10"/>
                  </a:cubicBezTo>
                  <a:cubicBezTo>
                    <a:pt x="137" y="27"/>
                    <a:pt x="94" y="66"/>
                    <a:pt x="72" y="120"/>
                  </a:cubicBezTo>
                  <a:cubicBezTo>
                    <a:pt x="0" y="301"/>
                    <a:pt x="0" y="301"/>
                    <a:pt x="0" y="301"/>
                  </a:cubicBezTo>
                  <a:cubicBezTo>
                    <a:pt x="306" y="501"/>
                    <a:pt x="306" y="501"/>
                    <a:pt x="306" y="501"/>
                  </a:cubicBezTo>
                  <a:cubicBezTo>
                    <a:pt x="456" y="124"/>
                    <a:pt x="456" y="124"/>
                    <a:pt x="456" y="124"/>
                  </a:cubicBezTo>
                  <a:cubicBezTo>
                    <a:pt x="2765" y="1041"/>
                    <a:pt x="2765" y="1041"/>
                    <a:pt x="2765" y="1041"/>
                  </a:cubicBezTo>
                  <a:cubicBezTo>
                    <a:pt x="2428" y="1888"/>
                    <a:pt x="2428" y="1888"/>
                    <a:pt x="2428" y="1888"/>
                  </a:cubicBezTo>
                  <a:cubicBezTo>
                    <a:pt x="2549" y="1967"/>
                    <a:pt x="2549" y="1967"/>
                    <a:pt x="2549" y="1967"/>
                  </a:cubicBezTo>
                  <a:cubicBezTo>
                    <a:pt x="2670" y="1664"/>
                    <a:pt x="2670" y="1664"/>
                    <a:pt x="2670" y="1664"/>
                  </a:cubicBezTo>
                  <a:cubicBezTo>
                    <a:pt x="2674" y="1654"/>
                    <a:pt x="2684" y="1647"/>
                    <a:pt x="2695" y="1647"/>
                  </a:cubicBezTo>
                  <a:cubicBezTo>
                    <a:pt x="2698" y="1647"/>
                    <a:pt x="2701" y="1648"/>
                    <a:pt x="2705" y="1649"/>
                  </a:cubicBezTo>
                  <a:cubicBezTo>
                    <a:pt x="2718" y="1655"/>
                    <a:pt x="2725" y="1670"/>
                    <a:pt x="2720" y="1684"/>
                  </a:cubicBezTo>
                  <a:cubicBezTo>
                    <a:pt x="2595" y="1997"/>
                    <a:pt x="2595" y="1997"/>
                    <a:pt x="2595" y="1997"/>
                  </a:cubicBezTo>
                  <a:cubicBezTo>
                    <a:pt x="2725" y="2082"/>
                    <a:pt x="2725" y="2082"/>
                    <a:pt x="2725" y="2082"/>
                  </a:cubicBezTo>
                  <a:cubicBezTo>
                    <a:pt x="2727" y="2078"/>
                    <a:pt x="2727" y="2078"/>
                    <a:pt x="2727" y="2078"/>
                  </a:cubicBezTo>
                  <a:cubicBezTo>
                    <a:pt x="3037" y="1299"/>
                    <a:pt x="3037" y="1299"/>
                    <a:pt x="3037" y="1299"/>
                  </a:cubicBezTo>
                  <a:cubicBezTo>
                    <a:pt x="3048" y="1270"/>
                    <a:pt x="3052" y="1239"/>
                    <a:pt x="3049" y="1210"/>
                  </a:cubicBezTo>
                  <a:cubicBezTo>
                    <a:pt x="3042" y="1142"/>
                    <a:pt x="2999" y="1080"/>
                    <a:pt x="2931" y="1053"/>
                  </a:cubicBezTo>
                  <a:cubicBezTo>
                    <a:pt x="1889" y="639"/>
                    <a:pt x="1889" y="639"/>
                    <a:pt x="1889" y="639"/>
                  </a:cubicBezTo>
                  <a:cubicBezTo>
                    <a:pt x="1884" y="638"/>
                    <a:pt x="1884" y="638"/>
                    <a:pt x="1884" y="638"/>
                  </a:cubicBezTo>
                  <a:cubicBezTo>
                    <a:pt x="1884" y="637"/>
                    <a:pt x="1884" y="637"/>
                    <a:pt x="1884" y="637"/>
                  </a:cubicBezTo>
                  <a:cubicBezTo>
                    <a:pt x="318" y="14"/>
                    <a:pt x="318" y="14"/>
                    <a:pt x="318" y="14"/>
                  </a:cubicBezTo>
                  <a:cubicBezTo>
                    <a:pt x="295" y="5"/>
                    <a:pt x="271" y="0"/>
                    <a:pt x="248" y="0"/>
                  </a:cubicBezTo>
                </a:path>
              </a:pathLst>
            </a:custGeom>
            <a:solidFill>
              <a:srgbClr val="DBDB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0">
              <a:extLst>
                <a:ext uri="{FF2B5EF4-FFF2-40B4-BE49-F238E27FC236}">
                  <a16:creationId xmlns:a16="http://schemas.microsoft.com/office/drawing/2014/main" id="{8CC479AD-8D12-4C50-B4FB-6EE23EBF6EB0}"/>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close/>
                </a:path>
              </a:pathLst>
            </a:custGeom>
            <a:solidFill>
              <a:srgbClr val="88888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
              <a:extLst>
                <a:ext uri="{FF2B5EF4-FFF2-40B4-BE49-F238E27FC236}">
                  <a16:creationId xmlns:a16="http://schemas.microsoft.com/office/drawing/2014/main" id="{554F774D-73E8-41CE-9399-53AC938E283A}"/>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a:extLst>
                <a:ext uri="{FF2B5EF4-FFF2-40B4-BE49-F238E27FC236}">
                  <a16:creationId xmlns:a16="http://schemas.microsoft.com/office/drawing/2014/main" id="{E3B50E76-3618-402A-B34C-61042A736291}"/>
                </a:ext>
              </a:extLst>
            </p:cNvPr>
            <p:cNvSpPr>
              <a:spLocks/>
            </p:cNvSpPr>
            <p:nvPr/>
          </p:nvSpPr>
          <p:spPr bwMode="auto">
            <a:xfrm>
              <a:off x="3173413" y="9371013"/>
              <a:ext cx="150813" cy="300038"/>
            </a:xfrm>
            <a:custGeom>
              <a:avLst/>
              <a:gdLst>
                <a:gd name="T0" fmla="*/ 146 w 176"/>
                <a:gd name="T1" fmla="*/ 0 h 350"/>
                <a:gd name="T2" fmla="*/ 121 w 176"/>
                <a:gd name="T3" fmla="*/ 17 h 350"/>
                <a:gd name="T4" fmla="*/ 0 w 176"/>
                <a:gd name="T5" fmla="*/ 320 h 350"/>
                <a:gd name="T6" fmla="*/ 46 w 176"/>
                <a:gd name="T7" fmla="*/ 350 h 350"/>
                <a:gd name="T8" fmla="*/ 171 w 176"/>
                <a:gd name="T9" fmla="*/ 37 h 350"/>
                <a:gd name="T10" fmla="*/ 156 w 176"/>
                <a:gd name="T11" fmla="*/ 2 h 350"/>
                <a:gd name="T12" fmla="*/ 146 w 176"/>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176" h="350">
                  <a:moveTo>
                    <a:pt x="146" y="0"/>
                  </a:moveTo>
                  <a:cubicBezTo>
                    <a:pt x="135" y="0"/>
                    <a:pt x="125" y="7"/>
                    <a:pt x="121" y="17"/>
                  </a:cubicBezTo>
                  <a:cubicBezTo>
                    <a:pt x="0" y="320"/>
                    <a:pt x="0" y="320"/>
                    <a:pt x="0" y="320"/>
                  </a:cubicBezTo>
                  <a:cubicBezTo>
                    <a:pt x="46" y="350"/>
                    <a:pt x="46" y="350"/>
                    <a:pt x="46" y="350"/>
                  </a:cubicBezTo>
                  <a:cubicBezTo>
                    <a:pt x="171" y="37"/>
                    <a:pt x="171" y="37"/>
                    <a:pt x="171" y="37"/>
                  </a:cubicBezTo>
                  <a:cubicBezTo>
                    <a:pt x="176" y="23"/>
                    <a:pt x="169" y="8"/>
                    <a:pt x="156" y="2"/>
                  </a:cubicBezTo>
                  <a:cubicBezTo>
                    <a:pt x="152" y="1"/>
                    <a:pt x="149" y="0"/>
                    <a:pt x="146" y="0"/>
                  </a:cubicBezTo>
                </a:path>
              </a:pathLst>
            </a:custGeom>
            <a:solidFill>
              <a:srgbClr val="9292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3">
              <a:extLst>
                <a:ext uri="{FF2B5EF4-FFF2-40B4-BE49-F238E27FC236}">
                  <a16:creationId xmlns:a16="http://schemas.microsoft.com/office/drawing/2014/main" id="{C9C866BF-A313-457F-8EED-14217ED43324}"/>
                </a:ext>
              </a:extLst>
            </p:cNvPr>
            <p:cNvSpPr>
              <a:spLocks/>
            </p:cNvSpPr>
            <p:nvPr/>
          </p:nvSpPr>
          <p:spPr bwMode="auto">
            <a:xfrm>
              <a:off x="3430588" y="9647238"/>
              <a:ext cx="180975" cy="109538"/>
            </a:xfrm>
            <a:custGeom>
              <a:avLst/>
              <a:gdLst>
                <a:gd name="T0" fmla="*/ 12 w 114"/>
                <a:gd name="T1" fmla="*/ 0 h 69"/>
                <a:gd name="T2" fmla="*/ 0 w 114"/>
                <a:gd name="T3" fmla="*/ 28 h 69"/>
                <a:gd name="T4" fmla="*/ 103 w 114"/>
                <a:gd name="T5" fmla="*/ 69 h 69"/>
                <a:gd name="T6" fmla="*/ 114 w 114"/>
                <a:gd name="T7" fmla="*/ 41 h 69"/>
                <a:gd name="T8" fmla="*/ 12 w 114"/>
                <a:gd name="T9" fmla="*/ 0 h 69"/>
              </a:gdLst>
              <a:ahLst/>
              <a:cxnLst>
                <a:cxn ang="0">
                  <a:pos x="T0" y="T1"/>
                </a:cxn>
                <a:cxn ang="0">
                  <a:pos x="T2" y="T3"/>
                </a:cxn>
                <a:cxn ang="0">
                  <a:pos x="T4" y="T5"/>
                </a:cxn>
                <a:cxn ang="0">
                  <a:pos x="T6" y="T7"/>
                </a:cxn>
                <a:cxn ang="0">
                  <a:pos x="T8" y="T9"/>
                </a:cxn>
              </a:cxnLst>
              <a:rect l="0" t="0" r="r" b="b"/>
              <a:pathLst>
                <a:path w="114" h="69">
                  <a:moveTo>
                    <a:pt x="12" y="0"/>
                  </a:moveTo>
                  <a:lnTo>
                    <a:pt x="0" y="28"/>
                  </a:lnTo>
                  <a:lnTo>
                    <a:pt x="103" y="69"/>
                  </a:lnTo>
                  <a:lnTo>
                    <a:pt x="114" y="41"/>
                  </a:lnTo>
                  <a:lnTo>
                    <a:pt x="12" y="0"/>
                  </a:lnTo>
                  <a:close/>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24">
              <a:extLst>
                <a:ext uri="{FF2B5EF4-FFF2-40B4-BE49-F238E27FC236}">
                  <a16:creationId xmlns:a16="http://schemas.microsoft.com/office/drawing/2014/main" id="{73801DDF-5227-4E76-8163-86C6EDB7B0C7}"/>
                </a:ext>
              </a:extLst>
            </p:cNvPr>
            <p:cNvSpPr>
              <a:spLocks noEditPoints="1"/>
            </p:cNvSpPr>
            <p:nvPr/>
          </p:nvSpPr>
          <p:spPr bwMode="auto">
            <a:xfrm>
              <a:off x="1819275" y="9755188"/>
              <a:ext cx="3232150" cy="1893888"/>
            </a:xfrm>
            <a:custGeom>
              <a:avLst/>
              <a:gdLst>
                <a:gd name="T0" fmla="*/ 328 w 3770"/>
                <a:gd name="T1" fmla="*/ 1307 h 2208"/>
                <a:gd name="T2" fmla="*/ 535 w 3770"/>
                <a:gd name="T3" fmla="*/ 967 h 2208"/>
                <a:gd name="T4" fmla="*/ 953 w 3770"/>
                <a:gd name="T5" fmla="*/ 403 h 2208"/>
                <a:gd name="T6" fmla="*/ 1533 w 3770"/>
                <a:gd name="T7" fmla="*/ 464 h 2208"/>
                <a:gd name="T8" fmla="*/ 2220 w 3770"/>
                <a:gd name="T9" fmla="*/ 691 h 2208"/>
                <a:gd name="T10" fmla="*/ 3032 w 3770"/>
                <a:gd name="T11" fmla="*/ 385 h 2208"/>
                <a:gd name="T12" fmla="*/ 2930 w 3770"/>
                <a:gd name="T13" fmla="*/ 283 h 2208"/>
                <a:gd name="T14" fmla="*/ 3086 w 3770"/>
                <a:gd name="T15" fmla="*/ 324 h 2208"/>
                <a:gd name="T16" fmla="*/ 3530 w 3770"/>
                <a:gd name="T17" fmla="*/ 1 h 2208"/>
                <a:gd name="T18" fmla="*/ 3691 w 3770"/>
                <a:gd name="T19" fmla="*/ 411 h 2208"/>
                <a:gd name="T20" fmla="*/ 3205 w 3770"/>
                <a:gd name="T21" fmla="*/ 455 h 2208"/>
                <a:gd name="T22" fmla="*/ 2805 w 3770"/>
                <a:gd name="T23" fmla="*/ 655 h 2208"/>
                <a:gd name="T24" fmla="*/ 1640 w 3770"/>
                <a:gd name="T25" fmla="*/ 572 h 2208"/>
                <a:gd name="T26" fmla="*/ 1304 w 3770"/>
                <a:gd name="T27" fmla="*/ 432 h 2208"/>
                <a:gd name="T28" fmla="*/ 765 w 3770"/>
                <a:gd name="T29" fmla="*/ 669 h 2208"/>
                <a:gd name="T30" fmla="*/ 547 w 3770"/>
                <a:gd name="T31" fmla="*/ 1149 h 2208"/>
                <a:gd name="T32" fmla="*/ 916 w 3770"/>
                <a:gd name="T33" fmla="*/ 1080 h 2208"/>
                <a:gd name="T34" fmla="*/ 1115 w 3770"/>
                <a:gd name="T35" fmla="*/ 1570 h 2208"/>
                <a:gd name="T36" fmla="*/ 502 w 3770"/>
                <a:gd name="T37" fmla="*/ 1348 h 2208"/>
                <a:gd name="T38" fmla="*/ 364 w 3770"/>
                <a:gd name="T39" fmla="*/ 1350 h 2208"/>
                <a:gd name="T40" fmla="*/ 86 w 3770"/>
                <a:gd name="T41" fmla="*/ 1936 h 2208"/>
                <a:gd name="T42" fmla="*/ 136 w 3770"/>
                <a:gd name="T43" fmla="*/ 2059 h 2208"/>
                <a:gd name="T44" fmla="*/ 64 w 3770"/>
                <a:gd name="T45" fmla="*/ 2166 h 2208"/>
                <a:gd name="T46" fmla="*/ 55 w 3770"/>
                <a:gd name="T47" fmla="*/ 2005 h 2208"/>
                <a:gd name="T48" fmla="*/ 47 w 3770"/>
                <a:gd name="T49" fmla="*/ 1652 h 2208"/>
                <a:gd name="T50" fmla="*/ 1115 w 3770"/>
                <a:gd name="T51" fmla="*/ 1309 h 2208"/>
                <a:gd name="T52" fmla="*/ 616 w 3770"/>
                <a:gd name="T53" fmla="*/ 1176 h 2208"/>
                <a:gd name="T54" fmla="*/ 557 w 3770"/>
                <a:gd name="T55" fmla="*/ 1335 h 2208"/>
                <a:gd name="T56" fmla="*/ 1072 w 3770"/>
                <a:gd name="T57" fmla="*/ 1533 h 2208"/>
                <a:gd name="T58" fmla="*/ 1115 w 3770"/>
                <a:gd name="T59" fmla="*/ 1309 h 2208"/>
                <a:gd name="T60" fmla="*/ 3530 w 3770"/>
                <a:gd name="T61" fmla="*/ 57 h 2208"/>
                <a:gd name="T62" fmla="*/ 3128 w 3770"/>
                <a:gd name="T63" fmla="*/ 362 h 2208"/>
                <a:gd name="T64" fmla="*/ 3226 w 3770"/>
                <a:gd name="T65" fmla="*/ 403 h 2208"/>
                <a:gd name="T66" fmla="*/ 3648 w 3770"/>
                <a:gd name="T67" fmla="*/ 375 h 2208"/>
                <a:gd name="T68" fmla="*/ 3687 w 3770"/>
                <a:gd name="T69" fmla="*/ 17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0" h="2208">
                  <a:moveTo>
                    <a:pt x="80" y="1583"/>
                  </a:moveTo>
                  <a:cubicBezTo>
                    <a:pt x="142" y="1473"/>
                    <a:pt x="236" y="1385"/>
                    <a:pt x="328" y="1307"/>
                  </a:cubicBezTo>
                  <a:cubicBezTo>
                    <a:pt x="378" y="1265"/>
                    <a:pt x="430" y="1222"/>
                    <a:pt x="488" y="1184"/>
                  </a:cubicBezTo>
                  <a:cubicBezTo>
                    <a:pt x="492" y="1114"/>
                    <a:pt x="507" y="1041"/>
                    <a:pt x="535" y="967"/>
                  </a:cubicBezTo>
                  <a:cubicBezTo>
                    <a:pt x="580" y="844"/>
                    <a:pt x="654" y="731"/>
                    <a:pt x="719" y="637"/>
                  </a:cubicBezTo>
                  <a:cubicBezTo>
                    <a:pt x="779" y="551"/>
                    <a:pt x="851" y="455"/>
                    <a:pt x="953" y="403"/>
                  </a:cubicBezTo>
                  <a:cubicBezTo>
                    <a:pt x="1054" y="350"/>
                    <a:pt x="1184" y="342"/>
                    <a:pt x="1318" y="378"/>
                  </a:cubicBezTo>
                  <a:cubicBezTo>
                    <a:pt x="1391" y="397"/>
                    <a:pt x="1463" y="431"/>
                    <a:pt x="1533" y="464"/>
                  </a:cubicBezTo>
                  <a:cubicBezTo>
                    <a:pt x="1577" y="485"/>
                    <a:pt x="1619" y="504"/>
                    <a:pt x="1660" y="520"/>
                  </a:cubicBezTo>
                  <a:cubicBezTo>
                    <a:pt x="1840" y="590"/>
                    <a:pt x="2027" y="662"/>
                    <a:pt x="2220" y="691"/>
                  </a:cubicBezTo>
                  <a:cubicBezTo>
                    <a:pt x="2370" y="713"/>
                    <a:pt x="2588" y="716"/>
                    <a:pt x="2777" y="607"/>
                  </a:cubicBezTo>
                  <a:cubicBezTo>
                    <a:pt x="2875" y="550"/>
                    <a:pt x="2954" y="471"/>
                    <a:pt x="3032" y="385"/>
                  </a:cubicBezTo>
                  <a:cubicBezTo>
                    <a:pt x="2909" y="335"/>
                    <a:pt x="2909" y="335"/>
                    <a:pt x="2909" y="335"/>
                  </a:cubicBezTo>
                  <a:cubicBezTo>
                    <a:pt x="2930" y="283"/>
                    <a:pt x="2930" y="283"/>
                    <a:pt x="2930" y="283"/>
                  </a:cubicBezTo>
                  <a:cubicBezTo>
                    <a:pt x="3072" y="341"/>
                    <a:pt x="3072" y="341"/>
                    <a:pt x="3072" y="341"/>
                  </a:cubicBezTo>
                  <a:cubicBezTo>
                    <a:pt x="3076" y="335"/>
                    <a:pt x="3081" y="330"/>
                    <a:pt x="3086" y="324"/>
                  </a:cubicBezTo>
                  <a:cubicBezTo>
                    <a:pt x="3160" y="240"/>
                    <a:pt x="3238" y="153"/>
                    <a:pt x="3329" y="83"/>
                  </a:cubicBezTo>
                  <a:cubicBezTo>
                    <a:pt x="3376" y="47"/>
                    <a:pt x="3447" y="0"/>
                    <a:pt x="3530" y="1"/>
                  </a:cubicBezTo>
                  <a:cubicBezTo>
                    <a:pt x="3622" y="2"/>
                    <a:pt x="3708" y="66"/>
                    <a:pt x="3740" y="155"/>
                  </a:cubicBezTo>
                  <a:cubicBezTo>
                    <a:pt x="3770" y="239"/>
                    <a:pt x="3751" y="339"/>
                    <a:pt x="3691" y="411"/>
                  </a:cubicBezTo>
                  <a:cubicBezTo>
                    <a:pt x="3636" y="477"/>
                    <a:pt x="3548" y="518"/>
                    <a:pt x="3456" y="519"/>
                  </a:cubicBezTo>
                  <a:cubicBezTo>
                    <a:pt x="3366" y="520"/>
                    <a:pt x="3280" y="485"/>
                    <a:pt x="3205" y="455"/>
                  </a:cubicBezTo>
                  <a:cubicBezTo>
                    <a:pt x="3087" y="407"/>
                    <a:pt x="3087" y="407"/>
                    <a:pt x="3087" y="407"/>
                  </a:cubicBezTo>
                  <a:cubicBezTo>
                    <a:pt x="3004" y="500"/>
                    <a:pt x="2916" y="592"/>
                    <a:pt x="2805" y="655"/>
                  </a:cubicBezTo>
                  <a:cubicBezTo>
                    <a:pt x="2602" y="773"/>
                    <a:pt x="2370" y="770"/>
                    <a:pt x="2212" y="746"/>
                  </a:cubicBezTo>
                  <a:cubicBezTo>
                    <a:pt x="2012" y="717"/>
                    <a:pt x="1823" y="643"/>
                    <a:pt x="1640" y="572"/>
                  </a:cubicBezTo>
                  <a:cubicBezTo>
                    <a:pt x="1597" y="556"/>
                    <a:pt x="1552" y="535"/>
                    <a:pt x="1509" y="515"/>
                  </a:cubicBezTo>
                  <a:cubicBezTo>
                    <a:pt x="1442" y="483"/>
                    <a:pt x="1371" y="450"/>
                    <a:pt x="1304" y="432"/>
                  </a:cubicBezTo>
                  <a:cubicBezTo>
                    <a:pt x="1183" y="399"/>
                    <a:pt x="1068" y="407"/>
                    <a:pt x="979" y="452"/>
                  </a:cubicBezTo>
                  <a:cubicBezTo>
                    <a:pt x="888" y="499"/>
                    <a:pt x="824" y="585"/>
                    <a:pt x="765" y="669"/>
                  </a:cubicBezTo>
                  <a:cubicBezTo>
                    <a:pt x="698" y="765"/>
                    <a:pt x="631" y="869"/>
                    <a:pt x="587" y="986"/>
                  </a:cubicBezTo>
                  <a:cubicBezTo>
                    <a:pt x="567" y="1041"/>
                    <a:pt x="554" y="1096"/>
                    <a:pt x="547" y="1149"/>
                  </a:cubicBezTo>
                  <a:cubicBezTo>
                    <a:pt x="562" y="1141"/>
                    <a:pt x="577" y="1133"/>
                    <a:pt x="593" y="1126"/>
                  </a:cubicBezTo>
                  <a:cubicBezTo>
                    <a:pt x="670" y="1090"/>
                    <a:pt x="790" y="1053"/>
                    <a:pt x="916" y="1080"/>
                  </a:cubicBezTo>
                  <a:cubicBezTo>
                    <a:pt x="1034" y="1106"/>
                    <a:pt x="1132" y="1189"/>
                    <a:pt x="1168" y="1291"/>
                  </a:cubicBezTo>
                  <a:cubicBezTo>
                    <a:pt x="1200" y="1385"/>
                    <a:pt x="1179" y="1494"/>
                    <a:pt x="1115" y="1570"/>
                  </a:cubicBezTo>
                  <a:cubicBezTo>
                    <a:pt x="1029" y="1670"/>
                    <a:pt x="873" y="1703"/>
                    <a:pt x="742" y="1647"/>
                  </a:cubicBezTo>
                  <a:cubicBezTo>
                    <a:pt x="627" y="1598"/>
                    <a:pt x="535" y="1484"/>
                    <a:pt x="502" y="1348"/>
                  </a:cubicBezTo>
                  <a:cubicBezTo>
                    <a:pt x="495" y="1317"/>
                    <a:pt x="490" y="1285"/>
                    <a:pt x="488" y="1252"/>
                  </a:cubicBezTo>
                  <a:cubicBezTo>
                    <a:pt x="444" y="1283"/>
                    <a:pt x="403" y="1316"/>
                    <a:pt x="364" y="1350"/>
                  </a:cubicBezTo>
                  <a:cubicBezTo>
                    <a:pt x="276" y="1424"/>
                    <a:pt x="186" y="1508"/>
                    <a:pt x="128" y="1610"/>
                  </a:cubicBezTo>
                  <a:cubicBezTo>
                    <a:pt x="66" y="1720"/>
                    <a:pt x="51" y="1839"/>
                    <a:pt x="86" y="1936"/>
                  </a:cubicBezTo>
                  <a:cubicBezTo>
                    <a:pt x="92" y="1951"/>
                    <a:pt x="99" y="1966"/>
                    <a:pt x="106" y="1982"/>
                  </a:cubicBezTo>
                  <a:cubicBezTo>
                    <a:pt x="117" y="2006"/>
                    <a:pt x="129" y="2032"/>
                    <a:pt x="136" y="2059"/>
                  </a:cubicBezTo>
                  <a:cubicBezTo>
                    <a:pt x="148" y="2106"/>
                    <a:pt x="145" y="2170"/>
                    <a:pt x="100" y="2208"/>
                  </a:cubicBezTo>
                  <a:cubicBezTo>
                    <a:pt x="64" y="2166"/>
                    <a:pt x="64" y="2166"/>
                    <a:pt x="64" y="2166"/>
                  </a:cubicBezTo>
                  <a:cubicBezTo>
                    <a:pt x="89" y="2144"/>
                    <a:pt x="89" y="2102"/>
                    <a:pt x="82" y="2073"/>
                  </a:cubicBezTo>
                  <a:cubicBezTo>
                    <a:pt x="76" y="2050"/>
                    <a:pt x="66" y="2028"/>
                    <a:pt x="55" y="2005"/>
                  </a:cubicBezTo>
                  <a:cubicBezTo>
                    <a:pt x="48" y="1989"/>
                    <a:pt x="40" y="1973"/>
                    <a:pt x="34" y="1955"/>
                  </a:cubicBezTo>
                  <a:cubicBezTo>
                    <a:pt x="0" y="1863"/>
                    <a:pt x="5" y="1756"/>
                    <a:pt x="47" y="1652"/>
                  </a:cubicBezTo>
                  <a:cubicBezTo>
                    <a:pt x="56" y="1628"/>
                    <a:pt x="67" y="1605"/>
                    <a:pt x="80" y="1583"/>
                  </a:cubicBezTo>
                  <a:close/>
                  <a:moveTo>
                    <a:pt x="1115" y="1309"/>
                  </a:moveTo>
                  <a:cubicBezTo>
                    <a:pt x="1086" y="1225"/>
                    <a:pt x="1003" y="1156"/>
                    <a:pt x="904" y="1135"/>
                  </a:cubicBezTo>
                  <a:cubicBezTo>
                    <a:pt x="793" y="1111"/>
                    <a:pt x="686" y="1144"/>
                    <a:pt x="616" y="1176"/>
                  </a:cubicBezTo>
                  <a:cubicBezTo>
                    <a:pt x="591" y="1188"/>
                    <a:pt x="567" y="1201"/>
                    <a:pt x="543" y="1216"/>
                  </a:cubicBezTo>
                  <a:cubicBezTo>
                    <a:pt x="543" y="1257"/>
                    <a:pt x="547" y="1297"/>
                    <a:pt x="557" y="1335"/>
                  </a:cubicBezTo>
                  <a:cubicBezTo>
                    <a:pt x="585" y="1454"/>
                    <a:pt x="665" y="1553"/>
                    <a:pt x="764" y="1596"/>
                  </a:cubicBezTo>
                  <a:cubicBezTo>
                    <a:pt x="871" y="1641"/>
                    <a:pt x="1003" y="1614"/>
                    <a:pt x="1072" y="1533"/>
                  </a:cubicBezTo>
                  <a:cubicBezTo>
                    <a:pt x="1088" y="1515"/>
                    <a:pt x="1101" y="1493"/>
                    <a:pt x="1110" y="1471"/>
                  </a:cubicBezTo>
                  <a:cubicBezTo>
                    <a:pt x="1130" y="1420"/>
                    <a:pt x="1132" y="1361"/>
                    <a:pt x="1115" y="1309"/>
                  </a:cubicBezTo>
                  <a:close/>
                  <a:moveTo>
                    <a:pt x="3687" y="174"/>
                  </a:moveTo>
                  <a:cubicBezTo>
                    <a:pt x="3663" y="107"/>
                    <a:pt x="3597" y="58"/>
                    <a:pt x="3530" y="57"/>
                  </a:cubicBezTo>
                  <a:cubicBezTo>
                    <a:pt x="3479" y="57"/>
                    <a:pt x="3427" y="79"/>
                    <a:pt x="3363" y="127"/>
                  </a:cubicBezTo>
                  <a:cubicBezTo>
                    <a:pt x="3276" y="194"/>
                    <a:pt x="3201" y="279"/>
                    <a:pt x="3128" y="362"/>
                  </a:cubicBezTo>
                  <a:cubicBezTo>
                    <a:pt x="3127" y="362"/>
                    <a:pt x="3127" y="362"/>
                    <a:pt x="3127" y="363"/>
                  </a:cubicBezTo>
                  <a:cubicBezTo>
                    <a:pt x="3226" y="403"/>
                    <a:pt x="3226" y="403"/>
                    <a:pt x="3226" y="403"/>
                  </a:cubicBezTo>
                  <a:cubicBezTo>
                    <a:pt x="3296" y="432"/>
                    <a:pt x="3376" y="464"/>
                    <a:pt x="3455" y="463"/>
                  </a:cubicBezTo>
                  <a:cubicBezTo>
                    <a:pt x="3531" y="462"/>
                    <a:pt x="3603" y="429"/>
                    <a:pt x="3648" y="375"/>
                  </a:cubicBezTo>
                  <a:cubicBezTo>
                    <a:pt x="3663" y="357"/>
                    <a:pt x="3675" y="337"/>
                    <a:pt x="3683" y="316"/>
                  </a:cubicBezTo>
                  <a:cubicBezTo>
                    <a:pt x="3701" y="270"/>
                    <a:pt x="3703" y="219"/>
                    <a:pt x="3687" y="1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5">
              <a:extLst>
                <a:ext uri="{FF2B5EF4-FFF2-40B4-BE49-F238E27FC236}">
                  <a16:creationId xmlns:a16="http://schemas.microsoft.com/office/drawing/2014/main" id="{1EF2B94E-30FE-4018-917C-B9E6FAF013E0}"/>
                </a:ext>
              </a:extLst>
            </p:cNvPr>
            <p:cNvSpPr>
              <a:spLocks/>
            </p:cNvSpPr>
            <p:nvPr/>
          </p:nvSpPr>
          <p:spPr bwMode="auto">
            <a:xfrm>
              <a:off x="1122363" y="11553826"/>
              <a:ext cx="1147763" cy="668338"/>
            </a:xfrm>
            <a:custGeom>
              <a:avLst/>
              <a:gdLst>
                <a:gd name="T0" fmla="*/ 1326 w 1338"/>
                <a:gd name="T1" fmla="*/ 778 h 778"/>
                <a:gd name="T2" fmla="*/ 942 w 1338"/>
                <a:gd name="T3" fmla="*/ 599 h 778"/>
                <a:gd name="T4" fmla="*/ 814 w 1338"/>
                <a:gd name="T5" fmla="*/ 213 h 778"/>
                <a:gd name="T6" fmla="*/ 778 w 1338"/>
                <a:gd name="T7" fmla="*/ 239 h 778"/>
                <a:gd name="T8" fmla="*/ 12 w 1338"/>
                <a:gd name="T9" fmla="*/ 588 h 778"/>
                <a:gd name="T10" fmla="*/ 0 w 1338"/>
                <a:gd name="T11" fmla="*/ 533 h 778"/>
                <a:gd name="T12" fmla="*/ 745 w 1338"/>
                <a:gd name="T13" fmla="*/ 194 h 778"/>
                <a:gd name="T14" fmla="*/ 898 w 1338"/>
                <a:gd name="T15" fmla="*/ 3 h 778"/>
                <a:gd name="T16" fmla="*/ 954 w 1338"/>
                <a:gd name="T17" fmla="*/ 0 h 778"/>
                <a:gd name="T18" fmla="*/ 910 w 1338"/>
                <a:gd name="T19" fmla="*/ 141 h 778"/>
                <a:gd name="T20" fmla="*/ 872 w 1338"/>
                <a:gd name="T21" fmla="*/ 214 h 778"/>
                <a:gd name="T22" fmla="*/ 981 w 1338"/>
                <a:gd name="T23" fmla="*/ 559 h 778"/>
                <a:gd name="T24" fmla="*/ 1338 w 1338"/>
                <a:gd name="T25" fmla="*/ 723 h 778"/>
                <a:gd name="T26" fmla="*/ 1326 w 1338"/>
                <a:gd name="T2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8" h="778">
                  <a:moveTo>
                    <a:pt x="1326" y="778"/>
                  </a:moveTo>
                  <a:cubicBezTo>
                    <a:pt x="1154" y="741"/>
                    <a:pt x="1032" y="684"/>
                    <a:pt x="942" y="599"/>
                  </a:cubicBezTo>
                  <a:cubicBezTo>
                    <a:pt x="830" y="494"/>
                    <a:pt x="780" y="341"/>
                    <a:pt x="814" y="213"/>
                  </a:cubicBezTo>
                  <a:cubicBezTo>
                    <a:pt x="802" y="222"/>
                    <a:pt x="790" y="231"/>
                    <a:pt x="778" y="239"/>
                  </a:cubicBezTo>
                  <a:cubicBezTo>
                    <a:pt x="550" y="403"/>
                    <a:pt x="285" y="524"/>
                    <a:pt x="12" y="588"/>
                  </a:cubicBezTo>
                  <a:cubicBezTo>
                    <a:pt x="0" y="533"/>
                    <a:pt x="0" y="533"/>
                    <a:pt x="0" y="533"/>
                  </a:cubicBezTo>
                  <a:cubicBezTo>
                    <a:pt x="265" y="471"/>
                    <a:pt x="523" y="353"/>
                    <a:pt x="745" y="194"/>
                  </a:cubicBezTo>
                  <a:cubicBezTo>
                    <a:pt x="819" y="141"/>
                    <a:pt x="898" y="78"/>
                    <a:pt x="898" y="3"/>
                  </a:cubicBezTo>
                  <a:cubicBezTo>
                    <a:pt x="954" y="0"/>
                    <a:pt x="954" y="0"/>
                    <a:pt x="954" y="0"/>
                  </a:cubicBezTo>
                  <a:cubicBezTo>
                    <a:pt x="961" y="62"/>
                    <a:pt x="935" y="102"/>
                    <a:pt x="910" y="141"/>
                  </a:cubicBezTo>
                  <a:cubicBezTo>
                    <a:pt x="896" y="163"/>
                    <a:pt x="881" y="186"/>
                    <a:pt x="872" y="214"/>
                  </a:cubicBezTo>
                  <a:cubicBezTo>
                    <a:pt x="830" y="342"/>
                    <a:pt x="896" y="480"/>
                    <a:pt x="981" y="559"/>
                  </a:cubicBezTo>
                  <a:cubicBezTo>
                    <a:pt x="1063" y="636"/>
                    <a:pt x="1177" y="688"/>
                    <a:pt x="1338" y="723"/>
                  </a:cubicBezTo>
                  <a:lnTo>
                    <a:pt x="1326" y="7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26">
              <a:extLst>
                <a:ext uri="{FF2B5EF4-FFF2-40B4-BE49-F238E27FC236}">
                  <a16:creationId xmlns:a16="http://schemas.microsoft.com/office/drawing/2014/main" id="{D43F2CBE-06A4-45FA-ACA6-36FF09344D97}"/>
                </a:ext>
              </a:extLst>
            </p:cNvPr>
            <p:cNvSpPr>
              <a:spLocks/>
            </p:cNvSpPr>
            <p:nvPr/>
          </p:nvSpPr>
          <p:spPr bwMode="auto">
            <a:xfrm>
              <a:off x="547688" y="11820526"/>
              <a:ext cx="409575" cy="201613"/>
            </a:xfrm>
            <a:custGeom>
              <a:avLst/>
              <a:gdLst>
                <a:gd name="T0" fmla="*/ 219 w 477"/>
                <a:gd name="T1" fmla="*/ 69 h 234"/>
                <a:gd name="T2" fmla="*/ 466 w 477"/>
                <a:gd name="T3" fmla="*/ 26 h 234"/>
                <a:gd name="T4" fmla="*/ 257 w 477"/>
                <a:gd name="T5" fmla="*/ 164 h 234"/>
                <a:gd name="T6" fmla="*/ 10 w 477"/>
                <a:gd name="T7" fmla="*/ 208 h 234"/>
                <a:gd name="T8" fmla="*/ 219 w 477"/>
                <a:gd name="T9" fmla="*/ 69 h 234"/>
              </a:gdLst>
              <a:ahLst/>
              <a:cxnLst>
                <a:cxn ang="0">
                  <a:pos x="T0" y="T1"/>
                </a:cxn>
                <a:cxn ang="0">
                  <a:pos x="T2" y="T3"/>
                </a:cxn>
                <a:cxn ang="0">
                  <a:pos x="T4" y="T5"/>
                </a:cxn>
                <a:cxn ang="0">
                  <a:pos x="T6" y="T7"/>
                </a:cxn>
                <a:cxn ang="0">
                  <a:pos x="T8" y="T9"/>
                </a:cxn>
              </a:cxnLst>
              <a:rect l="0" t="0" r="r" b="b"/>
              <a:pathLst>
                <a:path w="477" h="234">
                  <a:moveTo>
                    <a:pt x="219" y="69"/>
                  </a:moveTo>
                  <a:cubicBezTo>
                    <a:pt x="345" y="19"/>
                    <a:pt x="456" y="0"/>
                    <a:pt x="466" y="26"/>
                  </a:cubicBezTo>
                  <a:cubicBezTo>
                    <a:pt x="477" y="52"/>
                    <a:pt x="383" y="114"/>
                    <a:pt x="257" y="164"/>
                  </a:cubicBezTo>
                  <a:cubicBezTo>
                    <a:pt x="131" y="214"/>
                    <a:pt x="21" y="234"/>
                    <a:pt x="10" y="208"/>
                  </a:cubicBezTo>
                  <a:cubicBezTo>
                    <a:pt x="0" y="181"/>
                    <a:pt x="93" y="119"/>
                    <a:pt x="219" y="69"/>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7">
              <a:extLst>
                <a:ext uri="{FF2B5EF4-FFF2-40B4-BE49-F238E27FC236}">
                  <a16:creationId xmlns:a16="http://schemas.microsoft.com/office/drawing/2014/main" id="{0824CFA0-72C6-4288-9366-305985EF2711}"/>
                </a:ext>
              </a:extLst>
            </p:cNvPr>
            <p:cNvSpPr>
              <a:spLocks/>
            </p:cNvSpPr>
            <p:nvPr/>
          </p:nvSpPr>
          <p:spPr bwMode="auto">
            <a:xfrm>
              <a:off x="512763" y="11825288"/>
              <a:ext cx="714375" cy="474663"/>
            </a:xfrm>
            <a:custGeom>
              <a:avLst/>
              <a:gdLst>
                <a:gd name="T0" fmla="*/ 82 w 833"/>
                <a:gd name="T1" fmla="*/ 167 h 553"/>
                <a:gd name="T2" fmla="*/ 53 w 833"/>
                <a:gd name="T3" fmla="*/ 309 h 553"/>
                <a:gd name="T4" fmla="*/ 218 w 833"/>
                <a:gd name="T5" fmla="*/ 400 h 553"/>
                <a:gd name="T6" fmla="*/ 123 w 833"/>
                <a:gd name="T7" fmla="*/ 438 h 553"/>
                <a:gd name="T8" fmla="*/ 97 w 833"/>
                <a:gd name="T9" fmla="*/ 506 h 553"/>
                <a:gd name="T10" fmla="*/ 99 w 833"/>
                <a:gd name="T11" fmla="*/ 512 h 553"/>
                <a:gd name="T12" fmla="*/ 165 w 833"/>
                <a:gd name="T13" fmla="*/ 542 h 553"/>
                <a:gd name="T14" fmla="*/ 833 w 833"/>
                <a:gd name="T15" fmla="*/ 276 h 553"/>
                <a:gd name="T16" fmla="*/ 792 w 833"/>
                <a:gd name="T17" fmla="*/ 172 h 553"/>
                <a:gd name="T18" fmla="*/ 514 w 833"/>
                <a:gd name="T19" fmla="*/ 282 h 553"/>
                <a:gd name="T20" fmla="*/ 565 w 833"/>
                <a:gd name="T21" fmla="*/ 120 h 553"/>
                <a:gd name="T22" fmla="*/ 560 w 833"/>
                <a:gd name="T23" fmla="*/ 50 h 553"/>
                <a:gd name="T24" fmla="*/ 538 w 833"/>
                <a:gd name="T25" fmla="*/ 24 h 553"/>
                <a:gd name="T26" fmla="*/ 467 w 833"/>
                <a:gd name="T27" fmla="*/ 14 h 553"/>
                <a:gd name="T28" fmla="*/ 82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82" y="167"/>
                  </a:moveTo>
                  <a:cubicBezTo>
                    <a:pt x="31" y="183"/>
                    <a:pt x="0" y="273"/>
                    <a:pt x="53" y="309"/>
                  </a:cubicBezTo>
                  <a:cubicBezTo>
                    <a:pt x="124" y="357"/>
                    <a:pt x="201" y="393"/>
                    <a:pt x="218" y="400"/>
                  </a:cubicBezTo>
                  <a:cubicBezTo>
                    <a:pt x="123" y="438"/>
                    <a:pt x="123" y="438"/>
                    <a:pt x="123" y="438"/>
                  </a:cubicBezTo>
                  <a:cubicBezTo>
                    <a:pt x="97" y="448"/>
                    <a:pt x="86" y="479"/>
                    <a:pt x="97" y="506"/>
                  </a:cubicBezTo>
                  <a:cubicBezTo>
                    <a:pt x="99" y="512"/>
                    <a:pt x="99" y="512"/>
                    <a:pt x="99" y="512"/>
                  </a:cubicBezTo>
                  <a:cubicBezTo>
                    <a:pt x="110" y="539"/>
                    <a:pt x="139" y="553"/>
                    <a:pt x="165" y="542"/>
                  </a:cubicBezTo>
                  <a:cubicBezTo>
                    <a:pt x="833" y="276"/>
                    <a:pt x="833" y="276"/>
                    <a:pt x="833" y="276"/>
                  </a:cubicBezTo>
                  <a:cubicBezTo>
                    <a:pt x="792" y="172"/>
                    <a:pt x="792" y="172"/>
                    <a:pt x="792" y="172"/>
                  </a:cubicBezTo>
                  <a:cubicBezTo>
                    <a:pt x="514" y="282"/>
                    <a:pt x="514" y="282"/>
                    <a:pt x="514" y="282"/>
                  </a:cubicBezTo>
                  <a:cubicBezTo>
                    <a:pt x="521" y="261"/>
                    <a:pt x="554" y="149"/>
                    <a:pt x="565" y="120"/>
                  </a:cubicBezTo>
                  <a:cubicBezTo>
                    <a:pt x="578" y="80"/>
                    <a:pt x="560" y="50"/>
                    <a:pt x="560" y="50"/>
                  </a:cubicBezTo>
                  <a:cubicBezTo>
                    <a:pt x="554" y="38"/>
                    <a:pt x="546" y="30"/>
                    <a:pt x="538" y="24"/>
                  </a:cubicBezTo>
                  <a:cubicBezTo>
                    <a:pt x="517" y="8"/>
                    <a:pt x="488" y="0"/>
                    <a:pt x="467" y="14"/>
                  </a:cubicBezTo>
                  <a:cubicBezTo>
                    <a:pt x="399" y="58"/>
                    <a:pt x="139" y="149"/>
                    <a:pt x="82"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28">
              <a:extLst>
                <a:ext uri="{FF2B5EF4-FFF2-40B4-BE49-F238E27FC236}">
                  <a16:creationId xmlns:a16="http://schemas.microsoft.com/office/drawing/2014/main" id="{1051B827-302F-40C2-8B24-3DD2B1B75853}"/>
                </a:ext>
              </a:extLst>
            </p:cNvPr>
            <p:cNvSpPr>
              <a:spLocks/>
            </p:cNvSpPr>
            <p:nvPr/>
          </p:nvSpPr>
          <p:spPr bwMode="auto">
            <a:xfrm>
              <a:off x="1128713" y="11885613"/>
              <a:ext cx="320675" cy="201613"/>
            </a:xfrm>
            <a:custGeom>
              <a:avLst/>
              <a:gdLst>
                <a:gd name="T0" fmla="*/ 345 w 374"/>
                <a:gd name="T1" fmla="*/ 19 h 235"/>
                <a:gd name="T2" fmla="*/ 368 w 374"/>
                <a:gd name="T3" fmla="*/ 78 h 235"/>
                <a:gd name="T4" fmla="*/ 354 w 374"/>
                <a:gd name="T5" fmla="*/ 111 h 235"/>
                <a:gd name="T6" fmla="*/ 42 w 374"/>
                <a:gd name="T7" fmla="*/ 235 h 235"/>
                <a:gd name="T8" fmla="*/ 0 w 374"/>
                <a:gd name="T9" fmla="*/ 130 h 235"/>
                <a:gd name="T10" fmla="*/ 312 w 374"/>
                <a:gd name="T11" fmla="*/ 5 h 235"/>
                <a:gd name="T12" fmla="*/ 345 w 374"/>
                <a:gd name="T13" fmla="*/ 19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345" y="19"/>
                  </a:moveTo>
                  <a:cubicBezTo>
                    <a:pt x="368" y="78"/>
                    <a:pt x="368" y="78"/>
                    <a:pt x="368" y="78"/>
                  </a:cubicBezTo>
                  <a:cubicBezTo>
                    <a:pt x="374" y="91"/>
                    <a:pt x="367" y="106"/>
                    <a:pt x="354" y="111"/>
                  </a:cubicBezTo>
                  <a:cubicBezTo>
                    <a:pt x="42" y="235"/>
                    <a:pt x="42" y="235"/>
                    <a:pt x="42" y="235"/>
                  </a:cubicBezTo>
                  <a:cubicBezTo>
                    <a:pt x="0" y="130"/>
                    <a:pt x="0" y="130"/>
                    <a:pt x="0" y="130"/>
                  </a:cubicBezTo>
                  <a:cubicBezTo>
                    <a:pt x="312" y="5"/>
                    <a:pt x="312" y="5"/>
                    <a:pt x="312" y="5"/>
                  </a:cubicBezTo>
                  <a:cubicBezTo>
                    <a:pt x="325" y="0"/>
                    <a:pt x="340" y="6"/>
                    <a:pt x="345" y="19"/>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9">
              <a:extLst>
                <a:ext uri="{FF2B5EF4-FFF2-40B4-BE49-F238E27FC236}">
                  <a16:creationId xmlns:a16="http://schemas.microsoft.com/office/drawing/2014/main" id="{87AA3207-7EE2-4CE2-8C7E-087437D34333}"/>
                </a:ext>
              </a:extLst>
            </p:cNvPr>
            <p:cNvSpPr>
              <a:spLocks/>
            </p:cNvSpPr>
            <p:nvPr/>
          </p:nvSpPr>
          <p:spPr bwMode="auto">
            <a:xfrm>
              <a:off x="2566988" y="12034838"/>
              <a:ext cx="409575" cy="200025"/>
            </a:xfrm>
            <a:custGeom>
              <a:avLst/>
              <a:gdLst>
                <a:gd name="T0" fmla="*/ 257 w 477"/>
                <a:gd name="T1" fmla="*/ 70 h 234"/>
                <a:gd name="T2" fmla="*/ 10 w 477"/>
                <a:gd name="T3" fmla="*/ 26 h 234"/>
                <a:gd name="T4" fmla="*/ 220 w 477"/>
                <a:gd name="T5" fmla="*/ 164 h 234"/>
                <a:gd name="T6" fmla="*/ 467 w 477"/>
                <a:gd name="T7" fmla="*/ 208 h 234"/>
                <a:gd name="T8" fmla="*/ 257 w 477"/>
                <a:gd name="T9" fmla="*/ 70 h 234"/>
              </a:gdLst>
              <a:ahLst/>
              <a:cxnLst>
                <a:cxn ang="0">
                  <a:pos x="T0" y="T1"/>
                </a:cxn>
                <a:cxn ang="0">
                  <a:pos x="T2" y="T3"/>
                </a:cxn>
                <a:cxn ang="0">
                  <a:pos x="T4" y="T5"/>
                </a:cxn>
                <a:cxn ang="0">
                  <a:pos x="T6" y="T7"/>
                </a:cxn>
                <a:cxn ang="0">
                  <a:pos x="T8" y="T9"/>
                </a:cxn>
              </a:cxnLst>
              <a:rect l="0" t="0" r="r" b="b"/>
              <a:pathLst>
                <a:path w="477" h="234">
                  <a:moveTo>
                    <a:pt x="257" y="70"/>
                  </a:moveTo>
                  <a:cubicBezTo>
                    <a:pt x="131" y="19"/>
                    <a:pt x="21" y="0"/>
                    <a:pt x="10" y="26"/>
                  </a:cubicBezTo>
                  <a:cubicBezTo>
                    <a:pt x="0" y="52"/>
                    <a:pt x="94" y="114"/>
                    <a:pt x="220" y="164"/>
                  </a:cubicBezTo>
                  <a:cubicBezTo>
                    <a:pt x="346" y="215"/>
                    <a:pt x="456" y="234"/>
                    <a:pt x="467" y="208"/>
                  </a:cubicBezTo>
                  <a:cubicBezTo>
                    <a:pt x="477" y="182"/>
                    <a:pt x="383" y="120"/>
                    <a:pt x="257" y="70"/>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0">
              <a:extLst>
                <a:ext uri="{FF2B5EF4-FFF2-40B4-BE49-F238E27FC236}">
                  <a16:creationId xmlns:a16="http://schemas.microsoft.com/office/drawing/2014/main" id="{92A0AC7A-E95A-4D35-97DE-B45D10427763}"/>
                </a:ext>
              </a:extLst>
            </p:cNvPr>
            <p:cNvSpPr>
              <a:spLocks/>
            </p:cNvSpPr>
            <p:nvPr/>
          </p:nvSpPr>
          <p:spPr bwMode="auto">
            <a:xfrm>
              <a:off x="2297113" y="12039601"/>
              <a:ext cx="714375" cy="473075"/>
            </a:xfrm>
            <a:custGeom>
              <a:avLst/>
              <a:gdLst>
                <a:gd name="T0" fmla="*/ 751 w 833"/>
                <a:gd name="T1" fmla="*/ 167 h 553"/>
                <a:gd name="T2" fmla="*/ 780 w 833"/>
                <a:gd name="T3" fmla="*/ 309 h 553"/>
                <a:gd name="T4" fmla="*/ 615 w 833"/>
                <a:gd name="T5" fmla="*/ 400 h 553"/>
                <a:gd name="T6" fmla="*/ 710 w 833"/>
                <a:gd name="T7" fmla="*/ 438 h 553"/>
                <a:gd name="T8" fmla="*/ 736 w 833"/>
                <a:gd name="T9" fmla="*/ 506 h 553"/>
                <a:gd name="T10" fmla="*/ 734 w 833"/>
                <a:gd name="T11" fmla="*/ 512 h 553"/>
                <a:gd name="T12" fmla="*/ 668 w 833"/>
                <a:gd name="T13" fmla="*/ 543 h 553"/>
                <a:gd name="T14" fmla="*/ 0 w 833"/>
                <a:gd name="T15" fmla="*/ 277 h 553"/>
                <a:gd name="T16" fmla="*/ 41 w 833"/>
                <a:gd name="T17" fmla="*/ 172 h 553"/>
                <a:gd name="T18" fmla="*/ 319 w 833"/>
                <a:gd name="T19" fmla="*/ 283 h 553"/>
                <a:gd name="T20" fmla="*/ 268 w 833"/>
                <a:gd name="T21" fmla="*/ 120 h 553"/>
                <a:gd name="T22" fmla="*/ 273 w 833"/>
                <a:gd name="T23" fmla="*/ 50 h 553"/>
                <a:gd name="T24" fmla="*/ 295 w 833"/>
                <a:gd name="T25" fmla="*/ 24 h 553"/>
                <a:gd name="T26" fmla="*/ 366 w 833"/>
                <a:gd name="T27" fmla="*/ 14 h 553"/>
                <a:gd name="T28" fmla="*/ 751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751" y="167"/>
                  </a:moveTo>
                  <a:cubicBezTo>
                    <a:pt x="802" y="183"/>
                    <a:pt x="833" y="273"/>
                    <a:pt x="780" y="309"/>
                  </a:cubicBezTo>
                  <a:cubicBezTo>
                    <a:pt x="709" y="357"/>
                    <a:pt x="632" y="393"/>
                    <a:pt x="615" y="400"/>
                  </a:cubicBezTo>
                  <a:cubicBezTo>
                    <a:pt x="710" y="438"/>
                    <a:pt x="710" y="438"/>
                    <a:pt x="710" y="438"/>
                  </a:cubicBezTo>
                  <a:cubicBezTo>
                    <a:pt x="736" y="448"/>
                    <a:pt x="747" y="479"/>
                    <a:pt x="736" y="506"/>
                  </a:cubicBezTo>
                  <a:cubicBezTo>
                    <a:pt x="734" y="512"/>
                    <a:pt x="734" y="512"/>
                    <a:pt x="734" y="512"/>
                  </a:cubicBezTo>
                  <a:cubicBezTo>
                    <a:pt x="723" y="539"/>
                    <a:pt x="694" y="553"/>
                    <a:pt x="668" y="543"/>
                  </a:cubicBezTo>
                  <a:cubicBezTo>
                    <a:pt x="0" y="277"/>
                    <a:pt x="0" y="277"/>
                    <a:pt x="0" y="277"/>
                  </a:cubicBezTo>
                  <a:cubicBezTo>
                    <a:pt x="41" y="172"/>
                    <a:pt x="41" y="172"/>
                    <a:pt x="41" y="172"/>
                  </a:cubicBezTo>
                  <a:cubicBezTo>
                    <a:pt x="319" y="283"/>
                    <a:pt x="319" y="283"/>
                    <a:pt x="319" y="283"/>
                  </a:cubicBezTo>
                  <a:cubicBezTo>
                    <a:pt x="312" y="261"/>
                    <a:pt x="278" y="149"/>
                    <a:pt x="268" y="120"/>
                  </a:cubicBezTo>
                  <a:cubicBezTo>
                    <a:pt x="254" y="81"/>
                    <a:pt x="273" y="50"/>
                    <a:pt x="273" y="50"/>
                  </a:cubicBezTo>
                  <a:cubicBezTo>
                    <a:pt x="279" y="39"/>
                    <a:pt x="287" y="30"/>
                    <a:pt x="295" y="24"/>
                  </a:cubicBezTo>
                  <a:cubicBezTo>
                    <a:pt x="316" y="8"/>
                    <a:pt x="345" y="0"/>
                    <a:pt x="366" y="14"/>
                  </a:cubicBezTo>
                  <a:cubicBezTo>
                    <a:pt x="434" y="58"/>
                    <a:pt x="694" y="149"/>
                    <a:pt x="751"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1">
              <a:extLst>
                <a:ext uri="{FF2B5EF4-FFF2-40B4-BE49-F238E27FC236}">
                  <a16:creationId xmlns:a16="http://schemas.microsoft.com/office/drawing/2014/main" id="{B11BC5FA-A792-4FF5-99F6-0124D6E2A65C}"/>
                </a:ext>
              </a:extLst>
            </p:cNvPr>
            <p:cNvSpPr>
              <a:spLocks/>
            </p:cNvSpPr>
            <p:nvPr/>
          </p:nvSpPr>
          <p:spPr bwMode="auto">
            <a:xfrm>
              <a:off x="2074863" y="12099926"/>
              <a:ext cx="320675" cy="201613"/>
            </a:xfrm>
            <a:custGeom>
              <a:avLst/>
              <a:gdLst>
                <a:gd name="T0" fmla="*/ 29 w 374"/>
                <a:gd name="T1" fmla="*/ 20 h 235"/>
                <a:gd name="T2" fmla="*/ 6 w 374"/>
                <a:gd name="T3" fmla="*/ 78 h 235"/>
                <a:gd name="T4" fmla="*/ 20 w 374"/>
                <a:gd name="T5" fmla="*/ 111 h 235"/>
                <a:gd name="T6" fmla="*/ 332 w 374"/>
                <a:gd name="T7" fmla="*/ 235 h 235"/>
                <a:gd name="T8" fmla="*/ 374 w 374"/>
                <a:gd name="T9" fmla="*/ 130 h 235"/>
                <a:gd name="T10" fmla="*/ 62 w 374"/>
                <a:gd name="T11" fmla="*/ 6 h 235"/>
                <a:gd name="T12" fmla="*/ 29 w 374"/>
                <a:gd name="T13" fmla="*/ 20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29" y="20"/>
                  </a:moveTo>
                  <a:cubicBezTo>
                    <a:pt x="6" y="78"/>
                    <a:pt x="6" y="78"/>
                    <a:pt x="6" y="78"/>
                  </a:cubicBezTo>
                  <a:cubicBezTo>
                    <a:pt x="0" y="91"/>
                    <a:pt x="7" y="106"/>
                    <a:pt x="20" y="111"/>
                  </a:cubicBezTo>
                  <a:cubicBezTo>
                    <a:pt x="332" y="235"/>
                    <a:pt x="332" y="235"/>
                    <a:pt x="332" y="235"/>
                  </a:cubicBezTo>
                  <a:cubicBezTo>
                    <a:pt x="374" y="130"/>
                    <a:pt x="374" y="130"/>
                    <a:pt x="374" y="130"/>
                  </a:cubicBezTo>
                  <a:cubicBezTo>
                    <a:pt x="62" y="6"/>
                    <a:pt x="62" y="6"/>
                    <a:pt x="62" y="6"/>
                  </a:cubicBezTo>
                  <a:cubicBezTo>
                    <a:pt x="49" y="0"/>
                    <a:pt x="34" y="7"/>
                    <a:pt x="29" y="20"/>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2">
              <a:extLst>
                <a:ext uri="{FF2B5EF4-FFF2-40B4-BE49-F238E27FC236}">
                  <a16:creationId xmlns:a16="http://schemas.microsoft.com/office/drawing/2014/main" id="{895ABDF6-20AD-47B7-A5F7-A635134705FA}"/>
                </a:ext>
              </a:extLst>
            </p:cNvPr>
            <p:cNvSpPr>
              <a:spLocks/>
            </p:cNvSpPr>
            <p:nvPr/>
          </p:nvSpPr>
          <p:spPr bwMode="auto">
            <a:xfrm>
              <a:off x="5649913" y="9261476"/>
              <a:ext cx="2667000" cy="2668588"/>
            </a:xfrm>
            <a:custGeom>
              <a:avLst/>
              <a:gdLst>
                <a:gd name="T0" fmla="*/ 3111 w 3111"/>
                <a:gd name="T1" fmla="*/ 1556 h 3112"/>
                <a:gd name="T2" fmla="*/ 3095 w 3111"/>
                <a:gd name="T3" fmla="*/ 1782 h 3112"/>
                <a:gd name="T4" fmla="*/ 1556 w 3111"/>
                <a:gd name="T5" fmla="*/ 3112 h 3112"/>
                <a:gd name="T6" fmla="*/ 1489 w 3111"/>
                <a:gd name="T7" fmla="*/ 3110 h 3112"/>
                <a:gd name="T8" fmla="*/ 0 w 3111"/>
                <a:gd name="T9" fmla="*/ 1556 h 3112"/>
                <a:gd name="T10" fmla="*/ 1556 w 3111"/>
                <a:gd name="T11" fmla="*/ 0 h 3112"/>
                <a:gd name="T12" fmla="*/ 3111 w 3111"/>
                <a:gd name="T13" fmla="*/ 1556 h 3112"/>
              </a:gdLst>
              <a:ahLst/>
              <a:cxnLst>
                <a:cxn ang="0">
                  <a:pos x="T0" y="T1"/>
                </a:cxn>
                <a:cxn ang="0">
                  <a:pos x="T2" y="T3"/>
                </a:cxn>
                <a:cxn ang="0">
                  <a:pos x="T4" y="T5"/>
                </a:cxn>
                <a:cxn ang="0">
                  <a:pos x="T6" y="T7"/>
                </a:cxn>
                <a:cxn ang="0">
                  <a:pos x="T8" y="T9"/>
                </a:cxn>
                <a:cxn ang="0">
                  <a:pos x="T10" y="T11"/>
                </a:cxn>
                <a:cxn ang="0">
                  <a:pos x="T12" y="T13"/>
                </a:cxn>
              </a:cxnLst>
              <a:rect l="0" t="0" r="r" b="b"/>
              <a:pathLst>
                <a:path w="3111" h="3112">
                  <a:moveTo>
                    <a:pt x="3111" y="1556"/>
                  </a:moveTo>
                  <a:cubicBezTo>
                    <a:pt x="3111" y="1633"/>
                    <a:pt x="3106" y="1708"/>
                    <a:pt x="3095" y="1782"/>
                  </a:cubicBezTo>
                  <a:cubicBezTo>
                    <a:pt x="2986" y="2534"/>
                    <a:pt x="2338" y="3112"/>
                    <a:pt x="1556" y="3112"/>
                  </a:cubicBezTo>
                  <a:cubicBezTo>
                    <a:pt x="1533" y="3112"/>
                    <a:pt x="1511" y="3111"/>
                    <a:pt x="1489" y="3110"/>
                  </a:cubicBezTo>
                  <a:cubicBezTo>
                    <a:pt x="660" y="3075"/>
                    <a:pt x="0" y="2393"/>
                    <a:pt x="0" y="1556"/>
                  </a:cubicBezTo>
                  <a:cubicBezTo>
                    <a:pt x="0" y="697"/>
                    <a:pt x="696" y="0"/>
                    <a:pt x="1556" y="0"/>
                  </a:cubicBezTo>
                  <a:cubicBezTo>
                    <a:pt x="2415" y="0"/>
                    <a:pt x="3111" y="697"/>
                    <a:pt x="3111" y="1556"/>
                  </a:cubicBezTo>
                  <a:close/>
                </a:path>
              </a:pathLst>
            </a:custGeom>
            <a:solidFill>
              <a:srgbClr val="E6E7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
              <a:extLst>
                <a:ext uri="{FF2B5EF4-FFF2-40B4-BE49-F238E27FC236}">
                  <a16:creationId xmlns:a16="http://schemas.microsoft.com/office/drawing/2014/main" id="{FEDE93E9-063F-44A6-AA6E-F56C4CCACB59}"/>
                </a:ext>
              </a:extLst>
            </p:cNvPr>
            <p:cNvSpPr>
              <a:spLocks/>
            </p:cNvSpPr>
            <p:nvPr/>
          </p:nvSpPr>
          <p:spPr bwMode="auto">
            <a:xfrm>
              <a:off x="5611813" y="9223376"/>
              <a:ext cx="2743200" cy="2744788"/>
            </a:xfrm>
            <a:custGeom>
              <a:avLst/>
              <a:gdLst>
                <a:gd name="T0" fmla="*/ 1601 w 3201"/>
                <a:gd name="T1" fmla="*/ 0 h 3200"/>
                <a:gd name="T2" fmla="*/ 0 w 3201"/>
                <a:gd name="T3" fmla="*/ 1600 h 3200"/>
                <a:gd name="T4" fmla="*/ 1532 w 3201"/>
                <a:gd name="T5" fmla="*/ 3199 h 3200"/>
                <a:gd name="T6" fmla="*/ 1582 w 3201"/>
                <a:gd name="T7" fmla="*/ 3200 h 3200"/>
                <a:gd name="T8" fmla="*/ 1536 w 3201"/>
                <a:gd name="T9" fmla="*/ 3154 h 3200"/>
                <a:gd name="T10" fmla="*/ 1489 w 3201"/>
                <a:gd name="T11" fmla="*/ 3107 h 3200"/>
                <a:gd name="T12" fmla="*/ 89 w 3201"/>
                <a:gd name="T13" fmla="*/ 1600 h 3200"/>
                <a:gd name="T14" fmla="*/ 1601 w 3201"/>
                <a:gd name="T15" fmla="*/ 89 h 3200"/>
                <a:gd name="T16" fmla="*/ 3112 w 3201"/>
                <a:gd name="T17" fmla="*/ 1600 h 3200"/>
                <a:gd name="T18" fmla="*/ 3101 w 3201"/>
                <a:gd name="T19" fmla="*/ 1782 h 3200"/>
                <a:gd name="T20" fmla="*/ 3141 w 3201"/>
                <a:gd name="T21" fmla="*/ 1821 h 3200"/>
                <a:gd name="T22" fmla="*/ 3180 w 3201"/>
                <a:gd name="T23" fmla="*/ 1860 h 3200"/>
                <a:gd name="T24" fmla="*/ 3184 w 3201"/>
                <a:gd name="T25" fmla="*/ 1832 h 3200"/>
                <a:gd name="T26" fmla="*/ 3201 w 3201"/>
                <a:gd name="T27" fmla="*/ 1600 h 3200"/>
                <a:gd name="T28" fmla="*/ 1601 w 3201"/>
                <a:gd name="T2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1" h="3200">
                  <a:moveTo>
                    <a:pt x="1601" y="0"/>
                  </a:moveTo>
                  <a:cubicBezTo>
                    <a:pt x="718" y="0"/>
                    <a:pt x="0" y="717"/>
                    <a:pt x="0" y="1600"/>
                  </a:cubicBezTo>
                  <a:cubicBezTo>
                    <a:pt x="0" y="2460"/>
                    <a:pt x="673" y="3162"/>
                    <a:pt x="1532" y="3199"/>
                  </a:cubicBezTo>
                  <a:cubicBezTo>
                    <a:pt x="1548" y="3199"/>
                    <a:pt x="1565" y="3200"/>
                    <a:pt x="1582" y="3200"/>
                  </a:cubicBezTo>
                  <a:cubicBezTo>
                    <a:pt x="1536" y="3154"/>
                    <a:pt x="1536" y="3154"/>
                    <a:pt x="1536" y="3154"/>
                  </a:cubicBezTo>
                  <a:cubicBezTo>
                    <a:pt x="1489" y="3107"/>
                    <a:pt x="1489" y="3107"/>
                    <a:pt x="1489" y="3107"/>
                  </a:cubicBezTo>
                  <a:cubicBezTo>
                    <a:pt x="700" y="3050"/>
                    <a:pt x="89" y="2397"/>
                    <a:pt x="89" y="1600"/>
                  </a:cubicBezTo>
                  <a:cubicBezTo>
                    <a:pt x="89" y="767"/>
                    <a:pt x="767" y="89"/>
                    <a:pt x="1601" y="89"/>
                  </a:cubicBezTo>
                  <a:cubicBezTo>
                    <a:pt x="2434" y="89"/>
                    <a:pt x="3112" y="767"/>
                    <a:pt x="3112" y="1600"/>
                  </a:cubicBezTo>
                  <a:cubicBezTo>
                    <a:pt x="3112" y="1660"/>
                    <a:pt x="3108" y="1722"/>
                    <a:pt x="3101" y="1782"/>
                  </a:cubicBezTo>
                  <a:cubicBezTo>
                    <a:pt x="3141" y="1821"/>
                    <a:pt x="3141" y="1821"/>
                    <a:pt x="3141" y="1821"/>
                  </a:cubicBezTo>
                  <a:cubicBezTo>
                    <a:pt x="3180" y="1860"/>
                    <a:pt x="3180" y="1860"/>
                    <a:pt x="3180" y="1860"/>
                  </a:cubicBezTo>
                  <a:cubicBezTo>
                    <a:pt x="3181" y="1851"/>
                    <a:pt x="3183" y="1842"/>
                    <a:pt x="3184" y="1832"/>
                  </a:cubicBezTo>
                  <a:cubicBezTo>
                    <a:pt x="3195" y="1755"/>
                    <a:pt x="3201" y="1677"/>
                    <a:pt x="3201" y="1600"/>
                  </a:cubicBezTo>
                  <a:cubicBezTo>
                    <a:pt x="3201" y="717"/>
                    <a:pt x="2483" y="0"/>
                    <a:pt x="160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4">
              <a:extLst>
                <a:ext uri="{FF2B5EF4-FFF2-40B4-BE49-F238E27FC236}">
                  <a16:creationId xmlns:a16="http://schemas.microsoft.com/office/drawing/2014/main" id="{6F0F048B-1FE8-4059-A1BB-B87148C22B8A}"/>
                </a:ext>
              </a:extLst>
            </p:cNvPr>
            <p:cNvSpPr>
              <a:spLocks/>
            </p:cNvSpPr>
            <p:nvPr/>
          </p:nvSpPr>
          <p:spPr bwMode="auto">
            <a:xfrm>
              <a:off x="6888163" y="10752138"/>
              <a:ext cx="1449388" cy="1216025"/>
            </a:xfrm>
            <a:custGeom>
              <a:avLst/>
              <a:gdLst>
                <a:gd name="T0" fmla="*/ 1691 w 1691"/>
                <a:gd name="T1" fmla="*/ 78 h 1418"/>
                <a:gd name="T2" fmla="*/ 112 w 1691"/>
                <a:gd name="T3" fmla="*/ 1418 h 1418"/>
                <a:gd name="T4" fmla="*/ 93 w 1691"/>
                <a:gd name="T5" fmla="*/ 1418 h 1418"/>
                <a:gd name="T6" fmla="*/ 47 w 1691"/>
                <a:gd name="T7" fmla="*/ 1372 h 1418"/>
                <a:gd name="T8" fmla="*/ 0 w 1691"/>
                <a:gd name="T9" fmla="*/ 1325 h 1418"/>
                <a:gd name="T10" fmla="*/ 46 w 1691"/>
                <a:gd name="T11" fmla="*/ 1328 h 1418"/>
                <a:gd name="T12" fmla="*/ 112 w 1691"/>
                <a:gd name="T13" fmla="*/ 1329 h 1418"/>
                <a:gd name="T14" fmla="*/ 1607 w 1691"/>
                <a:gd name="T15" fmla="*/ 37 h 1418"/>
                <a:gd name="T16" fmla="*/ 1612 w 1691"/>
                <a:gd name="T17" fmla="*/ 0 h 1418"/>
                <a:gd name="T18" fmla="*/ 1652 w 1691"/>
                <a:gd name="T19" fmla="*/ 39 h 1418"/>
                <a:gd name="T20" fmla="*/ 1691 w 1691"/>
                <a:gd name="T21" fmla="*/ 7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418">
                  <a:moveTo>
                    <a:pt x="1691" y="78"/>
                  </a:moveTo>
                  <a:cubicBezTo>
                    <a:pt x="1565" y="844"/>
                    <a:pt x="891" y="1418"/>
                    <a:pt x="112" y="1418"/>
                  </a:cubicBezTo>
                  <a:cubicBezTo>
                    <a:pt x="105" y="1418"/>
                    <a:pt x="99" y="1418"/>
                    <a:pt x="93" y="1418"/>
                  </a:cubicBezTo>
                  <a:cubicBezTo>
                    <a:pt x="47" y="1372"/>
                    <a:pt x="47" y="1372"/>
                    <a:pt x="47" y="1372"/>
                  </a:cubicBezTo>
                  <a:cubicBezTo>
                    <a:pt x="0" y="1325"/>
                    <a:pt x="0" y="1325"/>
                    <a:pt x="0" y="1325"/>
                  </a:cubicBezTo>
                  <a:cubicBezTo>
                    <a:pt x="15" y="1326"/>
                    <a:pt x="31" y="1327"/>
                    <a:pt x="46" y="1328"/>
                  </a:cubicBezTo>
                  <a:cubicBezTo>
                    <a:pt x="68" y="1328"/>
                    <a:pt x="90" y="1329"/>
                    <a:pt x="112" y="1329"/>
                  </a:cubicBezTo>
                  <a:cubicBezTo>
                    <a:pt x="857" y="1329"/>
                    <a:pt x="1500" y="774"/>
                    <a:pt x="1607" y="37"/>
                  </a:cubicBezTo>
                  <a:cubicBezTo>
                    <a:pt x="1609" y="25"/>
                    <a:pt x="1611" y="12"/>
                    <a:pt x="1612" y="0"/>
                  </a:cubicBezTo>
                  <a:cubicBezTo>
                    <a:pt x="1652" y="39"/>
                    <a:pt x="1652" y="39"/>
                    <a:pt x="1652" y="39"/>
                  </a:cubicBezTo>
                  <a:lnTo>
                    <a:pt x="1691" y="78"/>
                  </a:lnTo>
                  <a:close/>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
              <a:extLst>
                <a:ext uri="{FF2B5EF4-FFF2-40B4-BE49-F238E27FC236}">
                  <a16:creationId xmlns:a16="http://schemas.microsoft.com/office/drawing/2014/main" id="{6AC00CEF-0EE4-4366-956F-1380B5D149D9}"/>
                </a:ext>
              </a:extLst>
            </p:cNvPr>
            <p:cNvSpPr>
              <a:spLocks/>
            </p:cNvSpPr>
            <p:nvPr/>
          </p:nvSpPr>
          <p:spPr bwMode="auto">
            <a:xfrm>
              <a:off x="5715000" y="10093326"/>
              <a:ext cx="2554288" cy="1798638"/>
            </a:xfrm>
            <a:custGeom>
              <a:avLst/>
              <a:gdLst>
                <a:gd name="T0" fmla="*/ 2981 w 2981"/>
                <a:gd name="T1" fmla="*/ 768 h 2097"/>
                <a:gd name="T2" fmla="*/ 2976 w 2981"/>
                <a:gd name="T3" fmla="*/ 805 h 2097"/>
                <a:gd name="T4" fmla="*/ 1481 w 2981"/>
                <a:gd name="T5" fmla="*/ 2097 h 2097"/>
                <a:gd name="T6" fmla="*/ 1415 w 2981"/>
                <a:gd name="T7" fmla="*/ 2096 h 2097"/>
                <a:gd name="T8" fmla="*/ 1369 w 2981"/>
                <a:gd name="T9" fmla="*/ 2093 h 2097"/>
                <a:gd name="T10" fmla="*/ 0 w 2981"/>
                <a:gd name="T11" fmla="*/ 711 h 2097"/>
                <a:gd name="T12" fmla="*/ 2211 w 2981"/>
                <a:gd name="T13" fmla="*/ 0 h 2097"/>
                <a:gd name="T14" fmla="*/ 2981 w 2981"/>
                <a:gd name="T15" fmla="*/ 768 h 20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1" h="2097">
                  <a:moveTo>
                    <a:pt x="2981" y="768"/>
                  </a:moveTo>
                  <a:cubicBezTo>
                    <a:pt x="2980" y="780"/>
                    <a:pt x="2978" y="793"/>
                    <a:pt x="2976" y="805"/>
                  </a:cubicBezTo>
                  <a:cubicBezTo>
                    <a:pt x="2869" y="1542"/>
                    <a:pt x="2226" y="2097"/>
                    <a:pt x="1481" y="2097"/>
                  </a:cubicBezTo>
                  <a:cubicBezTo>
                    <a:pt x="1459" y="2097"/>
                    <a:pt x="1437" y="2096"/>
                    <a:pt x="1415" y="2096"/>
                  </a:cubicBezTo>
                  <a:cubicBezTo>
                    <a:pt x="1400" y="2095"/>
                    <a:pt x="1384" y="2094"/>
                    <a:pt x="1369" y="2093"/>
                  </a:cubicBezTo>
                  <a:cubicBezTo>
                    <a:pt x="0" y="711"/>
                    <a:pt x="0" y="711"/>
                    <a:pt x="0" y="711"/>
                  </a:cubicBezTo>
                  <a:cubicBezTo>
                    <a:pt x="2211" y="0"/>
                    <a:pt x="2211" y="0"/>
                    <a:pt x="2211" y="0"/>
                  </a:cubicBezTo>
                  <a:lnTo>
                    <a:pt x="2981" y="768"/>
                  </a:lnTo>
                  <a:close/>
                </a:path>
              </a:pathLst>
            </a:custGeom>
            <a:solidFill>
              <a:srgbClr val="B8B9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
              <a:extLst>
                <a:ext uri="{FF2B5EF4-FFF2-40B4-BE49-F238E27FC236}">
                  <a16:creationId xmlns:a16="http://schemas.microsoft.com/office/drawing/2014/main" id="{951EC3EC-91C9-42D3-8363-FD7F73CD54CB}"/>
                </a:ext>
              </a:extLst>
            </p:cNvPr>
            <p:cNvSpPr>
              <a:spLocks/>
            </p:cNvSpPr>
            <p:nvPr/>
          </p:nvSpPr>
          <p:spPr bwMode="auto">
            <a:xfrm>
              <a:off x="5654675" y="10494963"/>
              <a:ext cx="566738" cy="207963"/>
            </a:xfrm>
            <a:custGeom>
              <a:avLst/>
              <a:gdLst>
                <a:gd name="T0" fmla="*/ 119 w 661"/>
                <a:gd name="T1" fmla="*/ 243 h 243"/>
                <a:gd name="T2" fmla="*/ 659 w 661"/>
                <a:gd name="T3" fmla="*/ 243 h 243"/>
                <a:gd name="T4" fmla="*/ 661 w 661"/>
                <a:gd name="T5" fmla="*/ 241 h 243"/>
                <a:gd name="T6" fmla="*/ 661 w 661"/>
                <a:gd name="T7" fmla="*/ 22 h 243"/>
                <a:gd name="T8" fmla="*/ 640 w 661"/>
                <a:gd name="T9" fmla="*/ 0 h 243"/>
                <a:gd name="T10" fmla="*/ 122 w 661"/>
                <a:gd name="T11" fmla="*/ 0 h 243"/>
                <a:gd name="T12" fmla="*/ 0 w 661"/>
                <a:gd name="T13" fmla="*/ 123 h 243"/>
                <a:gd name="T14" fmla="*/ 119 w 661"/>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243">
                  <a:moveTo>
                    <a:pt x="119" y="243"/>
                  </a:moveTo>
                  <a:cubicBezTo>
                    <a:pt x="659" y="243"/>
                    <a:pt x="659" y="243"/>
                    <a:pt x="659" y="243"/>
                  </a:cubicBezTo>
                  <a:cubicBezTo>
                    <a:pt x="660" y="243"/>
                    <a:pt x="661" y="242"/>
                    <a:pt x="661" y="241"/>
                  </a:cubicBezTo>
                  <a:cubicBezTo>
                    <a:pt x="661" y="22"/>
                    <a:pt x="661" y="22"/>
                    <a:pt x="661" y="22"/>
                  </a:cubicBezTo>
                  <a:cubicBezTo>
                    <a:pt x="661" y="10"/>
                    <a:pt x="651" y="0"/>
                    <a:pt x="640" y="0"/>
                  </a:cubicBezTo>
                  <a:cubicBezTo>
                    <a:pt x="122" y="0"/>
                    <a:pt x="122" y="0"/>
                    <a:pt x="122" y="0"/>
                  </a:cubicBezTo>
                  <a:cubicBezTo>
                    <a:pt x="55" y="0"/>
                    <a:pt x="0" y="56"/>
                    <a:pt x="0" y="123"/>
                  </a:cubicBezTo>
                  <a:cubicBezTo>
                    <a:pt x="0" y="189"/>
                    <a:pt x="53" y="243"/>
                    <a:pt x="119" y="24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Oval 37">
              <a:extLst>
                <a:ext uri="{FF2B5EF4-FFF2-40B4-BE49-F238E27FC236}">
                  <a16:creationId xmlns:a16="http://schemas.microsoft.com/office/drawing/2014/main" id="{93AD5DAB-0D1B-4736-A135-B6ED7B0479CF}"/>
                </a:ext>
              </a:extLst>
            </p:cNvPr>
            <p:cNvSpPr>
              <a:spLocks noChangeArrowheads="1"/>
            </p:cNvSpPr>
            <p:nvPr/>
          </p:nvSpPr>
          <p:spPr bwMode="auto">
            <a:xfrm>
              <a:off x="6184900" y="9796463"/>
              <a:ext cx="1598613" cy="1598613"/>
            </a:xfrm>
            <a:prstGeom prst="ellipse">
              <a:avLst/>
            </a:pr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C99113AE-1DD2-496F-96DB-406BA7F19710}"/>
                </a:ext>
              </a:extLst>
            </p:cNvPr>
            <p:cNvSpPr>
              <a:spLocks/>
            </p:cNvSpPr>
            <p:nvPr/>
          </p:nvSpPr>
          <p:spPr bwMode="auto">
            <a:xfrm>
              <a:off x="6324600" y="9936163"/>
              <a:ext cx="1319213" cy="1319213"/>
            </a:xfrm>
            <a:custGeom>
              <a:avLst/>
              <a:gdLst>
                <a:gd name="T0" fmla="*/ 1539 w 1539"/>
                <a:gd name="T1" fmla="*/ 769 h 1538"/>
                <a:gd name="T2" fmla="*/ 770 w 1539"/>
                <a:gd name="T3" fmla="*/ 1538 h 1538"/>
                <a:gd name="T4" fmla="*/ 173 w 1539"/>
                <a:gd name="T5" fmla="*/ 1254 h 1538"/>
                <a:gd name="T6" fmla="*/ 0 w 1539"/>
                <a:gd name="T7" fmla="*/ 769 h 1538"/>
                <a:gd name="T8" fmla="*/ 770 w 1539"/>
                <a:gd name="T9" fmla="*/ 0 h 1538"/>
                <a:gd name="T10" fmla="*/ 1455 w 1539"/>
                <a:gd name="T11" fmla="*/ 420 h 1538"/>
                <a:gd name="T12" fmla="*/ 1539 w 1539"/>
                <a:gd name="T13" fmla="*/ 769 h 1538"/>
              </a:gdLst>
              <a:ahLst/>
              <a:cxnLst>
                <a:cxn ang="0">
                  <a:pos x="T0" y="T1"/>
                </a:cxn>
                <a:cxn ang="0">
                  <a:pos x="T2" y="T3"/>
                </a:cxn>
                <a:cxn ang="0">
                  <a:pos x="T4" y="T5"/>
                </a:cxn>
                <a:cxn ang="0">
                  <a:pos x="T6" y="T7"/>
                </a:cxn>
                <a:cxn ang="0">
                  <a:pos x="T8" y="T9"/>
                </a:cxn>
                <a:cxn ang="0">
                  <a:pos x="T10" y="T11"/>
                </a:cxn>
                <a:cxn ang="0">
                  <a:pos x="T12" y="T13"/>
                </a:cxn>
              </a:cxnLst>
              <a:rect l="0" t="0" r="r" b="b"/>
              <a:pathLst>
                <a:path w="1539" h="1538">
                  <a:moveTo>
                    <a:pt x="1539" y="769"/>
                  </a:moveTo>
                  <a:cubicBezTo>
                    <a:pt x="1539" y="1194"/>
                    <a:pt x="1194" y="1538"/>
                    <a:pt x="770" y="1538"/>
                  </a:cubicBezTo>
                  <a:cubicBezTo>
                    <a:pt x="529" y="1538"/>
                    <a:pt x="314" y="1427"/>
                    <a:pt x="173" y="1254"/>
                  </a:cubicBezTo>
                  <a:cubicBezTo>
                    <a:pt x="65" y="1122"/>
                    <a:pt x="0" y="953"/>
                    <a:pt x="0" y="769"/>
                  </a:cubicBezTo>
                  <a:cubicBezTo>
                    <a:pt x="0" y="344"/>
                    <a:pt x="345" y="0"/>
                    <a:pt x="770" y="0"/>
                  </a:cubicBezTo>
                  <a:cubicBezTo>
                    <a:pt x="1069" y="0"/>
                    <a:pt x="1328" y="171"/>
                    <a:pt x="1455" y="420"/>
                  </a:cubicBezTo>
                  <a:cubicBezTo>
                    <a:pt x="1509" y="525"/>
                    <a:pt x="1539" y="643"/>
                    <a:pt x="1539" y="769"/>
                  </a:cubicBez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8E28BA1C-F7D4-48BB-BA2D-30257A8C3954}"/>
                </a:ext>
              </a:extLst>
            </p:cNvPr>
            <p:cNvSpPr>
              <a:spLocks/>
            </p:cNvSpPr>
            <p:nvPr/>
          </p:nvSpPr>
          <p:spPr bwMode="auto">
            <a:xfrm>
              <a:off x="6400800" y="10053638"/>
              <a:ext cx="1243013" cy="1201738"/>
            </a:xfrm>
            <a:custGeom>
              <a:avLst/>
              <a:gdLst>
                <a:gd name="T0" fmla="*/ 1450 w 1450"/>
                <a:gd name="T1" fmla="*/ 633 h 1402"/>
                <a:gd name="T2" fmla="*/ 681 w 1450"/>
                <a:gd name="T3" fmla="*/ 1402 h 1402"/>
                <a:gd name="T4" fmla="*/ 84 w 1450"/>
                <a:gd name="T5" fmla="*/ 1118 h 1402"/>
                <a:gd name="T6" fmla="*/ 0 w 1450"/>
                <a:gd name="T7" fmla="*/ 769 h 1402"/>
                <a:gd name="T8" fmla="*/ 769 w 1450"/>
                <a:gd name="T9" fmla="*/ 0 h 1402"/>
                <a:gd name="T10" fmla="*/ 1366 w 1450"/>
                <a:gd name="T11" fmla="*/ 284 h 1402"/>
                <a:gd name="T12" fmla="*/ 1450 w 1450"/>
                <a:gd name="T13" fmla="*/ 633 h 1402"/>
              </a:gdLst>
              <a:ahLst/>
              <a:cxnLst>
                <a:cxn ang="0">
                  <a:pos x="T0" y="T1"/>
                </a:cxn>
                <a:cxn ang="0">
                  <a:pos x="T2" y="T3"/>
                </a:cxn>
                <a:cxn ang="0">
                  <a:pos x="T4" y="T5"/>
                </a:cxn>
                <a:cxn ang="0">
                  <a:pos x="T6" y="T7"/>
                </a:cxn>
                <a:cxn ang="0">
                  <a:pos x="T8" y="T9"/>
                </a:cxn>
                <a:cxn ang="0">
                  <a:pos x="T10" y="T11"/>
                </a:cxn>
                <a:cxn ang="0">
                  <a:pos x="T12" y="T13"/>
                </a:cxn>
              </a:cxnLst>
              <a:rect l="0" t="0" r="r" b="b"/>
              <a:pathLst>
                <a:path w="1450" h="1402">
                  <a:moveTo>
                    <a:pt x="1450" y="633"/>
                  </a:moveTo>
                  <a:cubicBezTo>
                    <a:pt x="1450" y="1058"/>
                    <a:pt x="1105" y="1402"/>
                    <a:pt x="681" y="1402"/>
                  </a:cubicBezTo>
                  <a:cubicBezTo>
                    <a:pt x="440" y="1402"/>
                    <a:pt x="225" y="1291"/>
                    <a:pt x="84" y="1118"/>
                  </a:cubicBezTo>
                  <a:cubicBezTo>
                    <a:pt x="30" y="1013"/>
                    <a:pt x="0" y="895"/>
                    <a:pt x="0" y="769"/>
                  </a:cubicBezTo>
                  <a:cubicBezTo>
                    <a:pt x="0" y="345"/>
                    <a:pt x="344" y="0"/>
                    <a:pt x="769" y="0"/>
                  </a:cubicBezTo>
                  <a:cubicBezTo>
                    <a:pt x="1010" y="0"/>
                    <a:pt x="1225" y="111"/>
                    <a:pt x="1366" y="284"/>
                  </a:cubicBezTo>
                  <a:cubicBezTo>
                    <a:pt x="1420" y="389"/>
                    <a:pt x="1450" y="507"/>
                    <a:pt x="1450" y="633"/>
                  </a:cubicBez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0">
              <a:extLst>
                <a:ext uri="{FF2B5EF4-FFF2-40B4-BE49-F238E27FC236}">
                  <a16:creationId xmlns:a16="http://schemas.microsoft.com/office/drawing/2014/main" id="{C3D5BF40-26CE-49DC-8F3E-3D2886215F57}"/>
                </a:ext>
              </a:extLst>
            </p:cNvPr>
            <p:cNvSpPr>
              <a:spLocks/>
            </p:cNvSpPr>
            <p:nvPr/>
          </p:nvSpPr>
          <p:spPr bwMode="auto">
            <a:xfrm>
              <a:off x="5673725" y="708025"/>
              <a:ext cx="4117975" cy="4244975"/>
            </a:xfrm>
            <a:custGeom>
              <a:avLst/>
              <a:gdLst>
                <a:gd name="T0" fmla="*/ 4683 w 4804"/>
                <a:gd name="T1" fmla="*/ 3293 h 4951"/>
                <a:gd name="T2" fmla="*/ 2776 w 4804"/>
                <a:gd name="T3" fmla="*/ 4951 h 4951"/>
                <a:gd name="T4" fmla="*/ 0 w 4804"/>
                <a:gd name="T5" fmla="*/ 1758 h 4951"/>
                <a:gd name="T6" fmla="*/ 1907 w 4804"/>
                <a:gd name="T7" fmla="*/ 100 h 4951"/>
                <a:gd name="T8" fmla="*/ 2295 w 4804"/>
                <a:gd name="T9" fmla="*/ 127 h 4951"/>
                <a:gd name="T10" fmla="*/ 2445 w 4804"/>
                <a:gd name="T11" fmla="*/ 299 h 4951"/>
                <a:gd name="T12" fmla="*/ 2451 w 4804"/>
                <a:gd name="T13" fmla="*/ 307 h 4951"/>
                <a:gd name="T14" fmla="*/ 2593 w 4804"/>
                <a:gd name="T15" fmla="*/ 470 h 4951"/>
                <a:gd name="T16" fmla="*/ 2599 w 4804"/>
                <a:gd name="T17" fmla="*/ 477 h 4951"/>
                <a:gd name="T18" fmla="*/ 2735 w 4804"/>
                <a:gd name="T19" fmla="*/ 633 h 4951"/>
                <a:gd name="T20" fmla="*/ 2741 w 4804"/>
                <a:gd name="T21" fmla="*/ 640 h 4951"/>
                <a:gd name="T22" fmla="*/ 2877 w 4804"/>
                <a:gd name="T23" fmla="*/ 796 h 4951"/>
                <a:gd name="T24" fmla="*/ 2883 w 4804"/>
                <a:gd name="T25" fmla="*/ 803 h 4951"/>
                <a:gd name="T26" fmla="*/ 3019 w 4804"/>
                <a:gd name="T27" fmla="*/ 959 h 4951"/>
                <a:gd name="T28" fmla="*/ 3025 w 4804"/>
                <a:gd name="T29" fmla="*/ 967 h 4951"/>
                <a:gd name="T30" fmla="*/ 4710 w 4804"/>
                <a:gd name="T31" fmla="*/ 2906 h 4951"/>
                <a:gd name="T32" fmla="*/ 4742 w 4804"/>
                <a:gd name="T33" fmla="*/ 2950 h 4951"/>
                <a:gd name="T34" fmla="*/ 4746 w 4804"/>
                <a:gd name="T35" fmla="*/ 2958 h 4951"/>
                <a:gd name="T36" fmla="*/ 4683 w 4804"/>
                <a:gd name="T37" fmla="*/ 3293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4" h="4951">
                  <a:moveTo>
                    <a:pt x="4683" y="3293"/>
                  </a:moveTo>
                  <a:cubicBezTo>
                    <a:pt x="2776" y="4951"/>
                    <a:pt x="2776" y="4951"/>
                    <a:pt x="2776" y="4951"/>
                  </a:cubicBezTo>
                  <a:cubicBezTo>
                    <a:pt x="0" y="1758"/>
                    <a:pt x="0" y="1758"/>
                    <a:pt x="0" y="1758"/>
                  </a:cubicBezTo>
                  <a:cubicBezTo>
                    <a:pt x="1907" y="100"/>
                    <a:pt x="1907" y="100"/>
                    <a:pt x="1907" y="100"/>
                  </a:cubicBezTo>
                  <a:cubicBezTo>
                    <a:pt x="2022" y="0"/>
                    <a:pt x="2195" y="12"/>
                    <a:pt x="2295" y="127"/>
                  </a:cubicBezTo>
                  <a:cubicBezTo>
                    <a:pt x="2445" y="299"/>
                    <a:pt x="2445" y="299"/>
                    <a:pt x="2445" y="299"/>
                  </a:cubicBezTo>
                  <a:cubicBezTo>
                    <a:pt x="2451" y="307"/>
                    <a:pt x="2451" y="307"/>
                    <a:pt x="2451" y="307"/>
                  </a:cubicBezTo>
                  <a:cubicBezTo>
                    <a:pt x="2593" y="470"/>
                    <a:pt x="2593" y="470"/>
                    <a:pt x="2593" y="470"/>
                  </a:cubicBezTo>
                  <a:cubicBezTo>
                    <a:pt x="2599" y="477"/>
                    <a:pt x="2599" y="477"/>
                    <a:pt x="2599" y="477"/>
                  </a:cubicBezTo>
                  <a:cubicBezTo>
                    <a:pt x="2735" y="633"/>
                    <a:pt x="2735" y="633"/>
                    <a:pt x="2735" y="633"/>
                  </a:cubicBezTo>
                  <a:cubicBezTo>
                    <a:pt x="2741" y="640"/>
                    <a:pt x="2741" y="640"/>
                    <a:pt x="2741" y="640"/>
                  </a:cubicBezTo>
                  <a:cubicBezTo>
                    <a:pt x="2877" y="796"/>
                    <a:pt x="2877" y="796"/>
                    <a:pt x="2877" y="796"/>
                  </a:cubicBezTo>
                  <a:cubicBezTo>
                    <a:pt x="2883" y="803"/>
                    <a:pt x="2883" y="803"/>
                    <a:pt x="2883" y="803"/>
                  </a:cubicBezTo>
                  <a:cubicBezTo>
                    <a:pt x="3019" y="959"/>
                    <a:pt x="3019" y="959"/>
                    <a:pt x="3019" y="959"/>
                  </a:cubicBezTo>
                  <a:cubicBezTo>
                    <a:pt x="3025" y="967"/>
                    <a:pt x="3025" y="967"/>
                    <a:pt x="3025" y="967"/>
                  </a:cubicBezTo>
                  <a:cubicBezTo>
                    <a:pt x="4710" y="2906"/>
                    <a:pt x="4710" y="2906"/>
                    <a:pt x="4710" y="2906"/>
                  </a:cubicBezTo>
                  <a:cubicBezTo>
                    <a:pt x="4722" y="2920"/>
                    <a:pt x="4733" y="2935"/>
                    <a:pt x="4742" y="2950"/>
                  </a:cubicBezTo>
                  <a:cubicBezTo>
                    <a:pt x="4743" y="2953"/>
                    <a:pt x="4745" y="2956"/>
                    <a:pt x="4746" y="2958"/>
                  </a:cubicBezTo>
                  <a:cubicBezTo>
                    <a:pt x="4804" y="3069"/>
                    <a:pt x="4781" y="3208"/>
                    <a:pt x="4683" y="329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41">
              <a:extLst>
                <a:ext uri="{FF2B5EF4-FFF2-40B4-BE49-F238E27FC236}">
                  <a16:creationId xmlns:a16="http://schemas.microsoft.com/office/drawing/2014/main" id="{A7545535-F254-4AFF-A865-C75A06094BFF}"/>
                </a:ext>
              </a:extLst>
            </p:cNvPr>
            <p:cNvSpPr>
              <a:spLocks/>
            </p:cNvSpPr>
            <p:nvPr/>
          </p:nvSpPr>
          <p:spPr bwMode="auto">
            <a:xfrm>
              <a:off x="5843588" y="2178050"/>
              <a:ext cx="122238" cy="127000"/>
            </a:xfrm>
            <a:custGeom>
              <a:avLst/>
              <a:gdLst>
                <a:gd name="T0" fmla="*/ 113 w 141"/>
                <a:gd name="T1" fmla="*/ 37 h 149"/>
                <a:gd name="T2" fmla="*/ 117 w 141"/>
                <a:gd name="T3" fmla="*/ 128 h 149"/>
                <a:gd name="T4" fmla="*/ 28 w 141"/>
                <a:gd name="T5" fmla="*/ 111 h 149"/>
                <a:gd name="T6" fmla="*/ 24 w 141"/>
                <a:gd name="T7" fmla="*/ 20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0"/>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2">
              <a:extLst>
                <a:ext uri="{FF2B5EF4-FFF2-40B4-BE49-F238E27FC236}">
                  <a16:creationId xmlns:a16="http://schemas.microsoft.com/office/drawing/2014/main" id="{EB82D06B-C229-4655-9646-FF40E6DA37BD}"/>
                </a:ext>
              </a:extLst>
            </p:cNvPr>
            <p:cNvSpPr>
              <a:spLocks/>
            </p:cNvSpPr>
            <p:nvPr/>
          </p:nvSpPr>
          <p:spPr bwMode="auto">
            <a:xfrm>
              <a:off x="6094413" y="2465388"/>
              <a:ext cx="120650"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43">
              <a:extLst>
                <a:ext uri="{FF2B5EF4-FFF2-40B4-BE49-F238E27FC236}">
                  <a16:creationId xmlns:a16="http://schemas.microsoft.com/office/drawing/2014/main" id="{C18FF15C-D78C-4ABD-ACA2-D8C23A177638}"/>
                </a:ext>
              </a:extLst>
            </p:cNvPr>
            <p:cNvSpPr>
              <a:spLocks/>
            </p:cNvSpPr>
            <p:nvPr/>
          </p:nvSpPr>
          <p:spPr bwMode="auto">
            <a:xfrm>
              <a:off x="6327775" y="2744788"/>
              <a:ext cx="122238"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44">
              <a:extLst>
                <a:ext uri="{FF2B5EF4-FFF2-40B4-BE49-F238E27FC236}">
                  <a16:creationId xmlns:a16="http://schemas.microsoft.com/office/drawing/2014/main" id="{3378528A-5AB3-4ACD-BE28-327AC6A62113}"/>
                </a:ext>
              </a:extLst>
            </p:cNvPr>
            <p:cNvSpPr>
              <a:spLocks/>
            </p:cNvSpPr>
            <p:nvPr/>
          </p:nvSpPr>
          <p:spPr bwMode="auto">
            <a:xfrm>
              <a:off x="6589713" y="3022600"/>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45">
              <a:extLst>
                <a:ext uri="{FF2B5EF4-FFF2-40B4-BE49-F238E27FC236}">
                  <a16:creationId xmlns:a16="http://schemas.microsoft.com/office/drawing/2014/main" id="{E90EE325-9B1C-4624-85C6-53086C7EE788}"/>
                </a:ext>
              </a:extLst>
            </p:cNvPr>
            <p:cNvSpPr>
              <a:spLocks/>
            </p:cNvSpPr>
            <p:nvPr/>
          </p:nvSpPr>
          <p:spPr bwMode="auto">
            <a:xfrm>
              <a:off x="6829425" y="3298825"/>
              <a:ext cx="119063" cy="127000"/>
            </a:xfrm>
            <a:custGeom>
              <a:avLst/>
              <a:gdLst>
                <a:gd name="T0" fmla="*/ 112 w 140"/>
                <a:gd name="T1" fmla="*/ 37 h 148"/>
                <a:gd name="T2" fmla="*/ 117 w 140"/>
                <a:gd name="T3" fmla="*/ 128 h 148"/>
                <a:gd name="T4" fmla="*/ 27 w 140"/>
                <a:gd name="T5" fmla="*/ 111 h 148"/>
                <a:gd name="T6" fmla="*/ 23 w 140"/>
                <a:gd name="T7" fmla="*/ 20 h 148"/>
                <a:gd name="T8" fmla="*/ 112 w 140"/>
                <a:gd name="T9" fmla="*/ 37 h 148"/>
              </a:gdLst>
              <a:ahLst/>
              <a:cxnLst>
                <a:cxn ang="0">
                  <a:pos x="T0" y="T1"/>
                </a:cxn>
                <a:cxn ang="0">
                  <a:pos x="T2" y="T3"/>
                </a:cxn>
                <a:cxn ang="0">
                  <a:pos x="T4" y="T5"/>
                </a:cxn>
                <a:cxn ang="0">
                  <a:pos x="T6" y="T7"/>
                </a:cxn>
                <a:cxn ang="0">
                  <a:pos x="T8" y="T9"/>
                </a:cxn>
              </a:cxnLst>
              <a:rect l="0" t="0" r="r" b="b"/>
              <a:pathLst>
                <a:path w="140" h="148">
                  <a:moveTo>
                    <a:pt x="112" y="37"/>
                  </a:moveTo>
                  <a:cubicBezTo>
                    <a:pt x="138" y="67"/>
                    <a:pt x="140" y="108"/>
                    <a:pt x="117" y="128"/>
                  </a:cubicBezTo>
                  <a:cubicBezTo>
                    <a:pt x="93" y="148"/>
                    <a:pt x="53" y="141"/>
                    <a:pt x="27" y="111"/>
                  </a:cubicBezTo>
                  <a:cubicBezTo>
                    <a:pt x="1" y="82"/>
                    <a:pt x="0" y="41"/>
                    <a:pt x="23" y="20"/>
                  </a:cubicBezTo>
                  <a:cubicBezTo>
                    <a:pt x="47" y="0"/>
                    <a:pt x="87" y="7"/>
                    <a:pt x="112"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46">
              <a:extLst>
                <a:ext uri="{FF2B5EF4-FFF2-40B4-BE49-F238E27FC236}">
                  <a16:creationId xmlns:a16="http://schemas.microsoft.com/office/drawing/2014/main" id="{0857A99A-B553-4BB3-805B-3BC47384BED4}"/>
                </a:ext>
              </a:extLst>
            </p:cNvPr>
            <p:cNvSpPr>
              <a:spLocks/>
            </p:cNvSpPr>
            <p:nvPr/>
          </p:nvSpPr>
          <p:spPr bwMode="auto">
            <a:xfrm>
              <a:off x="7067550" y="3573463"/>
              <a:ext cx="120650" cy="128588"/>
            </a:xfrm>
            <a:custGeom>
              <a:avLst/>
              <a:gdLst>
                <a:gd name="T0" fmla="*/ 113 w 140"/>
                <a:gd name="T1" fmla="*/ 38 h 149"/>
                <a:gd name="T2" fmla="*/ 117 w 140"/>
                <a:gd name="T3" fmla="*/ 128 h 149"/>
                <a:gd name="T4" fmla="*/ 28 w 140"/>
                <a:gd name="T5" fmla="*/ 112 h 149"/>
                <a:gd name="T6" fmla="*/ 23 w 140"/>
                <a:gd name="T7" fmla="*/ 21 h 149"/>
                <a:gd name="T8" fmla="*/ 113 w 140"/>
                <a:gd name="T9" fmla="*/ 38 h 149"/>
              </a:gdLst>
              <a:ahLst/>
              <a:cxnLst>
                <a:cxn ang="0">
                  <a:pos x="T0" y="T1"/>
                </a:cxn>
                <a:cxn ang="0">
                  <a:pos x="T2" y="T3"/>
                </a:cxn>
                <a:cxn ang="0">
                  <a:pos x="T4" y="T5"/>
                </a:cxn>
                <a:cxn ang="0">
                  <a:pos x="T6" y="T7"/>
                </a:cxn>
                <a:cxn ang="0">
                  <a:pos x="T8" y="T9"/>
                </a:cxn>
              </a:cxnLst>
              <a:rect l="0" t="0" r="r" b="b"/>
              <a:pathLst>
                <a:path w="140" h="149">
                  <a:moveTo>
                    <a:pt x="113" y="38"/>
                  </a:moveTo>
                  <a:cubicBezTo>
                    <a:pt x="139" y="67"/>
                    <a:pt x="140" y="108"/>
                    <a:pt x="117" y="128"/>
                  </a:cubicBezTo>
                  <a:cubicBezTo>
                    <a:pt x="93" y="149"/>
                    <a:pt x="53" y="141"/>
                    <a:pt x="28" y="112"/>
                  </a:cubicBezTo>
                  <a:cubicBezTo>
                    <a:pt x="2" y="82"/>
                    <a:pt x="0" y="41"/>
                    <a:pt x="23" y="21"/>
                  </a:cubicBezTo>
                  <a:cubicBezTo>
                    <a:pt x="47" y="0"/>
                    <a:pt x="87" y="8"/>
                    <a:pt x="113" y="3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47">
              <a:extLst>
                <a:ext uri="{FF2B5EF4-FFF2-40B4-BE49-F238E27FC236}">
                  <a16:creationId xmlns:a16="http://schemas.microsoft.com/office/drawing/2014/main" id="{EBE12783-A2F1-40A0-86FA-F33A08B5C33A}"/>
                </a:ext>
              </a:extLst>
            </p:cNvPr>
            <p:cNvSpPr>
              <a:spLocks/>
            </p:cNvSpPr>
            <p:nvPr/>
          </p:nvSpPr>
          <p:spPr bwMode="auto">
            <a:xfrm>
              <a:off x="7307263" y="3849688"/>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1"/>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48">
              <a:extLst>
                <a:ext uri="{FF2B5EF4-FFF2-40B4-BE49-F238E27FC236}">
                  <a16:creationId xmlns:a16="http://schemas.microsoft.com/office/drawing/2014/main" id="{A65E19C1-50A0-4089-A163-E120CD74734C}"/>
                </a:ext>
              </a:extLst>
            </p:cNvPr>
            <p:cNvSpPr>
              <a:spLocks/>
            </p:cNvSpPr>
            <p:nvPr/>
          </p:nvSpPr>
          <p:spPr bwMode="auto">
            <a:xfrm>
              <a:off x="7567613" y="4149725"/>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49">
              <a:extLst>
                <a:ext uri="{FF2B5EF4-FFF2-40B4-BE49-F238E27FC236}">
                  <a16:creationId xmlns:a16="http://schemas.microsoft.com/office/drawing/2014/main" id="{DD37D933-313C-4193-90E9-A31C3C5B993B}"/>
                </a:ext>
              </a:extLst>
            </p:cNvPr>
            <p:cNvSpPr>
              <a:spLocks/>
            </p:cNvSpPr>
            <p:nvPr/>
          </p:nvSpPr>
          <p:spPr bwMode="auto">
            <a:xfrm>
              <a:off x="7813675" y="4430713"/>
              <a:ext cx="119063" cy="128588"/>
            </a:xfrm>
            <a:custGeom>
              <a:avLst/>
              <a:gdLst>
                <a:gd name="T0" fmla="*/ 113 w 140"/>
                <a:gd name="T1" fmla="*/ 37 h 149"/>
                <a:gd name="T2" fmla="*/ 117 w 140"/>
                <a:gd name="T3" fmla="*/ 128 h 149"/>
                <a:gd name="T4" fmla="*/ 28 w 140"/>
                <a:gd name="T5" fmla="*/ 111 h 149"/>
                <a:gd name="T6" fmla="*/ 23 w 140"/>
                <a:gd name="T7" fmla="*/ 21 h 149"/>
                <a:gd name="T8" fmla="*/ 113 w 140"/>
                <a:gd name="T9" fmla="*/ 37 h 149"/>
              </a:gdLst>
              <a:ahLst/>
              <a:cxnLst>
                <a:cxn ang="0">
                  <a:pos x="T0" y="T1"/>
                </a:cxn>
                <a:cxn ang="0">
                  <a:pos x="T2" y="T3"/>
                </a:cxn>
                <a:cxn ang="0">
                  <a:pos x="T4" y="T5"/>
                </a:cxn>
                <a:cxn ang="0">
                  <a:pos x="T6" y="T7"/>
                </a:cxn>
                <a:cxn ang="0">
                  <a:pos x="T8" y="T9"/>
                </a:cxn>
              </a:cxnLst>
              <a:rect l="0" t="0" r="r" b="b"/>
              <a:pathLst>
                <a:path w="140" h="149">
                  <a:moveTo>
                    <a:pt x="113" y="37"/>
                  </a:moveTo>
                  <a:cubicBezTo>
                    <a:pt x="139" y="67"/>
                    <a:pt x="140" y="108"/>
                    <a:pt x="117" y="128"/>
                  </a:cubicBezTo>
                  <a:cubicBezTo>
                    <a:pt x="93" y="149"/>
                    <a:pt x="53" y="141"/>
                    <a:pt x="28" y="111"/>
                  </a:cubicBezTo>
                  <a:cubicBezTo>
                    <a:pt x="2" y="82"/>
                    <a:pt x="0" y="41"/>
                    <a:pt x="23"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
              <a:extLst>
                <a:ext uri="{FF2B5EF4-FFF2-40B4-BE49-F238E27FC236}">
                  <a16:creationId xmlns:a16="http://schemas.microsoft.com/office/drawing/2014/main" id="{0833A9DC-73EC-46C6-8F31-7A0210C84E59}"/>
                </a:ext>
              </a:extLst>
            </p:cNvPr>
            <p:cNvSpPr>
              <a:spLocks/>
            </p:cNvSpPr>
            <p:nvPr/>
          </p:nvSpPr>
          <p:spPr bwMode="auto">
            <a:xfrm>
              <a:off x="5645150" y="218757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5"/>
                    <a:pt x="299" y="5"/>
                    <a:pt x="299" y="5"/>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1">
              <a:extLst>
                <a:ext uri="{FF2B5EF4-FFF2-40B4-BE49-F238E27FC236}">
                  <a16:creationId xmlns:a16="http://schemas.microsoft.com/office/drawing/2014/main" id="{BA84CD21-E273-4171-A8CE-767D3D26A0B2}"/>
                </a:ext>
              </a:extLst>
            </p:cNvPr>
            <p:cNvSpPr>
              <a:spLocks/>
            </p:cNvSpPr>
            <p:nvPr/>
          </p:nvSpPr>
          <p:spPr bwMode="auto">
            <a:xfrm>
              <a:off x="5683250" y="2235200"/>
              <a:ext cx="276225" cy="244475"/>
            </a:xfrm>
            <a:custGeom>
              <a:avLst/>
              <a:gdLst>
                <a:gd name="T0" fmla="*/ 316 w 323"/>
                <a:gd name="T1" fmla="*/ 26 h 285"/>
                <a:gd name="T2" fmla="*/ 24 w 323"/>
                <a:gd name="T3" fmla="*/ 280 h 285"/>
                <a:gd name="T4" fmla="*/ 5 w 323"/>
                <a:gd name="T5" fmla="*/ 279 h 285"/>
                <a:gd name="T6" fmla="*/ 6 w 323"/>
                <a:gd name="T7" fmla="*/ 260 h 285"/>
                <a:gd name="T8" fmla="*/ 299 w 323"/>
                <a:gd name="T9" fmla="*/ 5 h 285"/>
                <a:gd name="T10" fmla="*/ 318 w 323"/>
                <a:gd name="T11" fmla="*/ 6 h 285"/>
                <a:gd name="T12" fmla="*/ 316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6"/>
                  </a:moveTo>
                  <a:cubicBezTo>
                    <a:pt x="24" y="280"/>
                    <a:pt x="24" y="280"/>
                    <a:pt x="24" y="280"/>
                  </a:cubicBezTo>
                  <a:cubicBezTo>
                    <a:pt x="18" y="285"/>
                    <a:pt x="9" y="284"/>
                    <a:pt x="5" y="279"/>
                  </a:cubicBezTo>
                  <a:cubicBezTo>
                    <a:pt x="0" y="273"/>
                    <a:pt x="0" y="264"/>
                    <a:pt x="6" y="260"/>
                  </a:cubicBezTo>
                  <a:cubicBezTo>
                    <a:pt x="299" y="5"/>
                    <a:pt x="299" y="5"/>
                    <a:pt x="299" y="5"/>
                  </a:cubicBezTo>
                  <a:cubicBezTo>
                    <a:pt x="304" y="0"/>
                    <a:pt x="313" y="1"/>
                    <a:pt x="318" y="6"/>
                  </a:cubicBezTo>
                  <a:cubicBezTo>
                    <a:pt x="323" y="12"/>
                    <a:pt x="322" y="21"/>
                    <a:pt x="316"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2">
              <a:extLst>
                <a:ext uri="{FF2B5EF4-FFF2-40B4-BE49-F238E27FC236}">
                  <a16:creationId xmlns:a16="http://schemas.microsoft.com/office/drawing/2014/main" id="{985D148A-C100-438C-BD9A-CE700EC360DA}"/>
                </a:ext>
              </a:extLst>
            </p:cNvPr>
            <p:cNvSpPr>
              <a:spLocks/>
            </p:cNvSpPr>
            <p:nvPr/>
          </p:nvSpPr>
          <p:spPr bwMode="auto">
            <a:xfrm>
              <a:off x="5892800" y="2474913"/>
              <a:ext cx="277813" cy="244475"/>
            </a:xfrm>
            <a:custGeom>
              <a:avLst/>
              <a:gdLst>
                <a:gd name="T0" fmla="*/ 317 w 323"/>
                <a:gd name="T1" fmla="*/ 25 h 285"/>
                <a:gd name="T2" fmla="*/ 24 w 323"/>
                <a:gd name="T3" fmla="*/ 280 h 285"/>
                <a:gd name="T4" fmla="*/ 5 w 323"/>
                <a:gd name="T5" fmla="*/ 278 h 285"/>
                <a:gd name="T6" fmla="*/ 7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9" y="285"/>
                    <a:pt x="10" y="284"/>
                    <a:pt x="5" y="278"/>
                  </a:cubicBezTo>
                  <a:cubicBezTo>
                    <a:pt x="0" y="273"/>
                    <a:pt x="1" y="264"/>
                    <a:pt x="7" y="259"/>
                  </a:cubicBezTo>
                  <a:cubicBezTo>
                    <a:pt x="299" y="5"/>
                    <a:pt x="299" y="5"/>
                    <a:pt x="299" y="5"/>
                  </a:cubicBezTo>
                  <a:cubicBezTo>
                    <a:pt x="305" y="0"/>
                    <a:pt x="314" y="1"/>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3">
              <a:extLst>
                <a:ext uri="{FF2B5EF4-FFF2-40B4-BE49-F238E27FC236}">
                  <a16:creationId xmlns:a16="http://schemas.microsoft.com/office/drawing/2014/main" id="{0EAEA893-2DFE-4945-AFE6-A2CCDF400478}"/>
                </a:ext>
              </a:extLst>
            </p:cNvPr>
            <p:cNvSpPr>
              <a:spLocks/>
            </p:cNvSpPr>
            <p:nvPr/>
          </p:nvSpPr>
          <p:spPr bwMode="auto">
            <a:xfrm>
              <a:off x="5930900" y="2519363"/>
              <a:ext cx="277813" cy="242888"/>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6"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4">
              <a:extLst>
                <a:ext uri="{FF2B5EF4-FFF2-40B4-BE49-F238E27FC236}">
                  <a16:creationId xmlns:a16="http://schemas.microsoft.com/office/drawing/2014/main" id="{E1E82BD8-0880-4AA1-9AA6-49135F7F843F}"/>
                </a:ext>
              </a:extLst>
            </p:cNvPr>
            <p:cNvSpPr>
              <a:spLocks/>
            </p:cNvSpPr>
            <p:nvPr/>
          </p:nvSpPr>
          <p:spPr bwMode="auto">
            <a:xfrm>
              <a:off x="6127750" y="2754313"/>
              <a:ext cx="277813"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55">
              <a:extLst>
                <a:ext uri="{FF2B5EF4-FFF2-40B4-BE49-F238E27FC236}">
                  <a16:creationId xmlns:a16="http://schemas.microsoft.com/office/drawing/2014/main" id="{1A917719-42A9-4EE5-AAEE-3545D9E35B80}"/>
                </a:ext>
              </a:extLst>
            </p:cNvPr>
            <p:cNvSpPr>
              <a:spLocks/>
            </p:cNvSpPr>
            <p:nvPr/>
          </p:nvSpPr>
          <p:spPr bwMode="auto">
            <a:xfrm>
              <a:off x="6165850" y="2798763"/>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6">
              <a:extLst>
                <a:ext uri="{FF2B5EF4-FFF2-40B4-BE49-F238E27FC236}">
                  <a16:creationId xmlns:a16="http://schemas.microsoft.com/office/drawing/2014/main" id="{8829888F-C1B6-46A4-9383-BD5573883878}"/>
                </a:ext>
              </a:extLst>
            </p:cNvPr>
            <p:cNvSpPr>
              <a:spLocks/>
            </p:cNvSpPr>
            <p:nvPr/>
          </p:nvSpPr>
          <p:spPr bwMode="auto">
            <a:xfrm>
              <a:off x="6388100" y="303212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4"/>
                    <a:pt x="299" y="4"/>
                    <a:pt x="299" y="4"/>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7">
              <a:extLst>
                <a:ext uri="{FF2B5EF4-FFF2-40B4-BE49-F238E27FC236}">
                  <a16:creationId xmlns:a16="http://schemas.microsoft.com/office/drawing/2014/main" id="{516B10AD-4FC9-4D30-844C-0F54CF50C334}"/>
                </a:ext>
              </a:extLst>
            </p:cNvPr>
            <p:cNvSpPr>
              <a:spLocks/>
            </p:cNvSpPr>
            <p:nvPr/>
          </p:nvSpPr>
          <p:spPr bwMode="auto">
            <a:xfrm>
              <a:off x="6427788" y="3076575"/>
              <a:ext cx="276225" cy="244475"/>
            </a:xfrm>
            <a:custGeom>
              <a:avLst/>
              <a:gdLst>
                <a:gd name="T0" fmla="*/ 316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6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5"/>
                  </a:moveTo>
                  <a:cubicBezTo>
                    <a:pt x="24" y="280"/>
                    <a:pt x="24" y="280"/>
                    <a:pt x="24" y="280"/>
                  </a:cubicBezTo>
                  <a:cubicBezTo>
                    <a:pt x="18" y="285"/>
                    <a:pt x="9" y="284"/>
                    <a:pt x="5" y="278"/>
                  </a:cubicBezTo>
                  <a:cubicBezTo>
                    <a:pt x="0" y="273"/>
                    <a:pt x="0" y="264"/>
                    <a:pt x="6" y="259"/>
                  </a:cubicBezTo>
                  <a:cubicBezTo>
                    <a:pt x="299" y="5"/>
                    <a:pt x="299" y="5"/>
                    <a:pt x="299" y="5"/>
                  </a:cubicBezTo>
                  <a:cubicBezTo>
                    <a:pt x="304" y="0"/>
                    <a:pt x="313" y="1"/>
                    <a:pt x="318" y="6"/>
                  </a:cubicBezTo>
                  <a:cubicBezTo>
                    <a:pt x="323" y="12"/>
                    <a:pt x="322" y="20"/>
                    <a:pt x="316"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8">
              <a:extLst>
                <a:ext uri="{FF2B5EF4-FFF2-40B4-BE49-F238E27FC236}">
                  <a16:creationId xmlns:a16="http://schemas.microsoft.com/office/drawing/2014/main" id="{AC5BFD59-02FF-4BBD-B567-4C8BA147C331}"/>
                </a:ext>
              </a:extLst>
            </p:cNvPr>
            <p:cNvSpPr>
              <a:spLocks/>
            </p:cNvSpPr>
            <p:nvPr/>
          </p:nvSpPr>
          <p:spPr bwMode="auto">
            <a:xfrm>
              <a:off x="6627813" y="3308350"/>
              <a:ext cx="276225" cy="242888"/>
            </a:xfrm>
            <a:custGeom>
              <a:avLst/>
              <a:gdLst>
                <a:gd name="T0" fmla="*/ 317 w 323"/>
                <a:gd name="T1" fmla="*/ 25 h 284"/>
                <a:gd name="T2" fmla="*/ 24 w 323"/>
                <a:gd name="T3" fmla="*/ 280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9" y="284"/>
                    <a:pt x="10" y="284"/>
                    <a:pt x="5" y="278"/>
                  </a:cubicBezTo>
                  <a:cubicBezTo>
                    <a:pt x="0" y="273"/>
                    <a:pt x="1" y="264"/>
                    <a:pt x="7" y="259"/>
                  </a:cubicBezTo>
                  <a:cubicBezTo>
                    <a:pt x="299" y="5"/>
                    <a:pt x="299" y="5"/>
                    <a:pt x="299" y="5"/>
                  </a:cubicBezTo>
                  <a:cubicBezTo>
                    <a:pt x="305" y="0"/>
                    <a:pt x="314"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59">
              <a:extLst>
                <a:ext uri="{FF2B5EF4-FFF2-40B4-BE49-F238E27FC236}">
                  <a16:creationId xmlns:a16="http://schemas.microsoft.com/office/drawing/2014/main" id="{5C8F8C7B-AB6D-4E67-BF62-E50521DBF445}"/>
                </a:ext>
              </a:extLst>
            </p:cNvPr>
            <p:cNvSpPr>
              <a:spLocks/>
            </p:cNvSpPr>
            <p:nvPr/>
          </p:nvSpPr>
          <p:spPr bwMode="auto">
            <a:xfrm>
              <a:off x="6665913" y="3351213"/>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23" y="12"/>
                    <a:pt x="322"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0">
              <a:extLst>
                <a:ext uri="{FF2B5EF4-FFF2-40B4-BE49-F238E27FC236}">
                  <a16:creationId xmlns:a16="http://schemas.microsoft.com/office/drawing/2014/main" id="{0943A519-CAC6-4D84-AF48-6C0E03E7FBFE}"/>
                </a:ext>
              </a:extLst>
            </p:cNvPr>
            <p:cNvSpPr>
              <a:spLocks/>
            </p:cNvSpPr>
            <p:nvPr/>
          </p:nvSpPr>
          <p:spPr bwMode="auto">
            <a:xfrm>
              <a:off x="6867525" y="3582988"/>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8 w 323"/>
                <a:gd name="T13" fmla="*/ 7 h 285"/>
                <a:gd name="T14" fmla="*/ 317 w 323"/>
                <a:gd name="T15" fmla="*/ 2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18" y="7"/>
                    <a:pt x="318" y="7"/>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61">
              <a:extLst>
                <a:ext uri="{FF2B5EF4-FFF2-40B4-BE49-F238E27FC236}">
                  <a16:creationId xmlns:a16="http://schemas.microsoft.com/office/drawing/2014/main" id="{B50D4FDF-60EC-4FBB-884C-4D1F2294ED37}"/>
                </a:ext>
              </a:extLst>
            </p:cNvPr>
            <p:cNvSpPr>
              <a:spLocks/>
            </p:cNvSpPr>
            <p:nvPr/>
          </p:nvSpPr>
          <p:spPr bwMode="auto">
            <a:xfrm>
              <a:off x="6905625" y="3627438"/>
              <a:ext cx="277813" cy="244475"/>
            </a:xfrm>
            <a:custGeom>
              <a:avLst/>
              <a:gdLst>
                <a:gd name="T0" fmla="*/ 317 w 323"/>
                <a:gd name="T1" fmla="*/ 25 h 284"/>
                <a:gd name="T2" fmla="*/ 24 w 323"/>
                <a:gd name="T3" fmla="*/ 280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8" y="284"/>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62">
              <a:extLst>
                <a:ext uri="{FF2B5EF4-FFF2-40B4-BE49-F238E27FC236}">
                  <a16:creationId xmlns:a16="http://schemas.microsoft.com/office/drawing/2014/main" id="{12277F49-E075-460F-8C6E-13607B952162}"/>
                </a:ext>
              </a:extLst>
            </p:cNvPr>
            <p:cNvSpPr>
              <a:spLocks/>
            </p:cNvSpPr>
            <p:nvPr/>
          </p:nvSpPr>
          <p:spPr bwMode="auto">
            <a:xfrm>
              <a:off x="7107238" y="3859213"/>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3"/>
                    <a:pt x="1" y="264"/>
                    <a:pt x="7" y="259"/>
                  </a:cubicBezTo>
                  <a:cubicBezTo>
                    <a:pt x="299" y="5"/>
                    <a:pt x="299" y="5"/>
                    <a:pt x="299" y="5"/>
                  </a:cubicBezTo>
                  <a:cubicBezTo>
                    <a:pt x="305" y="0"/>
                    <a:pt x="313"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63">
              <a:extLst>
                <a:ext uri="{FF2B5EF4-FFF2-40B4-BE49-F238E27FC236}">
                  <a16:creationId xmlns:a16="http://schemas.microsoft.com/office/drawing/2014/main" id="{C1EA7297-5F2C-4441-B275-0EEAB60BDB4C}"/>
                </a:ext>
              </a:extLst>
            </p:cNvPr>
            <p:cNvSpPr>
              <a:spLocks/>
            </p:cNvSpPr>
            <p:nvPr/>
          </p:nvSpPr>
          <p:spPr bwMode="auto">
            <a:xfrm>
              <a:off x="7145338" y="3903663"/>
              <a:ext cx="276225" cy="242888"/>
            </a:xfrm>
            <a:custGeom>
              <a:avLst/>
              <a:gdLst>
                <a:gd name="T0" fmla="*/ 317 w 323"/>
                <a:gd name="T1" fmla="*/ 25 h 285"/>
                <a:gd name="T2" fmla="*/ 24 w 323"/>
                <a:gd name="T3" fmla="*/ 280 h 285"/>
                <a:gd name="T4" fmla="*/ 5 w 323"/>
                <a:gd name="T5" fmla="*/ 279 h 285"/>
                <a:gd name="T6" fmla="*/ 6 w 323"/>
                <a:gd name="T7" fmla="*/ 260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9"/>
                  </a:cubicBezTo>
                  <a:cubicBezTo>
                    <a:pt x="0" y="273"/>
                    <a:pt x="1" y="264"/>
                    <a:pt x="6" y="260"/>
                  </a:cubicBezTo>
                  <a:cubicBezTo>
                    <a:pt x="299" y="5"/>
                    <a:pt x="299" y="5"/>
                    <a:pt x="299" y="5"/>
                  </a:cubicBezTo>
                  <a:cubicBezTo>
                    <a:pt x="305" y="0"/>
                    <a:pt x="313" y="1"/>
                    <a:pt x="318" y="6"/>
                  </a:cubicBezTo>
                  <a:cubicBezTo>
                    <a:pt x="323" y="12"/>
                    <a:pt x="322" y="21"/>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4">
              <a:extLst>
                <a:ext uri="{FF2B5EF4-FFF2-40B4-BE49-F238E27FC236}">
                  <a16:creationId xmlns:a16="http://schemas.microsoft.com/office/drawing/2014/main" id="{B9767457-DA62-4059-9F74-160378A3FFCE}"/>
                </a:ext>
              </a:extLst>
            </p:cNvPr>
            <p:cNvSpPr>
              <a:spLocks/>
            </p:cNvSpPr>
            <p:nvPr/>
          </p:nvSpPr>
          <p:spPr bwMode="auto">
            <a:xfrm>
              <a:off x="7367588" y="4159250"/>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7"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5">
              <a:extLst>
                <a:ext uri="{FF2B5EF4-FFF2-40B4-BE49-F238E27FC236}">
                  <a16:creationId xmlns:a16="http://schemas.microsoft.com/office/drawing/2014/main" id="{10144363-F010-45A1-88A0-9D98C77177B2}"/>
                </a:ext>
              </a:extLst>
            </p:cNvPr>
            <p:cNvSpPr>
              <a:spLocks/>
            </p:cNvSpPr>
            <p:nvPr/>
          </p:nvSpPr>
          <p:spPr bwMode="auto">
            <a:xfrm>
              <a:off x="7405688" y="4203700"/>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6">
              <a:extLst>
                <a:ext uri="{FF2B5EF4-FFF2-40B4-BE49-F238E27FC236}">
                  <a16:creationId xmlns:a16="http://schemas.microsoft.com/office/drawing/2014/main" id="{52971B16-DB52-43C9-A78F-B3CCA8C50068}"/>
                </a:ext>
              </a:extLst>
            </p:cNvPr>
            <p:cNvSpPr>
              <a:spLocks/>
            </p:cNvSpPr>
            <p:nvPr/>
          </p:nvSpPr>
          <p:spPr bwMode="auto">
            <a:xfrm>
              <a:off x="7612063" y="4440238"/>
              <a:ext cx="276225"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4"/>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7">
              <a:extLst>
                <a:ext uri="{FF2B5EF4-FFF2-40B4-BE49-F238E27FC236}">
                  <a16:creationId xmlns:a16="http://schemas.microsoft.com/office/drawing/2014/main" id="{C9D71A51-B6B9-46FC-9007-B852C82F55A9}"/>
                </a:ext>
              </a:extLst>
            </p:cNvPr>
            <p:cNvSpPr>
              <a:spLocks/>
            </p:cNvSpPr>
            <p:nvPr/>
          </p:nvSpPr>
          <p:spPr bwMode="auto">
            <a:xfrm>
              <a:off x="7650163" y="4484688"/>
              <a:ext cx="276225"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3"/>
                    <a:pt x="1" y="264"/>
                    <a:pt x="6" y="259"/>
                  </a:cubicBezTo>
                  <a:cubicBezTo>
                    <a:pt x="299" y="5"/>
                    <a:pt x="299" y="5"/>
                    <a:pt x="299" y="5"/>
                  </a:cubicBezTo>
                  <a:cubicBezTo>
                    <a:pt x="305" y="0"/>
                    <a:pt x="313" y="0"/>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8">
              <a:extLst>
                <a:ext uri="{FF2B5EF4-FFF2-40B4-BE49-F238E27FC236}">
                  <a16:creationId xmlns:a16="http://schemas.microsoft.com/office/drawing/2014/main" id="{60D00625-C073-49F6-B708-1775B5B87E2C}"/>
                </a:ext>
              </a:extLst>
            </p:cNvPr>
            <p:cNvSpPr>
              <a:spLocks/>
            </p:cNvSpPr>
            <p:nvPr/>
          </p:nvSpPr>
          <p:spPr bwMode="auto">
            <a:xfrm>
              <a:off x="6084888" y="11112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9">
              <a:extLst>
                <a:ext uri="{FF2B5EF4-FFF2-40B4-BE49-F238E27FC236}">
                  <a16:creationId xmlns:a16="http://schemas.microsoft.com/office/drawing/2014/main" id="{F5E3BF29-183B-4394-BED1-DD3D8AB48917}"/>
                </a:ext>
              </a:extLst>
            </p:cNvPr>
            <p:cNvSpPr>
              <a:spLocks/>
            </p:cNvSpPr>
            <p:nvPr/>
          </p:nvSpPr>
          <p:spPr bwMode="auto">
            <a:xfrm>
              <a:off x="5957888" y="96520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0">
              <a:extLst>
                <a:ext uri="{FF2B5EF4-FFF2-40B4-BE49-F238E27FC236}">
                  <a16:creationId xmlns:a16="http://schemas.microsoft.com/office/drawing/2014/main" id="{54AD1B6A-E85E-48F9-A7CB-119CE0FE31DC}"/>
                </a:ext>
              </a:extLst>
            </p:cNvPr>
            <p:cNvSpPr>
              <a:spLocks/>
            </p:cNvSpPr>
            <p:nvPr/>
          </p:nvSpPr>
          <p:spPr bwMode="auto">
            <a:xfrm>
              <a:off x="5848350" y="836613"/>
              <a:ext cx="1816100" cy="1581150"/>
            </a:xfrm>
            <a:custGeom>
              <a:avLst/>
              <a:gdLst>
                <a:gd name="T0" fmla="*/ 1144 w 1144"/>
                <a:gd name="T1" fmla="*/ 4 h 996"/>
                <a:gd name="T2" fmla="*/ 3 w 1144"/>
                <a:gd name="T3" fmla="*/ 996 h 996"/>
                <a:gd name="T4" fmla="*/ 0 w 1144"/>
                <a:gd name="T5" fmla="*/ 992 h 996"/>
                <a:gd name="T6" fmla="*/ 1140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0"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1">
              <a:extLst>
                <a:ext uri="{FF2B5EF4-FFF2-40B4-BE49-F238E27FC236}">
                  <a16:creationId xmlns:a16="http://schemas.microsoft.com/office/drawing/2014/main" id="{42AA686C-D54D-428A-8C48-6DD62219D44D}"/>
                </a:ext>
              </a:extLst>
            </p:cNvPr>
            <p:cNvSpPr>
              <a:spLocks/>
            </p:cNvSpPr>
            <p:nvPr/>
          </p:nvSpPr>
          <p:spPr bwMode="auto">
            <a:xfrm>
              <a:off x="6207125" y="12509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2">
              <a:extLst>
                <a:ext uri="{FF2B5EF4-FFF2-40B4-BE49-F238E27FC236}">
                  <a16:creationId xmlns:a16="http://schemas.microsoft.com/office/drawing/2014/main" id="{D4D67655-7E60-4CC8-BAA0-DD1686E2AF1D}"/>
                </a:ext>
              </a:extLst>
            </p:cNvPr>
            <p:cNvSpPr>
              <a:spLocks/>
            </p:cNvSpPr>
            <p:nvPr/>
          </p:nvSpPr>
          <p:spPr bwMode="auto">
            <a:xfrm>
              <a:off x="6327775" y="1390650"/>
              <a:ext cx="1817688" cy="1581150"/>
            </a:xfrm>
            <a:custGeom>
              <a:avLst/>
              <a:gdLst>
                <a:gd name="T0" fmla="*/ 1145 w 1145"/>
                <a:gd name="T1" fmla="*/ 4 h 996"/>
                <a:gd name="T2" fmla="*/ 4 w 1145"/>
                <a:gd name="T3" fmla="*/ 996 h 996"/>
                <a:gd name="T4" fmla="*/ 0 w 1145"/>
                <a:gd name="T5" fmla="*/ 992 h 996"/>
                <a:gd name="T6" fmla="*/ 1141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4" y="996"/>
                  </a:lnTo>
                  <a:lnTo>
                    <a:pt x="0" y="992"/>
                  </a:lnTo>
                  <a:lnTo>
                    <a:pt x="1141"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3">
              <a:extLst>
                <a:ext uri="{FF2B5EF4-FFF2-40B4-BE49-F238E27FC236}">
                  <a16:creationId xmlns:a16="http://schemas.microsoft.com/office/drawing/2014/main" id="{0D310906-9CF8-45A7-BF30-745163953EA5}"/>
                </a:ext>
              </a:extLst>
            </p:cNvPr>
            <p:cNvSpPr>
              <a:spLocks/>
            </p:cNvSpPr>
            <p:nvPr/>
          </p:nvSpPr>
          <p:spPr bwMode="auto">
            <a:xfrm>
              <a:off x="6450013" y="153035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4">
              <a:extLst>
                <a:ext uri="{FF2B5EF4-FFF2-40B4-BE49-F238E27FC236}">
                  <a16:creationId xmlns:a16="http://schemas.microsoft.com/office/drawing/2014/main" id="{D64273C5-8EE6-4AE6-B93F-68D91702D018}"/>
                </a:ext>
              </a:extLst>
            </p:cNvPr>
            <p:cNvSpPr>
              <a:spLocks/>
            </p:cNvSpPr>
            <p:nvPr/>
          </p:nvSpPr>
          <p:spPr bwMode="auto">
            <a:xfrm>
              <a:off x="6572250" y="1670050"/>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5">
              <a:extLst>
                <a:ext uri="{FF2B5EF4-FFF2-40B4-BE49-F238E27FC236}">
                  <a16:creationId xmlns:a16="http://schemas.microsoft.com/office/drawing/2014/main" id="{6EE03EC4-2BD1-4FF3-8DF4-6B244E112F24}"/>
                </a:ext>
              </a:extLst>
            </p:cNvPr>
            <p:cNvSpPr>
              <a:spLocks/>
            </p:cNvSpPr>
            <p:nvPr/>
          </p:nvSpPr>
          <p:spPr bwMode="auto">
            <a:xfrm>
              <a:off x="6692900" y="1809750"/>
              <a:ext cx="1819275" cy="1581150"/>
            </a:xfrm>
            <a:custGeom>
              <a:avLst/>
              <a:gdLst>
                <a:gd name="T0" fmla="*/ 1146 w 1146"/>
                <a:gd name="T1" fmla="*/ 3 h 996"/>
                <a:gd name="T2" fmla="*/ 4 w 1146"/>
                <a:gd name="T3" fmla="*/ 996 h 996"/>
                <a:gd name="T4" fmla="*/ 0 w 1146"/>
                <a:gd name="T5" fmla="*/ 992 h 996"/>
                <a:gd name="T6" fmla="*/ 1142 w 1146"/>
                <a:gd name="T7" fmla="*/ 0 h 996"/>
                <a:gd name="T8" fmla="*/ 1146 w 1146"/>
                <a:gd name="T9" fmla="*/ 3 h 996"/>
              </a:gdLst>
              <a:ahLst/>
              <a:cxnLst>
                <a:cxn ang="0">
                  <a:pos x="T0" y="T1"/>
                </a:cxn>
                <a:cxn ang="0">
                  <a:pos x="T2" y="T3"/>
                </a:cxn>
                <a:cxn ang="0">
                  <a:pos x="T4" y="T5"/>
                </a:cxn>
                <a:cxn ang="0">
                  <a:pos x="T6" y="T7"/>
                </a:cxn>
                <a:cxn ang="0">
                  <a:pos x="T8" y="T9"/>
                </a:cxn>
              </a:cxnLst>
              <a:rect l="0" t="0" r="r" b="b"/>
              <a:pathLst>
                <a:path w="1146" h="996">
                  <a:moveTo>
                    <a:pt x="1146" y="3"/>
                  </a:moveTo>
                  <a:lnTo>
                    <a:pt x="4" y="996"/>
                  </a:lnTo>
                  <a:lnTo>
                    <a:pt x="0" y="992"/>
                  </a:lnTo>
                  <a:lnTo>
                    <a:pt x="1142" y="0"/>
                  </a:lnTo>
                  <a:lnTo>
                    <a:pt x="1146"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6">
              <a:extLst>
                <a:ext uri="{FF2B5EF4-FFF2-40B4-BE49-F238E27FC236}">
                  <a16:creationId xmlns:a16="http://schemas.microsoft.com/office/drawing/2014/main" id="{8A97E344-7D44-418A-9A3F-EF358AE34CFD}"/>
                </a:ext>
              </a:extLst>
            </p:cNvPr>
            <p:cNvSpPr>
              <a:spLocks/>
            </p:cNvSpPr>
            <p:nvPr/>
          </p:nvSpPr>
          <p:spPr bwMode="auto">
            <a:xfrm>
              <a:off x="6808788" y="1943100"/>
              <a:ext cx="1819275" cy="1581150"/>
            </a:xfrm>
            <a:custGeom>
              <a:avLst/>
              <a:gdLst>
                <a:gd name="T0" fmla="*/ 1146 w 1146"/>
                <a:gd name="T1" fmla="*/ 4 h 996"/>
                <a:gd name="T2" fmla="*/ 4 w 1146"/>
                <a:gd name="T3" fmla="*/ 996 h 996"/>
                <a:gd name="T4" fmla="*/ 0 w 1146"/>
                <a:gd name="T5" fmla="*/ 993 h 996"/>
                <a:gd name="T6" fmla="*/ 1142 w 1146"/>
                <a:gd name="T7" fmla="*/ 0 h 996"/>
                <a:gd name="T8" fmla="*/ 1146 w 1146"/>
                <a:gd name="T9" fmla="*/ 4 h 996"/>
              </a:gdLst>
              <a:ahLst/>
              <a:cxnLst>
                <a:cxn ang="0">
                  <a:pos x="T0" y="T1"/>
                </a:cxn>
                <a:cxn ang="0">
                  <a:pos x="T2" y="T3"/>
                </a:cxn>
                <a:cxn ang="0">
                  <a:pos x="T4" y="T5"/>
                </a:cxn>
                <a:cxn ang="0">
                  <a:pos x="T6" y="T7"/>
                </a:cxn>
                <a:cxn ang="0">
                  <a:pos x="T8" y="T9"/>
                </a:cxn>
              </a:cxnLst>
              <a:rect l="0" t="0" r="r" b="b"/>
              <a:pathLst>
                <a:path w="1146" h="996">
                  <a:moveTo>
                    <a:pt x="1146" y="4"/>
                  </a:moveTo>
                  <a:lnTo>
                    <a:pt x="4" y="996"/>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
              <a:extLst>
                <a:ext uri="{FF2B5EF4-FFF2-40B4-BE49-F238E27FC236}">
                  <a16:creationId xmlns:a16="http://schemas.microsoft.com/office/drawing/2014/main" id="{B4E58767-DAAC-4556-B4CB-E9502600EFE3}"/>
                </a:ext>
              </a:extLst>
            </p:cNvPr>
            <p:cNvSpPr>
              <a:spLocks/>
            </p:cNvSpPr>
            <p:nvPr/>
          </p:nvSpPr>
          <p:spPr bwMode="auto">
            <a:xfrm>
              <a:off x="6935788" y="2089150"/>
              <a:ext cx="1819275" cy="1582738"/>
            </a:xfrm>
            <a:custGeom>
              <a:avLst/>
              <a:gdLst>
                <a:gd name="T0" fmla="*/ 1146 w 1146"/>
                <a:gd name="T1" fmla="*/ 4 h 997"/>
                <a:gd name="T2" fmla="*/ 4 w 1146"/>
                <a:gd name="T3" fmla="*/ 997 h 997"/>
                <a:gd name="T4" fmla="*/ 0 w 1146"/>
                <a:gd name="T5" fmla="*/ 993 h 997"/>
                <a:gd name="T6" fmla="*/ 1142 w 1146"/>
                <a:gd name="T7" fmla="*/ 0 h 997"/>
                <a:gd name="T8" fmla="*/ 1146 w 1146"/>
                <a:gd name="T9" fmla="*/ 4 h 997"/>
              </a:gdLst>
              <a:ahLst/>
              <a:cxnLst>
                <a:cxn ang="0">
                  <a:pos x="T0" y="T1"/>
                </a:cxn>
                <a:cxn ang="0">
                  <a:pos x="T2" y="T3"/>
                </a:cxn>
                <a:cxn ang="0">
                  <a:pos x="T4" y="T5"/>
                </a:cxn>
                <a:cxn ang="0">
                  <a:pos x="T6" y="T7"/>
                </a:cxn>
                <a:cxn ang="0">
                  <a:pos x="T8" y="T9"/>
                </a:cxn>
              </a:cxnLst>
              <a:rect l="0" t="0" r="r" b="b"/>
              <a:pathLst>
                <a:path w="1146" h="997">
                  <a:moveTo>
                    <a:pt x="1146" y="4"/>
                  </a:moveTo>
                  <a:lnTo>
                    <a:pt x="4" y="997"/>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296CB66B-61E7-4CA1-974D-7D9AE8B0F62F}"/>
                </a:ext>
              </a:extLst>
            </p:cNvPr>
            <p:cNvSpPr>
              <a:spLocks/>
            </p:cNvSpPr>
            <p:nvPr/>
          </p:nvSpPr>
          <p:spPr bwMode="auto">
            <a:xfrm>
              <a:off x="7053263" y="22240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3F49FB51-0440-4E30-971D-DE8E172A6C99}"/>
                </a:ext>
              </a:extLst>
            </p:cNvPr>
            <p:cNvSpPr>
              <a:spLocks/>
            </p:cNvSpPr>
            <p:nvPr/>
          </p:nvSpPr>
          <p:spPr bwMode="auto">
            <a:xfrm>
              <a:off x="7169150" y="2357438"/>
              <a:ext cx="1817688" cy="1581150"/>
            </a:xfrm>
            <a:custGeom>
              <a:avLst/>
              <a:gdLst>
                <a:gd name="T0" fmla="*/ 1145 w 1145"/>
                <a:gd name="T1" fmla="*/ 4 h 996"/>
                <a:gd name="T2" fmla="*/ 3 w 1145"/>
                <a:gd name="T3" fmla="*/ 996 h 996"/>
                <a:gd name="T4" fmla="*/ 0 w 1145"/>
                <a:gd name="T5" fmla="*/ 992 h 996"/>
                <a:gd name="T6" fmla="*/ 1142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3" y="996"/>
                  </a:lnTo>
                  <a:lnTo>
                    <a:pt x="0" y="992"/>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EB105448-C926-4990-915F-82E23EB530D7}"/>
                </a:ext>
              </a:extLst>
            </p:cNvPr>
            <p:cNvSpPr>
              <a:spLocks/>
            </p:cNvSpPr>
            <p:nvPr/>
          </p:nvSpPr>
          <p:spPr bwMode="auto">
            <a:xfrm>
              <a:off x="7296150" y="25034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C048C9D4-1453-40FF-A730-AE130E34170B}"/>
                </a:ext>
              </a:extLst>
            </p:cNvPr>
            <p:cNvSpPr>
              <a:spLocks/>
            </p:cNvSpPr>
            <p:nvPr/>
          </p:nvSpPr>
          <p:spPr bwMode="auto">
            <a:xfrm>
              <a:off x="7427913" y="26558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74A82DF6-B1AF-4CCF-A5A7-4C52236FFAD5}"/>
                </a:ext>
              </a:extLst>
            </p:cNvPr>
            <p:cNvSpPr>
              <a:spLocks/>
            </p:cNvSpPr>
            <p:nvPr/>
          </p:nvSpPr>
          <p:spPr bwMode="auto">
            <a:xfrm>
              <a:off x="7554913" y="28019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0D03282C-7287-4383-8210-FED13BF77A92}"/>
                </a:ext>
              </a:extLst>
            </p:cNvPr>
            <p:cNvSpPr>
              <a:spLocks/>
            </p:cNvSpPr>
            <p:nvPr/>
          </p:nvSpPr>
          <p:spPr bwMode="auto">
            <a:xfrm>
              <a:off x="7677150" y="29416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1E212376-E7B1-436E-80DA-7DAE03D66A2F}"/>
                </a:ext>
              </a:extLst>
            </p:cNvPr>
            <p:cNvSpPr>
              <a:spLocks/>
            </p:cNvSpPr>
            <p:nvPr/>
          </p:nvSpPr>
          <p:spPr bwMode="auto">
            <a:xfrm>
              <a:off x="7804150" y="3086100"/>
              <a:ext cx="1817688" cy="1582738"/>
            </a:xfrm>
            <a:custGeom>
              <a:avLst/>
              <a:gdLst>
                <a:gd name="T0" fmla="*/ 1145 w 1145"/>
                <a:gd name="T1" fmla="*/ 4 h 997"/>
                <a:gd name="T2" fmla="*/ 3 w 1145"/>
                <a:gd name="T3" fmla="*/ 997 h 997"/>
                <a:gd name="T4" fmla="*/ 0 w 1145"/>
                <a:gd name="T5" fmla="*/ 994 h 997"/>
                <a:gd name="T6" fmla="*/ 1142 w 1145"/>
                <a:gd name="T7" fmla="*/ 0 h 997"/>
                <a:gd name="T8" fmla="*/ 1145 w 1145"/>
                <a:gd name="T9" fmla="*/ 4 h 997"/>
              </a:gdLst>
              <a:ahLst/>
              <a:cxnLst>
                <a:cxn ang="0">
                  <a:pos x="T0" y="T1"/>
                </a:cxn>
                <a:cxn ang="0">
                  <a:pos x="T2" y="T3"/>
                </a:cxn>
                <a:cxn ang="0">
                  <a:pos x="T4" y="T5"/>
                </a:cxn>
                <a:cxn ang="0">
                  <a:pos x="T6" y="T7"/>
                </a:cxn>
                <a:cxn ang="0">
                  <a:pos x="T8" y="T9"/>
                </a:cxn>
              </a:cxnLst>
              <a:rect l="0" t="0" r="r" b="b"/>
              <a:pathLst>
                <a:path w="1145" h="997">
                  <a:moveTo>
                    <a:pt x="1145" y="4"/>
                  </a:moveTo>
                  <a:lnTo>
                    <a:pt x="3" y="997"/>
                  </a:lnTo>
                  <a:lnTo>
                    <a:pt x="0" y="994"/>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85">
              <a:extLst>
                <a:ext uri="{FF2B5EF4-FFF2-40B4-BE49-F238E27FC236}">
                  <a16:creationId xmlns:a16="http://schemas.microsoft.com/office/drawing/2014/main" id="{85B95770-FA23-4892-8102-1FF2391C6C81}"/>
                </a:ext>
              </a:extLst>
            </p:cNvPr>
            <p:cNvSpPr>
              <a:spLocks/>
            </p:cNvSpPr>
            <p:nvPr/>
          </p:nvSpPr>
          <p:spPr bwMode="auto">
            <a:xfrm>
              <a:off x="7931150" y="3236913"/>
              <a:ext cx="1811338" cy="1577975"/>
            </a:xfrm>
            <a:custGeom>
              <a:avLst/>
              <a:gdLst>
                <a:gd name="T0" fmla="*/ 2113 w 2113"/>
                <a:gd name="T1" fmla="*/ 8 h 1840"/>
                <a:gd name="T2" fmla="*/ 6 w 2113"/>
                <a:gd name="T3" fmla="*/ 1840 h 1840"/>
                <a:gd name="T4" fmla="*/ 0 w 2113"/>
                <a:gd name="T5" fmla="*/ 1833 h 1840"/>
                <a:gd name="T6" fmla="*/ 2109 w 2113"/>
                <a:gd name="T7" fmla="*/ 0 h 1840"/>
                <a:gd name="T8" fmla="*/ 2113 w 2113"/>
                <a:gd name="T9" fmla="*/ 8 h 1840"/>
              </a:gdLst>
              <a:ahLst/>
              <a:cxnLst>
                <a:cxn ang="0">
                  <a:pos x="T0" y="T1"/>
                </a:cxn>
                <a:cxn ang="0">
                  <a:pos x="T2" y="T3"/>
                </a:cxn>
                <a:cxn ang="0">
                  <a:pos x="T4" y="T5"/>
                </a:cxn>
                <a:cxn ang="0">
                  <a:pos x="T6" y="T7"/>
                </a:cxn>
                <a:cxn ang="0">
                  <a:pos x="T8" y="T9"/>
                </a:cxn>
              </a:cxnLst>
              <a:rect l="0" t="0" r="r" b="b"/>
              <a:pathLst>
                <a:path w="2113" h="1840">
                  <a:moveTo>
                    <a:pt x="2113" y="8"/>
                  </a:moveTo>
                  <a:cubicBezTo>
                    <a:pt x="6" y="1840"/>
                    <a:pt x="6" y="1840"/>
                    <a:pt x="6" y="1840"/>
                  </a:cubicBezTo>
                  <a:cubicBezTo>
                    <a:pt x="0" y="1833"/>
                    <a:pt x="0" y="1833"/>
                    <a:pt x="0" y="1833"/>
                  </a:cubicBezTo>
                  <a:cubicBezTo>
                    <a:pt x="2109" y="0"/>
                    <a:pt x="2109" y="0"/>
                    <a:pt x="2109" y="0"/>
                  </a:cubicBezTo>
                  <a:cubicBezTo>
                    <a:pt x="2110" y="3"/>
                    <a:pt x="2112" y="6"/>
                    <a:pt x="2113" y="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6">
              <a:extLst>
                <a:ext uri="{FF2B5EF4-FFF2-40B4-BE49-F238E27FC236}">
                  <a16:creationId xmlns:a16="http://schemas.microsoft.com/office/drawing/2014/main" id="{D9956E13-C68D-4B98-9743-9F6A2014E8B1}"/>
                </a:ext>
              </a:extLst>
            </p:cNvPr>
            <p:cNvSpPr>
              <a:spLocks/>
            </p:cNvSpPr>
            <p:nvPr/>
          </p:nvSpPr>
          <p:spPr bwMode="auto">
            <a:xfrm>
              <a:off x="365125" y="420688"/>
              <a:ext cx="3394075" cy="3422650"/>
            </a:xfrm>
            <a:custGeom>
              <a:avLst/>
              <a:gdLst>
                <a:gd name="T0" fmla="*/ 1114 w 2138"/>
                <a:gd name="T1" fmla="*/ 0 h 2156"/>
                <a:gd name="T2" fmla="*/ 2138 w 2138"/>
                <a:gd name="T3" fmla="*/ 936 h 2156"/>
                <a:gd name="T4" fmla="*/ 1023 w 2138"/>
                <a:gd name="T5" fmla="*/ 2156 h 2156"/>
                <a:gd name="T6" fmla="*/ 0 w 2138"/>
                <a:gd name="T7" fmla="*/ 1220 h 2156"/>
                <a:gd name="T8" fmla="*/ 1114 w 2138"/>
                <a:gd name="T9" fmla="*/ 0 h 2156"/>
              </a:gdLst>
              <a:ahLst/>
              <a:cxnLst>
                <a:cxn ang="0">
                  <a:pos x="T0" y="T1"/>
                </a:cxn>
                <a:cxn ang="0">
                  <a:pos x="T2" y="T3"/>
                </a:cxn>
                <a:cxn ang="0">
                  <a:pos x="T4" y="T5"/>
                </a:cxn>
                <a:cxn ang="0">
                  <a:pos x="T6" y="T7"/>
                </a:cxn>
                <a:cxn ang="0">
                  <a:pos x="T8" y="T9"/>
                </a:cxn>
              </a:cxnLst>
              <a:rect l="0" t="0" r="r" b="b"/>
              <a:pathLst>
                <a:path w="2138" h="2156">
                  <a:moveTo>
                    <a:pt x="1114" y="0"/>
                  </a:moveTo>
                  <a:lnTo>
                    <a:pt x="2138" y="936"/>
                  </a:lnTo>
                  <a:lnTo>
                    <a:pt x="1023" y="2156"/>
                  </a:lnTo>
                  <a:lnTo>
                    <a:pt x="0" y="1220"/>
                  </a:lnTo>
                  <a:lnTo>
                    <a:pt x="1114" y="0"/>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87">
              <a:extLst>
                <a:ext uri="{FF2B5EF4-FFF2-40B4-BE49-F238E27FC236}">
                  <a16:creationId xmlns:a16="http://schemas.microsoft.com/office/drawing/2014/main" id="{F694CADD-27A8-4D5F-BAF7-943AFACA12C6}"/>
                </a:ext>
              </a:extLst>
            </p:cNvPr>
            <p:cNvSpPr>
              <a:spLocks/>
            </p:cNvSpPr>
            <p:nvPr/>
          </p:nvSpPr>
          <p:spPr bwMode="auto">
            <a:xfrm>
              <a:off x="11822113" y="3962400"/>
              <a:ext cx="3275013" cy="3054350"/>
            </a:xfrm>
            <a:custGeom>
              <a:avLst/>
              <a:gdLst>
                <a:gd name="T0" fmla="*/ 544 w 2063"/>
                <a:gd name="T1" fmla="*/ 1924 h 1924"/>
                <a:gd name="T2" fmla="*/ 0 w 2063"/>
                <a:gd name="T3" fmla="*/ 647 h 1924"/>
                <a:gd name="T4" fmla="*/ 1520 w 2063"/>
                <a:gd name="T5" fmla="*/ 0 h 1924"/>
                <a:gd name="T6" fmla="*/ 2063 w 2063"/>
                <a:gd name="T7" fmla="*/ 1277 h 1924"/>
                <a:gd name="T8" fmla="*/ 544 w 2063"/>
                <a:gd name="T9" fmla="*/ 1924 h 1924"/>
              </a:gdLst>
              <a:ahLst/>
              <a:cxnLst>
                <a:cxn ang="0">
                  <a:pos x="T0" y="T1"/>
                </a:cxn>
                <a:cxn ang="0">
                  <a:pos x="T2" y="T3"/>
                </a:cxn>
                <a:cxn ang="0">
                  <a:pos x="T4" y="T5"/>
                </a:cxn>
                <a:cxn ang="0">
                  <a:pos x="T6" y="T7"/>
                </a:cxn>
                <a:cxn ang="0">
                  <a:pos x="T8" y="T9"/>
                </a:cxn>
              </a:cxnLst>
              <a:rect l="0" t="0" r="r" b="b"/>
              <a:pathLst>
                <a:path w="2063" h="1924">
                  <a:moveTo>
                    <a:pt x="544" y="1924"/>
                  </a:moveTo>
                  <a:lnTo>
                    <a:pt x="0" y="647"/>
                  </a:lnTo>
                  <a:lnTo>
                    <a:pt x="1520" y="0"/>
                  </a:lnTo>
                  <a:lnTo>
                    <a:pt x="2063" y="1277"/>
                  </a:lnTo>
                  <a:lnTo>
                    <a:pt x="544" y="1924"/>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88">
              <a:extLst>
                <a:ext uri="{FF2B5EF4-FFF2-40B4-BE49-F238E27FC236}">
                  <a16:creationId xmlns:a16="http://schemas.microsoft.com/office/drawing/2014/main" id="{B237EA37-0138-41CF-803D-51C5616A8D67}"/>
                </a:ext>
              </a:extLst>
            </p:cNvPr>
            <p:cNvSpPr>
              <a:spLocks/>
            </p:cNvSpPr>
            <p:nvPr/>
          </p:nvSpPr>
          <p:spPr bwMode="auto">
            <a:xfrm>
              <a:off x="3041650" y="781050"/>
              <a:ext cx="463550" cy="1554163"/>
            </a:xfrm>
            <a:custGeom>
              <a:avLst/>
              <a:gdLst>
                <a:gd name="T0" fmla="*/ 310 w 541"/>
                <a:gd name="T1" fmla="*/ 4 h 1813"/>
                <a:gd name="T2" fmla="*/ 2 w 541"/>
                <a:gd name="T3" fmla="*/ 1755 h 1813"/>
                <a:gd name="T4" fmla="*/ 30 w 541"/>
                <a:gd name="T5" fmla="*/ 1780 h 1813"/>
                <a:gd name="T6" fmla="*/ 198 w 541"/>
                <a:gd name="T7" fmla="*/ 1810 h 1813"/>
                <a:gd name="T8" fmla="*/ 233 w 541"/>
                <a:gd name="T9" fmla="*/ 1796 h 1813"/>
                <a:gd name="T10" fmla="*/ 541 w 541"/>
                <a:gd name="T11" fmla="*/ 45 h 1813"/>
                <a:gd name="T12" fmla="*/ 540 w 541"/>
                <a:gd name="T13" fmla="*/ 40 h 1813"/>
                <a:gd name="T14" fmla="*/ 311 w 541"/>
                <a:gd name="T15" fmla="*/ 0 h 1813"/>
                <a:gd name="T16" fmla="*/ 310 w 541"/>
                <a:gd name="T17" fmla="*/ 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13">
                  <a:moveTo>
                    <a:pt x="310" y="4"/>
                  </a:moveTo>
                  <a:cubicBezTo>
                    <a:pt x="2" y="1755"/>
                    <a:pt x="2" y="1755"/>
                    <a:pt x="2" y="1755"/>
                  </a:cubicBezTo>
                  <a:cubicBezTo>
                    <a:pt x="0" y="1766"/>
                    <a:pt x="13" y="1777"/>
                    <a:pt x="30" y="1780"/>
                  </a:cubicBezTo>
                  <a:cubicBezTo>
                    <a:pt x="198" y="1810"/>
                    <a:pt x="198" y="1810"/>
                    <a:pt x="198" y="1810"/>
                  </a:cubicBezTo>
                  <a:cubicBezTo>
                    <a:pt x="216" y="1813"/>
                    <a:pt x="231" y="1807"/>
                    <a:pt x="233" y="1796"/>
                  </a:cubicBezTo>
                  <a:cubicBezTo>
                    <a:pt x="541" y="45"/>
                    <a:pt x="541" y="45"/>
                    <a:pt x="541" y="45"/>
                  </a:cubicBezTo>
                  <a:cubicBezTo>
                    <a:pt x="541" y="43"/>
                    <a:pt x="541" y="42"/>
                    <a:pt x="540" y="40"/>
                  </a:cubicBezTo>
                  <a:cubicBezTo>
                    <a:pt x="311" y="0"/>
                    <a:pt x="311" y="0"/>
                    <a:pt x="311" y="0"/>
                  </a:cubicBezTo>
                  <a:cubicBezTo>
                    <a:pt x="311" y="1"/>
                    <a:pt x="310" y="3"/>
                    <a:pt x="310" y="4"/>
                  </a:cubicBezTo>
                  <a:close/>
                </a:path>
              </a:pathLst>
            </a:custGeom>
            <a:solidFill>
              <a:srgbClr val="F4BA2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89">
              <a:extLst>
                <a:ext uri="{FF2B5EF4-FFF2-40B4-BE49-F238E27FC236}">
                  <a16:creationId xmlns:a16="http://schemas.microsoft.com/office/drawing/2014/main" id="{05D829A6-4EC3-4EB5-B5AD-2958B4AB3C47}"/>
                </a:ext>
              </a:extLst>
            </p:cNvPr>
            <p:cNvSpPr>
              <a:spLocks/>
            </p:cNvSpPr>
            <p:nvPr/>
          </p:nvSpPr>
          <p:spPr bwMode="auto">
            <a:xfrm>
              <a:off x="3154363" y="804863"/>
              <a:ext cx="350838" cy="1530350"/>
            </a:xfrm>
            <a:custGeom>
              <a:avLst/>
              <a:gdLst>
                <a:gd name="T0" fmla="*/ 0 w 411"/>
                <a:gd name="T1" fmla="*/ 1770 h 1785"/>
                <a:gd name="T2" fmla="*/ 68 w 411"/>
                <a:gd name="T3" fmla="*/ 1782 h 1785"/>
                <a:gd name="T4" fmla="*/ 103 w 411"/>
                <a:gd name="T5" fmla="*/ 1768 h 1785"/>
                <a:gd name="T6" fmla="*/ 411 w 411"/>
                <a:gd name="T7" fmla="*/ 17 h 1785"/>
                <a:gd name="T8" fmla="*/ 410 w 411"/>
                <a:gd name="T9" fmla="*/ 12 h 1785"/>
                <a:gd name="T10" fmla="*/ 342 w 411"/>
                <a:gd name="T11" fmla="*/ 0 h 1785"/>
                <a:gd name="T12" fmla="*/ 343 w 411"/>
                <a:gd name="T13" fmla="*/ 3 h 1785"/>
                <a:gd name="T14" fmla="*/ 342 w 411"/>
                <a:gd name="T15" fmla="*/ 5 h 1785"/>
                <a:gd name="T16" fmla="*/ 35 w 411"/>
                <a:gd name="T17" fmla="*/ 1756 h 1785"/>
                <a:gd name="T18" fmla="*/ 0 w 411"/>
                <a:gd name="T19" fmla="*/ 177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785">
                  <a:moveTo>
                    <a:pt x="0" y="1770"/>
                  </a:moveTo>
                  <a:cubicBezTo>
                    <a:pt x="68" y="1782"/>
                    <a:pt x="68" y="1782"/>
                    <a:pt x="68" y="1782"/>
                  </a:cubicBezTo>
                  <a:cubicBezTo>
                    <a:pt x="86" y="1785"/>
                    <a:pt x="101" y="1779"/>
                    <a:pt x="103" y="1768"/>
                  </a:cubicBezTo>
                  <a:cubicBezTo>
                    <a:pt x="411" y="17"/>
                    <a:pt x="411" y="17"/>
                    <a:pt x="411" y="17"/>
                  </a:cubicBezTo>
                  <a:cubicBezTo>
                    <a:pt x="411" y="15"/>
                    <a:pt x="411" y="14"/>
                    <a:pt x="410" y="12"/>
                  </a:cubicBezTo>
                  <a:cubicBezTo>
                    <a:pt x="342" y="0"/>
                    <a:pt x="342" y="0"/>
                    <a:pt x="342" y="0"/>
                  </a:cubicBezTo>
                  <a:cubicBezTo>
                    <a:pt x="343" y="1"/>
                    <a:pt x="343" y="2"/>
                    <a:pt x="343" y="3"/>
                  </a:cubicBezTo>
                  <a:cubicBezTo>
                    <a:pt x="343" y="4"/>
                    <a:pt x="342" y="4"/>
                    <a:pt x="342" y="5"/>
                  </a:cubicBezTo>
                  <a:cubicBezTo>
                    <a:pt x="35" y="1756"/>
                    <a:pt x="35" y="1756"/>
                    <a:pt x="35" y="1756"/>
                  </a:cubicBezTo>
                  <a:cubicBezTo>
                    <a:pt x="33" y="1767"/>
                    <a:pt x="17" y="1773"/>
                    <a:pt x="0" y="1770"/>
                  </a:cubicBezTo>
                  <a:close/>
                </a:path>
              </a:pathLst>
            </a:custGeom>
            <a:solidFill>
              <a:srgbClr val="FFDB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0">
              <a:extLst>
                <a:ext uri="{FF2B5EF4-FFF2-40B4-BE49-F238E27FC236}">
                  <a16:creationId xmlns:a16="http://schemas.microsoft.com/office/drawing/2014/main" id="{A30A101A-3CB0-4475-A948-F75A136619D8}"/>
                </a:ext>
              </a:extLst>
            </p:cNvPr>
            <p:cNvSpPr>
              <a:spLocks/>
            </p:cNvSpPr>
            <p:nvPr/>
          </p:nvSpPr>
          <p:spPr bwMode="auto">
            <a:xfrm>
              <a:off x="3113088" y="792163"/>
              <a:ext cx="334963" cy="1533525"/>
            </a:xfrm>
            <a:custGeom>
              <a:avLst/>
              <a:gdLst>
                <a:gd name="T0" fmla="*/ 309 w 391"/>
                <a:gd name="T1" fmla="*/ 4 h 1789"/>
                <a:gd name="T2" fmla="*/ 2 w 391"/>
                <a:gd name="T3" fmla="*/ 1756 h 1789"/>
                <a:gd name="T4" fmla="*/ 9 w 391"/>
                <a:gd name="T5" fmla="*/ 1777 h 1789"/>
                <a:gd name="T6" fmla="*/ 68 w 391"/>
                <a:gd name="T7" fmla="*/ 1788 h 1789"/>
                <a:gd name="T8" fmla="*/ 83 w 391"/>
                <a:gd name="T9" fmla="*/ 1770 h 1789"/>
                <a:gd name="T10" fmla="*/ 390 w 391"/>
                <a:gd name="T11" fmla="*/ 19 h 1789"/>
                <a:gd name="T12" fmla="*/ 391 w 391"/>
                <a:gd name="T13" fmla="*/ 17 h 1789"/>
                <a:gd name="T14" fmla="*/ 391 w 391"/>
                <a:gd name="T15" fmla="*/ 14 h 1789"/>
                <a:gd name="T16" fmla="*/ 310 w 391"/>
                <a:gd name="T17" fmla="*/ 0 h 1789"/>
                <a:gd name="T18" fmla="*/ 309 w 391"/>
                <a:gd name="T19" fmla="*/ 4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789">
                  <a:moveTo>
                    <a:pt x="309" y="4"/>
                  </a:moveTo>
                  <a:cubicBezTo>
                    <a:pt x="2" y="1756"/>
                    <a:pt x="2" y="1756"/>
                    <a:pt x="2" y="1756"/>
                  </a:cubicBezTo>
                  <a:cubicBezTo>
                    <a:pt x="0" y="1767"/>
                    <a:pt x="3" y="1776"/>
                    <a:pt x="9" y="1777"/>
                  </a:cubicBezTo>
                  <a:cubicBezTo>
                    <a:pt x="68" y="1788"/>
                    <a:pt x="68" y="1788"/>
                    <a:pt x="68" y="1788"/>
                  </a:cubicBezTo>
                  <a:cubicBezTo>
                    <a:pt x="74" y="1789"/>
                    <a:pt x="81" y="1781"/>
                    <a:pt x="83" y="1770"/>
                  </a:cubicBezTo>
                  <a:cubicBezTo>
                    <a:pt x="390" y="19"/>
                    <a:pt x="390" y="19"/>
                    <a:pt x="390" y="19"/>
                  </a:cubicBezTo>
                  <a:cubicBezTo>
                    <a:pt x="390" y="18"/>
                    <a:pt x="391" y="18"/>
                    <a:pt x="391" y="17"/>
                  </a:cubicBezTo>
                  <a:cubicBezTo>
                    <a:pt x="391" y="16"/>
                    <a:pt x="391" y="15"/>
                    <a:pt x="391" y="14"/>
                  </a:cubicBezTo>
                  <a:cubicBezTo>
                    <a:pt x="310" y="0"/>
                    <a:pt x="310" y="0"/>
                    <a:pt x="310" y="0"/>
                  </a:cubicBezTo>
                  <a:cubicBezTo>
                    <a:pt x="310" y="1"/>
                    <a:pt x="309" y="3"/>
                    <a:pt x="309" y="4"/>
                  </a:cubicBezTo>
                  <a:close/>
                </a:path>
              </a:pathLst>
            </a:custGeom>
            <a:solidFill>
              <a:srgbClr val="FFCC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91">
              <a:extLst>
                <a:ext uri="{FF2B5EF4-FFF2-40B4-BE49-F238E27FC236}">
                  <a16:creationId xmlns:a16="http://schemas.microsoft.com/office/drawing/2014/main" id="{615C41DD-A766-4FE1-A2C5-6B31325B0E14}"/>
                </a:ext>
              </a:extLst>
            </p:cNvPr>
            <p:cNvSpPr>
              <a:spLocks/>
            </p:cNvSpPr>
            <p:nvPr/>
          </p:nvSpPr>
          <p:spPr bwMode="auto">
            <a:xfrm>
              <a:off x="3308350" y="469900"/>
              <a:ext cx="196850" cy="344488"/>
            </a:xfrm>
            <a:custGeom>
              <a:avLst/>
              <a:gdLst>
                <a:gd name="T0" fmla="*/ 230 w 230"/>
                <a:gd name="T1" fmla="*/ 402 h 402"/>
                <a:gd name="T2" fmla="*/ 181 w 230"/>
                <a:gd name="T3" fmla="*/ 3 h 402"/>
                <a:gd name="T4" fmla="*/ 0 w 230"/>
                <a:gd name="T5" fmla="*/ 362 h 402"/>
                <a:gd name="T6" fmla="*/ 230 w 230"/>
                <a:gd name="T7" fmla="*/ 402 h 402"/>
              </a:gdLst>
              <a:ahLst/>
              <a:cxnLst>
                <a:cxn ang="0">
                  <a:pos x="T0" y="T1"/>
                </a:cxn>
                <a:cxn ang="0">
                  <a:pos x="T2" y="T3"/>
                </a:cxn>
                <a:cxn ang="0">
                  <a:pos x="T4" y="T5"/>
                </a:cxn>
                <a:cxn ang="0">
                  <a:pos x="T6" y="T7"/>
                </a:cxn>
              </a:cxnLst>
              <a:rect l="0" t="0" r="r" b="b"/>
              <a:pathLst>
                <a:path w="230" h="402">
                  <a:moveTo>
                    <a:pt x="230" y="402"/>
                  </a:moveTo>
                  <a:cubicBezTo>
                    <a:pt x="230" y="402"/>
                    <a:pt x="195" y="6"/>
                    <a:pt x="181" y="3"/>
                  </a:cubicBezTo>
                  <a:cubicBezTo>
                    <a:pt x="168" y="0"/>
                    <a:pt x="0" y="362"/>
                    <a:pt x="0" y="362"/>
                  </a:cubicBezTo>
                  <a:lnTo>
                    <a:pt x="230" y="402"/>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92">
              <a:extLst>
                <a:ext uri="{FF2B5EF4-FFF2-40B4-BE49-F238E27FC236}">
                  <a16:creationId xmlns:a16="http://schemas.microsoft.com/office/drawing/2014/main" id="{D65159B1-450F-4D4C-9B53-F9E6FC7A8F79}"/>
                </a:ext>
              </a:extLst>
            </p:cNvPr>
            <p:cNvSpPr>
              <a:spLocks/>
            </p:cNvSpPr>
            <p:nvPr/>
          </p:nvSpPr>
          <p:spPr bwMode="auto">
            <a:xfrm>
              <a:off x="3406775" y="469900"/>
              <a:ext cx="76200" cy="120650"/>
            </a:xfrm>
            <a:custGeom>
              <a:avLst/>
              <a:gdLst>
                <a:gd name="T0" fmla="*/ 90 w 90"/>
                <a:gd name="T1" fmla="*/ 140 h 140"/>
                <a:gd name="T2" fmla="*/ 68 w 90"/>
                <a:gd name="T3" fmla="*/ 0 h 140"/>
                <a:gd name="T4" fmla="*/ 0 w 90"/>
                <a:gd name="T5" fmla="*/ 124 h 140"/>
                <a:gd name="T6" fmla="*/ 90 w 90"/>
                <a:gd name="T7" fmla="*/ 140 h 140"/>
              </a:gdLst>
              <a:ahLst/>
              <a:cxnLst>
                <a:cxn ang="0">
                  <a:pos x="T0" y="T1"/>
                </a:cxn>
                <a:cxn ang="0">
                  <a:pos x="T2" y="T3"/>
                </a:cxn>
                <a:cxn ang="0">
                  <a:pos x="T4" y="T5"/>
                </a:cxn>
                <a:cxn ang="0">
                  <a:pos x="T6" y="T7"/>
                </a:cxn>
              </a:cxnLst>
              <a:rect l="0" t="0" r="r" b="b"/>
              <a:pathLst>
                <a:path w="90" h="140">
                  <a:moveTo>
                    <a:pt x="90" y="140"/>
                  </a:moveTo>
                  <a:cubicBezTo>
                    <a:pt x="90" y="140"/>
                    <a:pt x="75" y="0"/>
                    <a:pt x="68" y="0"/>
                  </a:cubicBezTo>
                  <a:cubicBezTo>
                    <a:pt x="60" y="0"/>
                    <a:pt x="0" y="124"/>
                    <a:pt x="0" y="124"/>
                  </a:cubicBezTo>
                  <a:lnTo>
                    <a:pt x="90" y="140"/>
                  </a:ln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93">
              <a:extLst>
                <a:ext uri="{FF2B5EF4-FFF2-40B4-BE49-F238E27FC236}">
                  <a16:creationId xmlns:a16="http://schemas.microsoft.com/office/drawing/2014/main" id="{B8EEA056-FA07-45CF-8CF9-1EE8E2BA3887}"/>
                </a:ext>
              </a:extLst>
            </p:cNvPr>
            <p:cNvSpPr>
              <a:spLocks/>
            </p:cNvSpPr>
            <p:nvPr/>
          </p:nvSpPr>
          <p:spPr bwMode="auto">
            <a:xfrm>
              <a:off x="8455025" y="5943600"/>
              <a:ext cx="2789238" cy="2543175"/>
            </a:xfrm>
            <a:custGeom>
              <a:avLst/>
              <a:gdLst>
                <a:gd name="T0" fmla="*/ 1078 w 3253"/>
                <a:gd name="T1" fmla="*/ 57 h 2966"/>
                <a:gd name="T2" fmla="*/ 765 w 3253"/>
                <a:gd name="T3" fmla="*/ 164 h 2966"/>
                <a:gd name="T4" fmla="*/ 56 w 3253"/>
                <a:gd name="T5" fmla="*/ 1614 h 2966"/>
                <a:gd name="T6" fmla="*/ 164 w 3253"/>
                <a:gd name="T7" fmla="*/ 1927 h 2966"/>
                <a:gd name="T8" fmla="*/ 2175 w 3253"/>
                <a:gd name="T9" fmla="*/ 2910 h 2966"/>
                <a:gd name="T10" fmla="*/ 2488 w 3253"/>
                <a:gd name="T11" fmla="*/ 2802 h 2966"/>
                <a:gd name="T12" fmla="*/ 3196 w 3253"/>
                <a:gd name="T13" fmla="*/ 1353 h 2966"/>
                <a:gd name="T14" fmla="*/ 3089 w 3253"/>
                <a:gd name="T15" fmla="*/ 1040 h 2966"/>
                <a:gd name="T16" fmla="*/ 1078 w 3253"/>
                <a:gd name="T17" fmla="*/ 57 h 2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3" h="2966">
                  <a:moveTo>
                    <a:pt x="1078" y="57"/>
                  </a:moveTo>
                  <a:cubicBezTo>
                    <a:pt x="962" y="0"/>
                    <a:pt x="821" y="49"/>
                    <a:pt x="765" y="164"/>
                  </a:cubicBezTo>
                  <a:cubicBezTo>
                    <a:pt x="56" y="1614"/>
                    <a:pt x="56" y="1614"/>
                    <a:pt x="56" y="1614"/>
                  </a:cubicBezTo>
                  <a:cubicBezTo>
                    <a:pt x="0" y="1729"/>
                    <a:pt x="48" y="1870"/>
                    <a:pt x="164" y="1927"/>
                  </a:cubicBezTo>
                  <a:cubicBezTo>
                    <a:pt x="2175" y="2910"/>
                    <a:pt x="2175" y="2910"/>
                    <a:pt x="2175" y="2910"/>
                  </a:cubicBezTo>
                  <a:cubicBezTo>
                    <a:pt x="2291" y="2966"/>
                    <a:pt x="2432" y="2918"/>
                    <a:pt x="2488" y="2802"/>
                  </a:cubicBezTo>
                  <a:cubicBezTo>
                    <a:pt x="3196" y="1353"/>
                    <a:pt x="3196" y="1353"/>
                    <a:pt x="3196" y="1353"/>
                  </a:cubicBezTo>
                  <a:cubicBezTo>
                    <a:pt x="3253" y="1237"/>
                    <a:pt x="3205" y="1096"/>
                    <a:pt x="3089" y="1040"/>
                  </a:cubicBezTo>
                  <a:cubicBezTo>
                    <a:pt x="1078" y="57"/>
                    <a:pt x="1078" y="57"/>
                    <a:pt x="1078" y="57"/>
                  </a:cubicBezTo>
                </a:path>
              </a:pathLst>
            </a:custGeom>
            <a:solidFill>
              <a:srgbClr val="CECF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94">
              <a:extLst>
                <a:ext uri="{FF2B5EF4-FFF2-40B4-BE49-F238E27FC236}">
                  <a16:creationId xmlns:a16="http://schemas.microsoft.com/office/drawing/2014/main" id="{C71C5C89-5CB1-46B6-80DA-A6ACDB866E03}"/>
                </a:ext>
              </a:extLst>
            </p:cNvPr>
            <p:cNvSpPr>
              <a:spLocks/>
            </p:cNvSpPr>
            <p:nvPr/>
          </p:nvSpPr>
          <p:spPr bwMode="auto">
            <a:xfrm>
              <a:off x="8739188" y="7539038"/>
              <a:ext cx="649288" cy="442913"/>
            </a:xfrm>
            <a:custGeom>
              <a:avLst/>
              <a:gdLst>
                <a:gd name="T0" fmla="*/ 67 w 756"/>
                <a:gd name="T1" fmla="*/ 0 h 516"/>
                <a:gd name="T2" fmla="*/ 67 w 756"/>
                <a:gd name="T3" fmla="*/ 0 h 516"/>
                <a:gd name="T4" fmla="*/ 0 w 756"/>
                <a:gd name="T5" fmla="*/ 26 h 516"/>
                <a:gd name="T6" fmla="*/ 544 w 756"/>
                <a:gd name="T7" fmla="*/ 414 h 516"/>
                <a:gd name="T8" fmla="*/ 756 w 756"/>
                <a:gd name="T9" fmla="*/ 516 h 516"/>
                <a:gd name="T10" fmla="*/ 67 w 756"/>
                <a:gd name="T11" fmla="*/ 0 h 516"/>
              </a:gdLst>
              <a:ahLst/>
              <a:cxnLst>
                <a:cxn ang="0">
                  <a:pos x="T0" y="T1"/>
                </a:cxn>
                <a:cxn ang="0">
                  <a:pos x="T2" y="T3"/>
                </a:cxn>
                <a:cxn ang="0">
                  <a:pos x="T4" y="T5"/>
                </a:cxn>
                <a:cxn ang="0">
                  <a:pos x="T6" y="T7"/>
                </a:cxn>
                <a:cxn ang="0">
                  <a:pos x="T8" y="T9"/>
                </a:cxn>
                <a:cxn ang="0">
                  <a:pos x="T10" y="T11"/>
                </a:cxn>
              </a:cxnLst>
              <a:rect l="0" t="0" r="r" b="b"/>
              <a:pathLst>
                <a:path w="756" h="516">
                  <a:moveTo>
                    <a:pt x="67" y="0"/>
                  </a:moveTo>
                  <a:cubicBezTo>
                    <a:pt x="67" y="0"/>
                    <a:pt x="67" y="0"/>
                    <a:pt x="67" y="0"/>
                  </a:cubicBezTo>
                  <a:cubicBezTo>
                    <a:pt x="45" y="9"/>
                    <a:pt x="23" y="18"/>
                    <a:pt x="0" y="26"/>
                  </a:cubicBezTo>
                  <a:cubicBezTo>
                    <a:pt x="544" y="414"/>
                    <a:pt x="544" y="414"/>
                    <a:pt x="544" y="414"/>
                  </a:cubicBezTo>
                  <a:cubicBezTo>
                    <a:pt x="756" y="516"/>
                    <a:pt x="756" y="516"/>
                    <a:pt x="756" y="516"/>
                  </a:cubicBezTo>
                  <a:cubicBezTo>
                    <a:pt x="67" y="0"/>
                    <a:pt x="67" y="0"/>
                    <a:pt x="67" y="0"/>
                  </a:cubicBezTo>
                </a:path>
              </a:pathLst>
            </a:custGeom>
            <a:solidFill>
              <a:srgbClr val="B5B5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95">
              <a:extLst>
                <a:ext uri="{FF2B5EF4-FFF2-40B4-BE49-F238E27FC236}">
                  <a16:creationId xmlns:a16="http://schemas.microsoft.com/office/drawing/2014/main" id="{A171BB7A-C96F-4C00-B606-1FE95BE26E02}"/>
                </a:ext>
              </a:extLst>
            </p:cNvPr>
            <p:cNvSpPr>
              <a:spLocks/>
            </p:cNvSpPr>
            <p:nvPr/>
          </p:nvSpPr>
          <p:spPr bwMode="auto">
            <a:xfrm>
              <a:off x="8504238" y="5905500"/>
              <a:ext cx="2817813" cy="2709863"/>
            </a:xfrm>
            <a:custGeom>
              <a:avLst/>
              <a:gdLst>
                <a:gd name="T0" fmla="*/ 1372 w 3288"/>
                <a:gd name="T1" fmla="*/ 77 h 3162"/>
                <a:gd name="T2" fmla="*/ 1044 w 3288"/>
                <a:gd name="T3" fmla="*/ 124 h 3162"/>
                <a:gd name="T4" fmla="*/ 77 w 3288"/>
                <a:gd name="T5" fmla="*/ 1415 h 3162"/>
                <a:gd name="T6" fmla="*/ 124 w 3288"/>
                <a:gd name="T7" fmla="*/ 1743 h 3162"/>
                <a:gd name="T8" fmla="*/ 1916 w 3288"/>
                <a:gd name="T9" fmla="*/ 3085 h 3162"/>
                <a:gd name="T10" fmla="*/ 2244 w 3288"/>
                <a:gd name="T11" fmla="*/ 3038 h 3162"/>
                <a:gd name="T12" fmla="*/ 3211 w 3288"/>
                <a:gd name="T13" fmla="*/ 1746 h 3162"/>
                <a:gd name="T14" fmla="*/ 3164 w 3288"/>
                <a:gd name="T15" fmla="*/ 1419 h 3162"/>
                <a:gd name="T16" fmla="*/ 1372 w 3288"/>
                <a:gd name="T17" fmla="*/ 77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8" h="3162">
                  <a:moveTo>
                    <a:pt x="1372" y="77"/>
                  </a:moveTo>
                  <a:cubicBezTo>
                    <a:pt x="1269" y="0"/>
                    <a:pt x="1121" y="21"/>
                    <a:pt x="1044" y="124"/>
                  </a:cubicBezTo>
                  <a:cubicBezTo>
                    <a:pt x="77" y="1415"/>
                    <a:pt x="77" y="1415"/>
                    <a:pt x="77" y="1415"/>
                  </a:cubicBezTo>
                  <a:cubicBezTo>
                    <a:pt x="0" y="1518"/>
                    <a:pt x="21" y="1666"/>
                    <a:pt x="124" y="1743"/>
                  </a:cubicBezTo>
                  <a:cubicBezTo>
                    <a:pt x="1916" y="3085"/>
                    <a:pt x="1916" y="3085"/>
                    <a:pt x="1916" y="3085"/>
                  </a:cubicBezTo>
                  <a:cubicBezTo>
                    <a:pt x="2019" y="3162"/>
                    <a:pt x="2167" y="3141"/>
                    <a:pt x="2244" y="3038"/>
                  </a:cubicBezTo>
                  <a:cubicBezTo>
                    <a:pt x="3211" y="1746"/>
                    <a:pt x="3211" y="1746"/>
                    <a:pt x="3211" y="1746"/>
                  </a:cubicBezTo>
                  <a:cubicBezTo>
                    <a:pt x="3288" y="1643"/>
                    <a:pt x="3267" y="1496"/>
                    <a:pt x="3164" y="1419"/>
                  </a:cubicBezTo>
                  <a:cubicBezTo>
                    <a:pt x="1372" y="77"/>
                    <a:pt x="1372" y="77"/>
                    <a:pt x="1372" y="77"/>
                  </a:cubicBezTo>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96">
              <a:extLst>
                <a:ext uri="{FF2B5EF4-FFF2-40B4-BE49-F238E27FC236}">
                  <a16:creationId xmlns:a16="http://schemas.microsoft.com/office/drawing/2014/main" id="{75903F74-3C42-478D-AC9B-DF973AD18E91}"/>
                </a:ext>
              </a:extLst>
            </p:cNvPr>
            <p:cNvSpPr>
              <a:spLocks/>
            </p:cNvSpPr>
            <p:nvPr/>
          </p:nvSpPr>
          <p:spPr bwMode="auto">
            <a:xfrm>
              <a:off x="9936163" y="8393113"/>
              <a:ext cx="3175" cy="3175"/>
            </a:xfrm>
            <a:custGeom>
              <a:avLst/>
              <a:gdLst>
                <a:gd name="T0" fmla="*/ 2 w 4"/>
                <a:gd name="T1" fmla="*/ 0 h 3"/>
                <a:gd name="T2" fmla="*/ 0 w 4"/>
                <a:gd name="T3" fmla="*/ 3 h 3"/>
                <a:gd name="T4" fmla="*/ 4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1" y="2"/>
                    <a:pt x="0" y="3"/>
                    <a:pt x="0" y="3"/>
                  </a:cubicBezTo>
                  <a:cubicBezTo>
                    <a:pt x="4" y="2"/>
                    <a:pt x="4" y="2"/>
                    <a:pt x="4" y="2"/>
                  </a:cubicBezTo>
                  <a:cubicBezTo>
                    <a:pt x="2" y="0"/>
                    <a:pt x="2" y="0"/>
                    <a:pt x="2" y="0"/>
                  </a:cubicBezTo>
                </a:path>
              </a:pathLst>
            </a:custGeom>
            <a:solidFill>
              <a:srgbClr val="CB6A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97">
              <a:extLst>
                <a:ext uri="{FF2B5EF4-FFF2-40B4-BE49-F238E27FC236}">
                  <a16:creationId xmlns:a16="http://schemas.microsoft.com/office/drawing/2014/main" id="{2A46D878-48EB-4394-8093-CBBDB5C5ED58}"/>
                </a:ext>
              </a:extLst>
            </p:cNvPr>
            <p:cNvSpPr>
              <a:spLocks/>
            </p:cNvSpPr>
            <p:nvPr/>
          </p:nvSpPr>
          <p:spPr bwMode="auto">
            <a:xfrm>
              <a:off x="9937750" y="8031163"/>
              <a:ext cx="623888" cy="363538"/>
            </a:xfrm>
            <a:custGeom>
              <a:avLst/>
              <a:gdLst>
                <a:gd name="T0" fmla="*/ 250 w 727"/>
                <a:gd name="T1" fmla="*/ 0 h 425"/>
                <a:gd name="T2" fmla="*/ 200 w 727"/>
                <a:gd name="T3" fmla="*/ 28 h 425"/>
                <a:gd name="T4" fmla="*/ 0 w 727"/>
                <a:gd name="T5" fmla="*/ 423 h 425"/>
                <a:gd name="T6" fmla="*/ 2 w 727"/>
                <a:gd name="T7" fmla="*/ 425 h 425"/>
                <a:gd name="T8" fmla="*/ 727 w 727"/>
                <a:gd name="T9" fmla="*/ 299 h 425"/>
                <a:gd name="T10" fmla="*/ 296 w 727"/>
                <a:gd name="T11" fmla="*/ 19 h 425"/>
                <a:gd name="T12" fmla="*/ 250 w 72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27" h="425">
                  <a:moveTo>
                    <a:pt x="250" y="0"/>
                  </a:moveTo>
                  <a:cubicBezTo>
                    <a:pt x="234" y="0"/>
                    <a:pt x="217" y="7"/>
                    <a:pt x="200" y="28"/>
                  </a:cubicBezTo>
                  <a:cubicBezTo>
                    <a:pt x="156" y="81"/>
                    <a:pt x="14" y="392"/>
                    <a:pt x="0" y="423"/>
                  </a:cubicBezTo>
                  <a:cubicBezTo>
                    <a:pt x="2" y="425"/>
                    <a:pt x="2" y="425"/>
                    <a:pt x="2" y="425"/>
                  </a:cubicBezTo>
                  <a:cubicBezTo>
                    <a:pt x="727" y="299"/>
                    <a:pt x="727" y="299"/>
                    <a:pt x="727" y="299"/>
                  </a:cubicBezTo>
                  <a:cubicBezTo>
                    <a:pt x="296" y="19"/>
                    <a:pt x="296" y="19"/>
                    <a:pt x="296" y="19"/>
                  </a:cubicBezTo>
                  <a:cubicBezTo>
                    <a:pt x="296" y="19"/>
                    <a:pt x="276" y="0"/>
                    <a:pt x="250" y="0"/>
                  </a:cubicBezTo>
                </a:path>
              </a:pathLst>
            </a:custGeom>
            <a:solidFill>
              <a:srgbClr val="CCC9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98">
              <a:extLst>
                <a:ext uri="{FF2B5EF4-FFF2-40B4-BE49-F238E27FC236}">
                  <a16:creationId xmlns:a16="http://schemas.microsoft.com/office/drawing/2014/main" id="{928EBBB3-4B02-42D1-8A67-2ED2AF9BF65A}"/>
                </a:ext>
              </a:extLst>
            </p:cNvPr>
            <p:cNvSpPr>
              <a:spLocks/>
            </p:cNvSpPr>
            <p:nvPr/>
          </p:nvSpPr>
          <p:spPr bwMode="auto">
            <a:xfrm>
              <a:off x="9936163" y="8021638"/>
              <a:ext cx="646113" cy="373063"/>
            </a:xfrm>
            <a:custGeom>
              <a:avLst/>
              <a:gdLst>
                <a:gd name="T0" fmla="*/ 754 w 754"/>
                <a:gd name="T1" fmla="*/ 326 h 434"/>
                <a:gd name="T2" fmla="*/ 371 w 754"/>
                <a:gd name="T3" fmla="*/ 48 h 434"/>
                <a:gd name="T4" fmla="*/ 274 w 754"/>
                <a:gd name="T5" fmla="*/ 56 h 434"/>
                <a:gd name="T6" fmla="*/ 0 w 754"/>
                <a:gd name="T7" fmla="*/ 434 h 434"/>
                <a:gd name="T8" fmla="*/ 754 w 754"/>
                <a:gd name="T9" fmla="*/ 326 h 434"/>
              </a:gdLst>
              <a:ahLst/>
              <a:cxnLst>
                <a:cxn ang="0">
                  <a:pos x="T0" y="T1"/>
                </a:cxn>
                <a:cxn ang="0">
                  <a:pos x="T2" y="T3"/>
                </a:cxn>
                <a:cxn ang="0">
                  <a:pos x="T4" y="T5"/>
                </a:cxn>
                <a:cxn ang="0">
                  <a:pos x="T6" y="T7"/>
                </a:cxn>
                <a:cxn ang="0">
                  <a:pos x="T8" y="T9"/>
                </a:cxn>
              </a:cxnLst>
              <a:rect l="0" t="0" r="r" b="b"/>
              <a:pathLst>
                <a:path w="754" h="434">
                  <a:moveTo>
                    <a:pt x="754" y="326"/>
                  </a:moveTo>
                  <a:cubicBezTo>
                    <a:pt x="371" y="48"/>
                    <a:pt x="371" y="48"/>
                    <a:pt x="371" y="48"/>
                  </a:cubicBezTo>
                  <a:cubicBezTo>
                    <a:pt x="371" y="48"/>
                    <a:pt x="320" y="0"/>
                    <a:pt x="274" y="56"/>
                  </a:cubicBezTo>
                  <a:cubicBezTo>
                    <a:pt x="228" y="112"/>
                    <a:pt x="0" y="434"/>
                    <a:pt x="0" y="434"/>
                  </a:cubicBezTo>
                  <a:lnTo>
                    <a:pt x="754" y="326"/>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99">
              <a:extLst>
                <a:ext uri="{FF2B5EF4-FFF2-40B4-BE49-F238E27FC236}">
                  <a16:creationId xmlns:a16="http://schemas.microsoft.com/office/drawing/2014/main" id="{82361762-5300-4B9A-8495-0CAA8F840D58}"/>
                </a:ext>
              </a:extLst>
            </p:cNvPr>
            <p:cNvSpPr>
              <a:spLocks/>
            </p:cNvSpPr>
            <p:nvPr/>
          </p:nvSpPr>
          <p:spPr bwMode="auto">
            <a:xfrm>
              <a:off x="9629775" y="6854825"/>
              <a:ext cx="700088" cy="904875"/>
            </a:xfrm>
            <a:custGeom>
              <a:avLst/>
              <a:gdLst>
                <a:gd name="T0" fmla="*/ 779 w 816"/>
                <a:gd name="T1" fmla="*/ 0 h 1057"/>
                <a:gd name="T2" fmla="*/ 753 w 816"/>
                <a:gd name="T3" fmla="*/ 13 h 1057"/>
                <a:gd name="T4" fmla="*/ 11 w 816"/>
                <a:gd name="T5" fmla="*/ 1005 h 1057"/>
                <a:gd name="T6" fmla="*/ 17 w 816"/>
                <a:gd name="T7" fmla="*/ 1051 h 1057"/>
                <a:gd name="T8" fmla="*/ 37 w 816"/>
                <a:gd name="T9" fmla="*/ 1057 h 1057"/>
                <a:gd name="T10" fmla="*/ 63 w 816"/>
                <a:gd name="T11" fmla="*/ 1044 h 1057"/>
                <a:gd name="T12" fmla="*/ 805 w 816"/>
                <a:gd name="T13" fmla="*/ 52 h 1057"/>
                <a:gd name="T14" fmla="*/ 799 w 816"/>
                <a:gd name="T15" fmla="*/ 7 h 1057"/>
                <a:gd name="T16" fmla="*/ 779 w 816"/>
                <a:gd name="T1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1057">
                  <a:moveTo>
                    <a:pt x="779" y="0"/>
                  </a:moveTo>
                  <a:cubicBezTo>
                    <a:pt x="770" y="0"/>
                    <a:pt x="760" y="5"/>
                    <a:pt x="753" y="13"/>
                  </a:cubicBezTo>
                  <a:cubicBezTo>
                    <a:pt x="11" y="1005"/>
                    <a:pt x="11" y="1005"/>
                    <a:pt x="11" y="1005"/>
                  </a:cubicBezTo>
                  <a:cubicBezTo>
                    <a:pt x="0" y="1020"/>
                    <a:pt x="3" y="1040"/>
                    <a:pt x="17" y="1051"/>
                  </a:cubicBezTo>
                  <a:cubicBezTo>
                    <a:pt x="23" y="1055"/>
                    <a:pt x="30" y="1057"/>
                    <a:pt x="37" y="1057"/>
                  </a:cubicBezTo>
                  <a:cubicBezTo>
                    <a:pt x="47" y="1057"/>
                    <a:pt x="57" y="1053"/>
                    <a:pt x="63" y="1044"/>
                  </a:cubicBezTo>
                  <a:cubicBezTo>
                    <a:pt x="805" y="52"/>
                    <a:pt x="805" y="52"/>
                    <a:pt x="805" y="52"/>
                  </a:cubicBezTo>
                  <a:cubicBezTo>
                    <a:pt x="816" y="38"/>
                    <a:pt x="813" y="17"/>
                    <a:pt x="799" y="7"/>
                  </a:cubicBezTo>
                  <a:cubicBezTo>
                    <a:pt x="793" y="2"/>
                    <a:pt x="786"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00">
              <a:extLst>
                <a:ext uri="{FF2B5EF4-FFF2-40B4-BE49-F238E27FC236}">
                  <a16:creationId xmlns:a16="http://schemas.microsoft.com/office/drawing/2014/main" id="{F44932C2-6972-4908-8FED-475DDADC82AA}"/>
                </a:ext>
              </a:extLst>
            </p:cNvPr>
            <p:cNvSpPr>
              <a:spLocks/>
            </p:cNvSpPr>
            <p:nvPr/>
          </p:nvSpPr>
          <p:spPr bwMode="auto">
            <a:xfrm>
              <a:off x="9725025" y="6789738"/>
              <a:ext cx="514350" cy="655638"/>
            </a:xfrm>
            <a:custGeom>
              <a:avLst/>
              <a:gdLst>
                <a:gd name="T0" fmla="*/ 564 w 600"/>
                <a:gd name="T1" fmla="*/ 0 h 765"/>
                <a:gd name="T2" fmla="*/ 538 w 600"/>
                <a:gd name="T3" fmla="*/ 13 h 765"/>
                <a:gd name="T4" fmla="*/ 11 w 600"/>
                <a:gd name="T5" fmla="*/ 713 h 765"/>
                <a:gd name="T6" fmla="*/ 17 w 600"/>
                <a:gd name="T7" fmla="*/ 758 h 765"/>
                <a:gd name="T8" fmla="*/ 37 w 600"/>
                <a:gd name="T9" fmla="*/ 765 h 765"/>
                <a:gd name="T10" fmla="*/ 63 w 600"/>
                <a:gd name="T11" fmla="*/ 752 h 765"/>
                <a:gd name="T12" fmla="*/ 590 w 600"/>
                <a:gd name="T13" fmla="*/ 52 h 765"/>
                <a:gd name="T14" fmla="*/ 583 w 600"/>
                <a:gd name="T15" fmla="*/ 7 h 765"/>
                <a:gd name="T16" fmla="*/ 564 w 600"/>
                <a:gd name="T17"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765">
                  <a:moveTo>
                    <a:pt x="564" y="0"/>
                  </a:moveTo>
                  <a:cubicBezTo>
                    <a:pt x="554" y="0"/>
                    <a:pt x="544" y="4"/>
                    <a:pt x="538" y="13"/>
                  </a:cubicBezTo>
                  <a:cubicBezTo>
                    <a:pt x="11" y="713"/>
                    <a:pt x="11" y="713"/>
                    <a:pt x="11" y="713"/>
                  </a:cubicBezTo>
                  <a:cubicBezTo>
                    <a:pt x="0" y="727"/>
                    <a:pt x="3" y="747"/>
                    <a:pt x="17" y="758"/>
                  </a:cubicBezTo>
                  <a:cubicBezTo>
                    <a:pt x="23" y="762"/>
                    <a:pt x="30" y="765"/>
                    <a:pt x="37" y="765"/>
                  </a:cubicBezTo>
                  <a:cubicBezTo>
                    <a:pt x="46" y="765"/>
                    <a:pt x="56" y="760"/>
                    <a:pt x="63" y="752"/>
                  </a:cubicBezTo>
                  <a:cubicBezTo>
                    <a:pt x="590" y="52"/>
                    <a:pt x="590" y="52"/>
                    <a:pt x="590" y="52"/>
                  </a:cubicBezTo>
                  <a:cubicBezTo>
                    <a:pt x="600" y="38"/>
                    <a:pt x="597" y="17"/>
                    <a:pt x="583" y="7"/>
                  </a:cubicBezTo>
                  <a:cubicBezTo>
                    <a:pt x="577" y="2"/>
                    <a:pt x="570" y="0"/>
                    <a:pt x="564"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01">
              <a:extLst>
                <a:ext uri="{FF2B5EF4-FFF2-40B4-BE49-F238E27FC236}">
                  <a16:creationId xmlns:a16="http://schemas.microsoft.com/office/drawing/2014/main" id="{A6D3AFD6-A359-4901-A7B5-7D6CCC3025C7}"/>
                </a:ext>
              </a:extLst>
            </p:cNvPr>
            <p:cNvSpPr>
              <a:spLocks/>
            </p:cNvSpPr>
            <p:nvPr/>
          </p:nvSpPr>
          <p:spPr bwMode="auto">
            <a:xfrm>
              <a:off x="9440863" y="6791325"/>
              <a:ext cx="668338" cy="831850"/>
            </a:xfrm>
            <a:custGeom>
              <a:avLst/>
              <a:gdLst>
                <a:gd name="T0" fmla="*/ 779 w 779"/>
                <a:gd name="T1" fmla="*/ 0 h 970"/>
                <a:gd name="T2" fmla="*/ 634 w 779"/>
                <a:gd name="T3" fmla="*/ 86 h 970"/>
                <a:gd name="T4" fmla="*/ 11 w 779"/>
                <a:gd name="T5" fmla="*/ 918 h 970"/>
                <a:gd name="T6" fmla="*/ 18 w 779"/>
                <a:gd name="T7" fmla="*/ 963 h 970"/>
                <a:gd name="T8" fmla="*/ 37 w 779"/>
                <a:gd name="T9" fmla="*/ 970 h 970"/>
                <a:gd name="T10" fmla="*/ 63 w 779"/>
                <a:gd name="T11" fmla="*/ 957 h 970"/>
                <a:gd name="T12" fmla="*/ 779 w 779"/>
                <a:gd name="T13" fmla="*/ 0 h 970"/>
              </a:gdLst>
              <a:ahLst/>
              <a:cxnLst>
                <a:cxn ang="0">
                  <a:pos x="T0" y="T1"/>
                </a:cxn>
                <a:cxn ang="0">
                  <a:pos x="T2" y="T3"/>
                </a:cxn>
                <a:cxn ang="0">
                  <a:pos x="T4" y="T5"/>
                </a:cxn>
                <a:cxn ang="0">
                  <a:pos x="T6" y="T7"/>
                </a:cxn>
                <a:cxn ang="0">
                  <a:pos x="T8" y="T9"/>
                </a:cxn>
                <a:cxn ang="0">
                  <a:pos x="T10" y="T11"/>
                </a:cxn>
                <a:cxn ang="0">
                  <a:pos x="T12" y="T13"/>
                </a:cxn>
              </a:cxnLst>
              <a:rect l="0" t="0" r="r" b="b"/>
              <a:pathLst>
                <a:path w="779" h="970">
                  <a:moveTo>
                    <a:pt x="779" y="0"/>
                  </a:moveTo>
                  <a:cubicBezTo>
                    <a:pt x="730" y="29"/>
                    <a:pt x="682" y="57"/>
                    <a:pt x="634" y="86"/>
                  </a:cubicBezTo>
                  <a:cubicBezTo>
                    <a:pt x="11" y="918"/>
                    <a:pt x="11" y="918"/>
                    <a:pt x="11" y="918"/>
                  </a:cubicBezTo>
                  <a:cubicBezTo>
                    <a:pt x="0" y="932"/>
                    <a:pt x="3" y="953"/>
                    <a:pt x="18" y="963"/>
                  </a:cubicBezTo>
                  <a:cubicBezTo>
                    <a:pt x="23" y="968"/>
                    <a:pt x="30" y="970"/>
                    <a:pt x="37" y="970"/>
                  </a:cubicBezTo>
                  <a:cubicBezTo>
                    <a:pt x="47" y="970"/>
                    <a:pt x="57" y="965"/>
                    <a:pt x="63" y="957"/>
                  </a:cubicBezTo>
                  <a:cubicBezTo>
                    <a:pt x="779" y="0"/>
                    <a:pt x="779"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02">
              <a:extLst>
                <a:ext uri="{FF2B5EF4-FFF2-40B4-BE49-F238E27FC236}">
                  <a16:creationId xmlns:a16="http://schemas.microsoft.com/office/drawing/2014/main" id="{580652ED-1EAF-43B7-BB5D-B3D90E4E3BB8}"/>
                </a:ext>
              </a:extLst>
            </p:cNvPr>
            <p:cNvSpPr>
              <a:spLocks/>
            </p:cNvSpPr>
            <p:nvPr/>
          </p:nvSpPr>
          <p:spPr bwMode="auto">
            <a:xfrm>
              <a:off x="9582150" y="6964363"/>
              <a:ext cx="231775" cy="249238"/>
            </a:xfrm>
            <a:custGeom>
              <a:avLst/>
              <a:gdLst>
                <a:gd name="T0" fmla="*/ 271 w 271"/>
                <a:gd name="T1" fmla="*/ 0 h 290"/>
                <a:gd name="T2" fmla="*/ 127 w 271"/>
                <a:gd name="T3" fmla="*/ 83 h 290"/>
                <a:gd name="T4" fmla="*/ 11 w 271"/>
                <a:gd name="T5" fmla="*/ 238 h 290"/>
                <a:gd name="T6" fmla="*/ 17 w 271"/>
                <a:gd name="T7" fmla="*/ 283 h 290"/>
                <a:gd name="T8" fmla="*/ 36 w 271"/>
                <a:gd name="T9" fmla="*/ 290 h 290"/>
                <a:gd name="T10" fmla="*/ 62 w 271"/>
                <a:gd name="T11" fmla="*/ 277 h 290"/>
                <a:gd name="T12" fmla="*/ 271 w 271"/>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71" h="290">
                  <a:moveTo>
                    <a:pt x="271" y="0"/>
                  </a:moveTo>
                  <a:cubicBezTo>
                    <a:pt x="222" y="28"/>
                    <a:pt x="174" y="56"/>
                    <a:pt x="127" y="83"/>
                  </a:cubicBezTo>
                  <a:cubicBezTo>
                    <a:pt x="11" y="238"/>
                    <a:pt x="11" y="238"/>
                    <a:pt x="11" y="238"/>
                  </a:cubicBezTo>
                  <a:cubicBezTo>
                    <a:pt x="0" y="252"/>
                    <a:pt x="3" y="272"/>
                    <a:pt x="17" y="283"/>
                  </a:cubicBezTo>
                  <a:cubicBezTo>
                    <a:pt x="23" y="288"/>
                    <a:pt x="30" y="290"/>
                    <a:pt x="36" y="290"/>
                  </a:cubicBezTo>
                  <a:cubicBezTo>
                    <a:pt x="46" y="290"/>
                    <a:pt x="56" y="285"/>
                    <a:pt x="62" y="277"/>
                  </a:cubicBezTo>
                  <a:cubicBezTo>
                    <a:pt x="271" y="0"/>
                    <a:pt x="271" y="0"/>
                    <a:pt x="27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03">
              <a:extLst>
                <a:ext uri="{FF2B5EF4-FFF2-40B4-BE49-F238E27FC236}">
                  <a16:creationId xmlns:a16="http://schemas.microsoft.com/office/drawing/2014/main" id="{C34DA6E7-D45E-4235-AF94-5DEA4C051643}"/>
                </a:ext>
              </a:extLst>
            </p:cNvPr>
            <p:cNvSpPr>
              <a:spLocks/>
            </p:cNvSpPr>
            <p:nvPr/>
          </p:nvSpPr>
          <p:spPr bwMode="auto">
            <a:xfrm>
              <a:off x="9407525" y="7123113"/>
              <a:ext cx="133350" cy="115888"/>
            </a:xfrm>
            <a:custGeom>
              <a:avLst/>
              <a:gdLst>
                <a:gd name="T0" fmla="*/ 156 w 156"/>
                <a:gd name="T1" fmla="*/ 0 h 136"/>
                <a:gd name="T2" fmla="*/ 13 w 156"/>
                <a:gd name="T3" fmla="*/ 81 h 136"/>
                <a:gd name="T4" fmla="*/ 11 w 156"/>
                <a:gd name="T5" fmla="*/ 84 h 136"/>
                <a:gd name="T6" fmla="*/ 18 w 156"/>
                <a:gd name="T7" fmla="*/ 129 h 136"/>
                <a:gd name="T8" fmla="*/ 37 w 156"/>
                <a:gd name="T9" fmla="*/ 136 h 136"/>
                <a:gd name="T10" fmla="*/ 63 w 156"/>
                <a:gd name="T11" fmla="*/ 123 h 136"/>
                <a:gd name="T12" fmla="*/ 156 w 156"/>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56" h="136">
                  <a:moveTo>
                    <a:pt x="156" y="0"/>
                  </a:moveTo>
                  <a:cubicBezTo>
                    <a:pt x="107" y="28"/>
                    <a:pt x="59" y="55"/>
                    <a:pt x="13" y="81"/>
                  </a:cubicBezTo>
                  <a:cubicBezTo>
                    <a:pt x="11" y="84"/>
                    <a:pt x="11" y="84"/>
                    <a:pt x="11" y="84"/>
                  </a:cubicBezTo>
                  <a:cubicBezTo>
                    <a:pt x="0" y="98"/>
                    <a:pt x="3" y="118"/>
                    <a:pt x="18" y="129"/>
                  </a:cubicBezTo>
                  <a:cubicBezTo>
                    <a:pt x="24" y="134"/>
                    <a:pt x="30" y="136"/>
                    <a:pt x="37" y="136"/>
                  </a:cubicBezTo>
                  <a:cubicBezTo>
                    <a:pt x="47" y="136"/>
                    <a:pt x="57" y="131"/>
                    <a:pt x="63" y="123"/>
                  </a:cubicBezTo>
                  <a:cubicBezTo>
                    <a:pt x="156" y="0"/>
                    <a:pt x="156" y="0"/>
                    <a:pt x="156"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04">
              <a:extLst>
                <a:ext uri="{FF2B5EF4-FFF2-40B4-BE49-F238E27FC236}">
                  <a16:creationId xmlns:a16="http://schemas.microsoft.com/office/drawing/2014/main" id="{500AE890-35CE-451B-A552-6E1FE2CAC460}"/>
                </a:ext>
              </a:extLst>
            </p:cNvPr>
            <p:cNvSpPr>
              <a:spLocks/>
            </p:cNvSpPr>
            <p:nvPr/>
          </p:nvSpPr>
          <p:spPr bwMode="auto">
            <a:xfrm>
              <a:off x="9128125" y="7283451"/>
              <a:ext cx="128588" cy="111125"/>
            </a:xfrm>
            <a:custGeom>
              <a:avLst/>
              <a:gdLst>
                <a:gd name="T0" fmla="*/ 151 w 151"/>
                <a:gd name="T1" fmla="*/ 0 h 130"/>
                <a:gd name="T2" fmla="*/ 11 w 151"/>
                <a:gd name="T3" fmla="*/ 78 h 130"/>
                <a:gd name="T4" fmla="*/ 11 w 151"/>
                <a:gd name="T5" fmla="*/ 78 h 130"/>
                <a:gd name="T6" fmla="*/ 17 w 151"/>
                <a:gd name="T7" fmla="*/ 124 h 130"/>
                <a:gd name="T8" fmla="*/ 37 w 151"/>
                <a:gd name="T9" fmla="*/ 130 h 130"/>
                <a:gd name="T10" fmla="*/ 63 w 151"/>
                <a:gd name="T11" fmla="*/ 117 h 130"/>
                <a:gd name="T12" fmla="*/ 151 w 151"/>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51" h="130">
                  <a:moveTo>
                    <a:pt x="151" y="0"/>
                  </a:moveTo>
                  <a:cubicBezTo>
                    <a:pt x="101" y="28"/>
                    <a:pt x="55" y="54"/>
                    <a:pt x="11" y="78"/>
                  </a:cubicBezTo>
                  <a:cubicBezTo>
                    <a:pt x="11" y="78"/>
                    <a:pt x="11" y="78"/>
                    <a:pt x="11" y="78"/>
                  </a:cubicBezTo>
                  <a:cubicBezTo>
                    <a:pt x="0" y="93"/>
                    <a:pt x="3" y="113"/>
                    <a:pt x="17" y="124"/>
                  </a:cubicBezTo>
                  <a:cubicBezTo>
                    <a:pt x="23" y="128"/>
                    <a:pt x="30" y="130"/>
                    <a:pt x="37" y="130"/>
                  </a:cubicBezTo>
                  <a:cubicBezTo>
                    <a:pt x="47" y="130"/>
                    <a:pt x="56" y="126"/>
                    <a:pt x="63" y="117"/>
                  </a:cubicBezTo>
                  <a:cubicBezTo>
                    <a:pt x="151" y="0"/>
                    <a:pt x="151" y="0"/>
                    <a:pt x="15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05">
              <a:extLst>
                <a:ext uri="{FF2B5EF4-FFF2-40B4-BE49-F238E27FC236}">
                  <a16:creationId xmlns:a16="http://schemas.microsoft.com/office/drawing/2014/main" id="{CCB0231A-AE04-4C65-846F-704EB80F1F93}"/>
                </a:ext>
              </a:extLst>
            </p:cNvPr>
            <p:cNvSpPr>
              <a:spLocks/>
            </p:cNvSpPr>
            <p:nvPr/>
          </p:nvSpPr>
          <p:spPr bwMode="auto">
            <a:xfrm>
              <a:off x="11280775" y="7715251"/>
              <a:ext cx="509588" cy="1550988"/>
            </a:xfrm>
            <a:custGeom>
              <a:avLst/>
              <a:gdLst>
                <a:gd name="T0" fmla="*/ 365 w 595"/>
                <a:gd name="T1" fmla="*/ 4 h 1809"/>
                <a:gd name="T2" fmla="*/ 2 w 595"/>
                <a:gd name="T3" fmla="*/ 1745 h 1809"/>
                <a:gd name="T4" fmla="*/ 30 w 595"/>
                <a:gd name="T5" fmla="*/ 1771 h 1809"/>
                <a:gd name="T6" fmla="*/ 196 w 595"/>
                <a:gd name="T7" fmla="*/ 1805 h 1809"/>
                <a:gd name="T8" fmla="*/ 232 w 595"/>
                <a:gd name="T9" fmla="*/ 1793 h 1809"/>
                <a:gd name="T10" fmla="*/ 594 w 595"/>
                <a:gd name="T11" fmla="*/ 52 h 1809"/>
                <a:gd name="T12" fmla="*/ 594 w 595"/>
                <a:gd name="T13" fmla="*/ 47 h 1809"/>
                <a:gd name="T14" fmla="*/ 367 w 595"/>
                <a:gd name="T15" fmla="*/ 0 h 1809"/>
                <a:gd name="T16" fmla="*/ 365 w 595"/>
                <a:gd name="T17" fmla="*/ 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1809">
                  <a:moveTo>
                    <a:pt x="365" y="4"/>
                  </a:moveTo>
                  <a:cubicBezTo>
                    <a:pt x="2" y="1745"/>
                    <a:pt x="2" y="1745"/>
                    <a:pt x="2" y="1745"/>
                  </a:cubicBezTo>
                  <a:cubicBezTo>
                    <a:pt x="0" y="1755"/>
                    <a:pt x="12" y="1767"/>
                    <a:pt x="30" y="1771"/>
                  </a:cubicBezTo>
                  <a:cubicBezTo>
                    <a:pt x="196" y="1805"/>
                    <a:pt x="196" y="1805"/>
                    <a:pt x="196" y="1805"/>
                  </a:cubicBezTo>
                  <a:cubicBezTo>
                    <a:pt x="214" y="1809"/>
                    <a:pt x="230" y="1803"/>
                    <a:pt x="232" y="1793"/>
                  </a:cubicBezTo>
                  <a:cubicBezTo>
                    <a:pt x="594" y="52"/>
                    <a:pt x="594" y="52"/>
                    <a:pt x="594" y="52"/>
                  </a:cubicBezTo>
                  <a:cubicBezTo>
                    <a:pt x="595" y="50"/>
                    <a:pt x="595" y="49"/>
                    <a:pt x="594" y="47"/>
                  </a:cubicBezTo>
                  <a:cubicBezTo>
                    <a:pt x="367" y="0"/>
                    <a:pt x="367" y="0"/>
                    <a:pt x="367" y="0"/>
                  </a:cubicBezTo>
                  <a:cubicBezTo>
                    <a:pt x="366" y="1"/>
                    <a:pt x="365" y="2"/>
                    <a:pt x="365" y="4"/>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06">
              <a:extLst>
                <a:ext uri="{FF2B5EF4-FFF2-40B4-BE49-F238E27FC236}">
                  <a16:creationId xmlns:a16="http://schemas.microsoft.com/office/drawing/2014/main" id="{FEFA786E-C9C1-48C6-B2A7-7E671D475568}"/>
                </a:ext>
              </a:extLst>
            </p:cNvPr>
            <p:cNvSpPr>
              <a:spLocks/>
            </p:cNvSpPr>
            <p:nvPr/>
          </p:nvSpPr>
          <p:spPr bwMode="auto">
            <a:xfrm>
              <a:off x="11390313" y="7743826"/>
              <a:ext cx="400050" cy="1522413"/>
            </a:xfrm>
            <a:custGeom>
              <a:avLst/>
              <a:gdLst>
                <a:gd name="T0" fmla="*/ 0 w 466"/>
                <a:gd name="T1" fmla="*/ 1758 h 1776"/>
                <a:gd name="T2" fmla="*/ 67 w 466"/>
                <a:gd name="T3" fmla="*/ 1772 h 1776"/>
                <a:gd name="T4" fmla="*/ 103 w 466"/>
                <a:gd name="T5" fmla="*/ 1760 h 1776"/>
                <a:gd name="T6" fmla="*/ 465 w 466"/>
                <a:gd name="T7" fmla="*/ 19 h 1776"/>
                <a:gd name="T8" fmla="*/ 465 w 466"/>
                <a:gd name="T9" fmla="*/ 14 h 1776"/>
                <a:gd name="T10" fmla="*/ 398 w 466"/>
                <a:gd name="T11" fmla="*/ 0 h 1776"/>
                <a:gd name="T12" fmla="*/ 398 w 466"/>
                <a:gd name="T13" fmla="*/ 3 h 1776"/>
                <a:gd name="T14" fmla="*/ 398 w 466"/>
                <a:gd name="T15" fmla="*/ 5 h 1776"/>
                <a:gd name="T16" fmla="*/ 35 w 466"/>
                <a:gd name="T17" fmla="*/ 1745 h 1776"/>
                <a:gd name="T18" fmla="*/ 0 w 466"/>
                <a:gd name="T19" fmla="*/ 175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1776">
                  <a:moveTo>
                    <a:pt x="0" y="1758"/>
                  </a:moveTo>
                  <a:cubicBezTo>
                    <a:pt x="67" y="1772"/>
                    <a:pt x="67" y="1772"/>
                    <a:pt x="67" y="1772"/>
                  </a:cubicBezTo>
                  <a:cubicBezTo>
                    <a:pt x="85" y="1776"/>
                    <a:pt x="101" y="1770"/>
                    <a:pt x="103" y="1760"/>
                  </a:cubicBezTo>
                  <a:cubicBezTo>
                    <a:pt x="465" y="19"/>
                    <a:pt x="465" y="19"/>
                    <a:pt x="465" y="19"/>
                  </a:cubicBezTo>
                  <a:cubicBezTo>
                    <a:pt x="466" y="17"/>
                    <a:pt x="466" y="16"/>
                    <a:pt x="465" y="14"/>
                  </a:cubicBezTo>
                  <a:cubicBezTo>
                    <a:pt x="398" y="0"/>
                    <a:pt x="398" y="0"/>
                    <a:pt x="398" y="0"/>
                  </a:cubicBezTo>
                  <a:cubicBezTo>
                    <a:pt x="398" y="1"/>
                    <a:pt x="398" y="2"/>
                    <a:pt x="398" y="3"/>
                  </a:cubicBezTo>
                  <a:cubicBezTo>
                    <a:pt x="398" y="4"/>
                    <a:pt x="398" y="4"/>
                    <a:pt x="398" y="5"/>
                  </a:cubicBezTo>
                  <a:cubicBezTo>
                    <a:pt x="35" y="1745"/>
                    <a:pt x="35" y="1745"/>
                    <a:pt x="35" y="1745"/>
                  </a:cubicBezTo>
                  <a:cubicBezTo>
                    <a:pt x="33" y="1756"/>
                    <a:pt x="17" y="1762"/>
                    <a:pt x="0" y="1758"/>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07">
              <a:extLst>
                <a:ext uri="{FF2B5EF4-FFF2-40B4-BE49-F238E27FC236}">
                  <a16:creationId xmlns:a16="http://schemas.microsoft.com/office/drawing/2014/main" id="{78D9E2CA-DFF0-4996-82ED-2B4008E5DD1F}"/>
                </a:ext>
              </a:extLst>
            </p:cNvPr>
            <p:cNvSpPr>
              <a:spLocks/>
            </p:cNvSpPr>
            <p:nvPr/>
          </p:nvSpPr>
          <p:spPr bwMode="auto">
            <a:xfrm>
              <a:off x="11349038" y="7729538"/>
              <a:ext cx="382588" cy="1527175"/>
            </a:xfrm>
            <a:custGeom>
              <a:avLst/>
              <a:gdLst>
                <a:gd name="T0" fmla="*/ 365 w 446"/>
                <a:gd name="T1" fmla="*/ 5 h 1781"/>
                <a:gd name="T2" fmla="*/ 2 w 446"/>
                <a:gd name="T3" fmla="*/ 1746 h 1781"/>
                <a:gd name="T4" fmla="*/ 9 w 446"/>
                <a:gd name="T5" fmla="*/ 1767 h 1781"/>
                <a:gd name="T6" fmla="*/ 68 w 446"/>
                <a:gd name="T7" fmla="*/ 1779 h 1781"/>
                <a:gd name="T8" fmla="*/ 83 w 446"/>
                <a:gd name="T9" fmla="*/ 1762 h 1781"/>
                <a:gd name="T10" fmla="*/ 446 w 446"/>
                <a:gd name="T11" fmla="*/ 22 h 1781"/>
                <a:gd name="T12" fmla="*/ 446 w 446"/>
                <a:gd name="T13" fmla="*/ 20 h 1781"/>
                <a:gd name="T14" fmla="*/ 446 w 446"/>
                <a:gd name="T15" fmla="*/ 17 h 1781"/>
                <a:gd name="T16" fmla="*/ 366 w 446"/>
                <a:gd name="T17" fmla="*/ 0 h 1781"/>
                <a:gd name="T18" fmla="*/ 365 w 446"/>
                <a:gd name="T19" fmla="*/ 5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1781">
                  <a:moveTo>
                    <a:pt x="365" y="5"/>
                  </a:moveTo>
                  <a:cubicBezTo>
                    <a:pt x="2" y="1746"/>
                    <a:pt x="2" y="1746"/>
                    <a:pt x="2" y="1746"/>
                  </a:cubicBezTo>
                  <a:cubicBezTo>
                    <a:pt x="0" y="1756"/>
                    <a:pt x="3" y="1766"/>
                    <a:pt x="9" y="1767"/>
                  </a:cubicBezTo>
                  <a:cubicBezTo>
                    <a:pt x="68" y="1779"/>
                    <a:pt x="68" y="1779"/>
                    <a:pt x="68" y="1779"/>
                  </a:cubicBezTo>
                  <a:cubicBezTo>
                    <a:pt x="74" y="1781"/>
                    <a:pt x="81" y="1773"/>
                    <a:pt x="83" y="1762"/>
                  </a:cubicBezTo>
                  <a:cubicBezTo>
                    <a:pt x="446" y="22"/>
                    <a:pt x="446" y="22"/>
                    <a:pt x="446" y="22"/>
                  </a:cubicBezTo>
                  <a:cubicBezTo>
                    <a:pt x="446" y="21"/>
                    <a:pt x="446" y="21"/>
                    <a:pt x="446" y="20"/>
                  </a:cubicBezTo>
                  <a:cubicBezTo>
                    <a:pt x="446" y="19"/>
                    <a:pt x="446" y="18"/>
                    <a:pt x="446" y="17"/>
                  </a:cubicBezTo>
                  <a:cubicBezTo>
                    <a:pt x="366" y="0"/>
                    <a:pt x="366" y="0"/>
                    <a:pt x="366" y="0"/>
                  </a:cubicBezTo>
                  <a:cubicBezTo>
                    <a:pt x="366" y="2"/>
                    <a:pt x="365" y="3"/>
                    <a:pt x="365" y="5"/>
                  </a:cubicBezTo>
                  <a:close/>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08">
              <a:extLst>
                <a:ext uri="{FF2B5EF4-FFF2-40B4-BE49-F238E27FC236}">
                  <a16:creationId xmlns:a16="http://schemas.microsoft.com/office/drawing/2014/main" id="{933BEFC9-00A1-4F27-B86F-97DC3F31D8E1}"/>
                </a:ext>
              </a:extLst>
            </p:cNvPr>
            <p:cNvSpPr>
              <a:spLocks/>
            </p:cNvSpPr>
            <p:nvPr/>
          </p:nvSpPr>
          <p:spPr bwMode="auto">
            <a:xfrm>
              <a:off x="11595100" y="7410451"/>
              <a:ext cx="195263" cy="346075"/>
            </a:xfrm>
            <a:custGeom>
              <a:avLst/>
              <a:gdLst>
                <a:gd name="T0" fmla="*/ 228 w 228"/>
                <a:gd name="T1" fmla="*/ 403 h 403"/>
                <a:gd name="T2" fmla="*/ 192 w 228"/>
                <a:gd name="T3" fmla="*/ 3 h 403"/>
                <a:gd name="T4" fmla="*/ 0 w 228"/>
                <a:gd name="T5" fmla="*/ 356 h 403"/>
                <a:gd name="T6" fmla="*/ 228 w 228"/>
                <a:gd name="T7" fmla="*/ 403 h 403"/>
              </a:gdLst>
              <a:ahLst/>
              <a:cxnLst>
                <a:cxn ang="0">
                  <a:pos x="T0" y="T1"/>
                </a:cxn>
                <a:cxn ang="0">
                  <a:pos x="T2" y="T3"/>
                </a:cxn>
                <a:cxn ang="0">
                  <a:pos x="T4" y="T5"/>
                </a:cxn>
                <a:cxn ang="0">
                  <a:pos x="T6" y="T7"/>
                </a:cxn>
              </a:cxnLst>
              <a:rect l="0" t="0" r="r" b="b"/>
              <a:pathLst>
                <a:path w="228" h="403">
                  <a:moveTo>
                    <a:pt x="228" y="403"/>
                  </a:moveTo>
                  <a:cubicBezTo>
                    <a:pt x="228" y="403"/>
                    <a:pt x="205" y="6"/>
                    <a:pt x="192" y="3"/>
                  </a:cubicBezTo>
                  <a:cubicBezTo>
                    <a:pt x="179" y="0"/>
                    <a:pt x="0" y="356"/>
                    <a:pt x="0" y="356"/>
                  </a:cubicBezTo>
                  <a:lnTo>
                    <a:pt x="228" y="403"/>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9">
              <a:extLst>
                <a:ext uri="{FF2B5EF4-FFF2-40B4-BE49-F238E27FC236}">
                  <a16:creationId xmlns:a16="http://schemas.microsoft.com/office/drawing/2014/main" id="{C0841791-F8B6-4B1F-8759-9BF450C63393}"/>
                </a:ext>
              </a:extLst>
            </p:cNvPr>
            <p:cNvSpPr>
              <a:spLocks/>
            </p:cNvSpPr>
            <p:nvPr/>
          </p:nvSpPr>
          <p:spPr bwMode="auto">
            <a:xfrm>
              <a:off x="11698288" y="7410451"/>
              <a:ext cx="76200" cy="120650"/>
            </a:xfrm>
            <a:custGeom>
              <a:avLst/>
              <a:gdLst>
                <a:gd name="T0" fmla="*/ 89 w 89"/>
                <a:gd name="T1" fmla="*/ 141 h 141"/>
                <a:gd name="T2" fmla="*/ 72 w 89"/>
                <a:gd name="T3" fmla="*/ 0 h 141"/>
                <a:gd name="T4" fmla="*/ 0 w 89"/>
                <a:gd name="T5" fmla="*/ 122 h 141"/>
                <a:gd name="T6" fmla="*/ 89 w 89"/>
                <a:gd name="T7" fmla="*/ 141 h 141"/>
              </a:gdLst>
              <a:ahLst/>
              <a:cxnLst>
                <a:cxn ang="0">
                  <a:pos x="T0" y="T1"/>
                </a:cxn>
                <a:cxn ang="0">
                  <a:pos x="T2" y="T3"/>
                </a:cxn>
                <a:cxn ang="0">
                  <a:pos x="T4" y="T5"/>
                </a:cxn>
                <a:cxn ang="0">
                  <a:pos x="T6" y="T7"/>
                </a:cxn>
              </a:cxnLst>
              <a:rect l="0" t="0" r="r" b="b"/>
              <a:pathLst>
                <a:path w="89" h="141">
                  <a:moveTo>
                    <a:pt x="89" y="141"/>
                  </a:moveTo>
                  <a:cubicBezTo>
                    <a:pt x="89" y="141"/>
                    <a:pt x="79" y="0"/>
                    <a:pt x="72" y="0"/>
                  </a:cubicBezTo>
                  <a:cubicBezTo>
                    <a:pt x="63" y="0"/>
                    <a:pt x="0" y="122"/>
                    <a:pt x="0" y="122"/>
                  </a:cubicBezTo>
                  <a:lnTo>
                    <a:pt x="89" y="141"/>
                  </a:lnTo>
                  <a:close/>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0">
              <a:extLst>
                <a:ext uri="{FF2B5EF4-FFF2-40B4-BE49-F238E27FC236}">
                  <a16:creationId xmlns:a16="http://schemas.microsoft.com/office/drawing/2014/main" id="{A56F301B-9E45-4811-82BE-41FF09B800B9}"/>
                </a:ext>
              </a:extLst>
            </p:cNvPr>
            <p:cNvSpPr>
              <a:spLocks/>
            </p:cNvSpPr>
            <p:nvPr/>
          </p:nvSpPr>
          <p:spPr bwMode="auto">
            <a:xfrm>
              <a:off x="10715625" y="7407276"/>
              <a:ext cx="1049338" cy="1371600"/>
            </a:xfrm>
            <a:custGeom>
              <a:avLst/>
              <a:gdLst>
                <a:gd name="T0" fmla="*/ 2 w 1224"/>
                <a:gd name="T1" fmla="*/ 138 h 1600"/>
                <a:gd name="T2" fmla="*/ 1027 w 1224"/>
                <a:gd name="T3" fmla="*/ 1591 h 1600"/>
                <a:gd name="T4" fmla="*/ 1064 w 1224"/>
                <a:gd name="T5" fmla="*/ 1589 h 1600"/>
                <a:gd name="T6" fmla="*/ 1203 w 1224"/>
                <a:gd name="T7" fmla="*/ 1491 h 1600"/>
                <a:gd name="T8" fmla="*/ 1218 w 1224"/>
                <a:gd name="T9" fmla="*/ 1456 h 1600"/>
                <a:gd name="T10" fmla="*/ 193 w 1224"/>
                <a:gd name="T11" fmla="*/ 3 h 1600"/>
                <a:gd name="T12" fmla="*/ 190 w 1224"/>
                <a:gd name="T13" fmla="*/ 0 h 1600"/>
                <a:gd name="T14" fmla="*/ 0 w 1224"/>
                <a:gd name="T15" fmla="*/ 134 h 1600"/>
                <a:gd name="T16" fmla="*/ 2 w 1224"/>
                <a:gd name="T17" fmla="*/ 13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1600">
                  <a:moveTo>
                    <a:pt x="2" y="138"/>
                  </a:moveTo>
                  <a:cubicBezTo>
                    <a:pt x="1027" y="1591"/>
                    <a:pt x="1027" y="1591"/>
                    <a:pt x="1027" y="1591"/>
                  </a:cubicBezTo>
                  <a:cubicBezTo>
                    <a:pt x="1033" y="1600"/>
                    <a:pt x="1050" y="1599"/>
                    <a:pt x="1064" y="1589"/>
                  </a:cubicBezTo>
                  <a:cubicBezTo>
                    <a:pt x="1203" y="1491"/>
                    <a:pt x="1203" y="1491"/>
                    <a:pt x="1203" y="1491"/>
                  </a:cubicBezTo>
                  <a:cubicBezTo>
                    <a:pt x="1218" y="1481"/>
                    <a:pt x="1224" y="1465"/>
                    <a:pt x="1218" y="1456"/>
                  </a:cubicBezTo>
                  <a:cubicBezTo>
                    <a:pt x="193" y="3"/>
                    <a:pt x="193" y="3"/>
                    <a:pt x="193" y="3"/>
                  </a:cubicBezTo>
                  <a:cubicBezTo>
                    <a:pt x="192" y="2"/>
                    <a:pt x="191" y="1"/>
                    <a:pt x="190" y="0"/>
                  </a:cubicBezTo>
                  <a:cubicBezTo>
                    <a:pt x="0" y="134"/>
                    <a:pt x="0" y="134"/>
                    <a:pt x="0" y="134"/>
                  </a:cubicBezTo>
                  <a:cubicBezTo>
                    <a:pt x="0" y="135"/>
                    <a:pt x="1" y="137"/>
                    <a:pt x="2" y="138"/>
                  </a:cubicBezTo>
                  <a:close/>
                </a:path>
              </a:pathLst>
            </a:custGeom>
            <a:solidFill>
              <a:srgbClr val="252B2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11">
              <a:extLst>
                <a:ext uri="{FF2B5EF4-FFF2-40B4-BE49-F238E27FC236}">
                  <a16:creationId xmlns:a16="http://schemas.microsoft.com/office/drawing/2014/main" id="{FF047DEE-4033-4932-9CE2-A86A95FEA6C4}"/>
                </a:ext>
              </a:extLst>
            </p:cNvPr>
            <p:cNvSpPr>
              <a:spLocks/>
            </p:cNvSpPr>
            <p:nvPr/>
          </p:nvSpPr>
          <p:spPr bwMode="auto">
            <a:xfrm>
              <a:off x="10829925" y="7407276"/>
              <a:ext cx="935038" cy="1312863"/>
            </a:xfrm>
            <a:custGeom>
              <a:avLst/>
              <a:gdLst>
                <a:gd name="T0" fmla="*/ 1014 w 1091"/>
                <a:gd name="T1" fmla="*/ 1531 h 1531"/>
                <a:gd name="T2" fmla="*/ 1070 w 1091"/>
                <a:gd name="T3" fmla="*/ 1491 h 1531"/>
                <a:gd name="T4" fmla="*/ 1085 w 1091"/>
                <a:gd name="T5" fmla="*/ 1456 h 1531"/>
                <a:gd name="T6" fmla="*/ 60 w 1091"/>
                <a:gd name="T7" fmla="*/ 3 h 1531"/>
                <a:gd name="T8" fmla="*/ 57 w 1091"/>
                <a:gd name="T9" fmla="*/ 0 h 1531"/>
                <a:gd name="T10" fmla="*/ 0 w 1091"/>
                <a:gd name="T11" fmla="*/ 40 h 1531"/>
                <a:gd name="T12" fmla="*/ 3 w 1091"/>
                <a:gd name="T13" fmla="*/ 42 h 1531"/>
                <a:gd name="T14" fmla="*/ 4 w 1091"/>
                <a:gd name="T15" fmla="*/ 43 h 1531"/>
                <a:gd name="T16" fmla="*/ 1029 w 1091"/>
                <a:gd name="T17" fmla="*/ 1496 h 1531"/>
                <a:gd name="T18" fmla="*/ 1014 w 1091"/>
                <a:gd name="T19"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531">
                  <a:moveTo>
                    <a:pt x="1014" y="1531"/>
                  </a:moveTo>
                  <a:cubicBezTo>
                    <a:pt x="1070" y="1491"/>
                    <a:pt x="1070" y="1491"/>
                    <a:pt x="1070" y="1491"/>
                  </a:cubicBezTo>
                  <a:cubicBezTo>
                    <a:pt x="1085" y="1481"/>
                    <a:pt x="1091" y="1465"/>
                    <a:pt x="1085" y="1456"/>
                  </a:cubicBezTo>
                  <a:cubicBezTo>
                    <a:pt x="60" y="3"/>
                    <a:pt x="60" y="3"/>
                    <a:pt x="60" y="3"/>
                  </a:cubicBezTo>
                  <a:cubicBezTo>
                    <a:pt x="59" y="2"/>
                    <a:pt x="58" y="1"/>
                    <a:pt x="57" y="0"/>
                  </a:cubicBezTo>
                  <a:cubicBezTo>
                    <a:pt x="0" y="40"/>
                    <a:pt x="0" y="40"/>
                    <a:pt x="0" y="40"/>
                  </a:cubicBezTo>
                  <a:cubicBezTo>
                    <a:pt x="1" y="40"/>
                    <a:pt x="2" y="41"/>
                    <a:pt x="3" y="42"/>
                  </a:cubicBezTo>
                  <a:cubicBezTo>
                    <a:pt x="4" y="43"/>
                    <a:pt x="4" y="43"/>
                    <a:pt x="4" y="43"/>
                  </a:cubicBezTo>
                  <a:cubicBezTo>
                    <a:pt x="1029" y="1496"/>
                    <a:pt x="1029" y="1496"/>
                    <a:pt x="1029" y="1496"/>
                  </a:cubicBezTo>
                  <a:cubicBezTo>
                    <a:pt x="1035" y="1505"/>
                    <a:pt x="1028" y="1520"/>
                    <a:pt x="1014" y="1531"/>
                  </a:cubicBezTo>
                  <a:close/>
                </a:path>
              </a:pathLst>
            </a:custGeom>
            <a:solidFill>
              <a:srgbClr val="414A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12">
              <a:extLst>
                <a:ext uri="{FF2B5EF4-FFF2-40B4-BE49-F238E27FC236}">
                  <a16:creationId xmlns:a16="http://schemas.microsoft.com/office/drawing/2014/main" id="{1E525762-A124-42EC-B343-EB74F1E18E39}"/>
                </a:ext>
              </a:extLst>
            </p:cNvPr>
            <p:cNvSpPr>
              <a:spLocks/>
            </p:cNvSpPr>
            <p:nvPr/>
          </p:nvSpPr>
          <p:spPr bwMode="auto">
            <a:xfrm>
              <a:off x="10772775" y="7440613"/>
              <a:ext cx="944563" cy="1301750"/>
            </a:xfrm>
            <a:custGeom>
              <a:avLst/>
              <a:gdLst>
                <a:gd name="T0" fmla="*/ 2 w 1102"/>
                <a:gd name="T1" fmla="*/ 51 h 1518"/>
                <a:gd name="T2" fmla="*/ 1027 w 1102"/>
                <a:gd name="T3" fmla="*/ 1505 h 1518"/>
                <a:gd name="T4" fmla="*/ 1048 w 1102"/>
                <a:gd name="T5" fmla="*/ 1514 h 1518"/>
                <a:gd name="T6" fmla="*/ 1097 w 1102"/>
                <a:gd name="T7" fmla="*/ 1480 h 1518"/>
                <a:gd name="T8" fmla="*/ 1095 w 1102"/>
                <a:gd name="T9" fmla="*/ 1457 h 1518"/>
                <a:gd name="T10" fmla="*/ 70 w 1102"/>
                <a:gd name="T11" fmla="*/ 4 h 1518"/>
                <a:gd name="T12" fmla="*/ 69 w 1102"/>
                <a:gd name="T13" fmla="*/ 3 h 1518"/>
                <a:gd name="T14" fmla="*/ 67 w 1102"/>
                <a:gd name="T15" fmla="*/ 0 h 1518"/>
                <a:gd name="T16" fmla="*/ 0 w 1102"/>
                <a:gd name="T17" fmla="*/ 48 h 1518"/>
                <a:gd name="T18" fmla="*/ 2 w 1102"/>
                <a:gd name="T19" fmla="*/ 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518">
                  <a:moveTo>
                    <a:pt x="2" y="51"/>
                  </a:moveTo>
                  <a:cubicBezTo>
                    <a:pt x="1027" y="1505"/>
                    <a:pt x="1027" y="1505"/>
                    <a:pt x="1027" y="1505"/>
                  </a:cubicBezTo>
                  <a:cubicBezTo>
                    <a:pt x="1033" y="1514"/>
                    <a:pt x="1043" y="1518"/>
                    <a:pt x="1048" y="1514"/>
                  </a:cubicBezTo>
                  <a:cubicBezTo>
                    <a:pt x="1097" y="1480"/>
                    <a:pt x="1097" y="1480"/>
                    <a:pt x="1097" y="1480"/>
                  </a:cubicBezTo>
                  <a:cubicBezTo>
                    <a:pt x="1102" y="1476"/>
                    <a:pt x="1101" y="1466"/>
                    <a:pt x="1095" y="1457"/>
                  </a:cubicBezTo>
                  <a:cubicBezTo>
                    <a:pt x="70" y="4"/>
                    <a:pt x="70" y="4"/>
                    <a:pt x="70" y="4"/>
                  </a:cubicBezTo>
                  <a:cubicBezTo>
                    <a:pt x="69" y="3"/>
                    <a:pt x="69" y="3"/>
                    <a:pt x="69" y="3"/>
                  </a:cubicBezTo>
                  <a:cubicBezTo>
                    <a:pt x="68" y="2"/>
                    <a:pt x="68" y="1"/>
                    <a:pt x="67" y="0"/>
                  </a:cubicBezTo>
                  <a:cubicBezTo>
                    <a:pt x="0" y="48"/>
                    <a:pt x="0" y="48"/>
                    <a:pt x="0" y="48"/>
                  </a:cubicBezTo>
                  <a:cubicBezTo>
                    <a:pt x="1" y="49"/>
                    <a:pt x="1" y="50"/>
                    <a:pt x="2" y="51"/>
                  </a:cubicBez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13">
              <a:extLst>
                <a:ext uri="{FF2B5EF4-FFF2-40B4-BE49-F238E27FC236}">
                  <a16:creationId xmlns:a16="http://schemas.microsoft.com/office/drawing/2014/main" id="{95483014-C539-4BDB-9D91-28561DD0F12A}"/>
                </a:ext>
              </a:extLst>
            </p:cNvPr>
            <p:cNvSpPr>
              <a:spLocks/>
            </p:cNvSpPr>
            <p:nvPr/>
          </p:nvSpPr>
          <p:spPr bwMode="auto">
            <a:xfrm>
              <a:off x="10596563" y="7188201"/>
              <a:ext cx="282575" cy="333375"/>
            </a:xfrm>
            <a:custGeom>
              <a:avLst/>
              <a:gdLst>
                <a:gd name="T0" fmla="*/ 328 w 328"/>
                <a:gd name="T1" fmla="*/ 255 h 389"/>
                <a:gd name="T2" fmla="*/ 11 w 328"/>
                <a:gd name="T3" fmla="*/ 8 h 389"/>
                <a:gd name="T4" fmla="*/ 138 w 328"/>
                <a:gd name="T5" fmla="*/ 389 h 389"/>
                <a:gd name="T6" fmla="*/ 328 w 328"/>
                <a:gd name="T7" fmla="*/ 255 h 389"/>
              </a:gdLst>
              <a:ahLst/>
              <a:cxnLst>
                <a:cxn ang="0">
                  <a:pos x="T0" y="T1"/>
                </a:cxn>
                <a:cxn ang="0">
                  <a:pos x="T2" y="T3"/>
                </a:cxn>
                <a:cxn ang="0">
                  <a:pos x="T4" y="T5"/>
                </a:cxn>
                <a:cxn ang="0">
                  <a:pos x="T6" y="T7"/>
                </a:cxn>
              </a:cxnLst>
              <a:rect l="0" t="0" r="r" b="b"/>
              <a:pathLst>
                <a:path w="328" h="389">
                  <a:moveTo>
                    <a:pt x="328" y="255"/>
                  </a:moveTo>
                  <a:cubicBezTo>
                    <a:pt x="328" y="255"/>
                    <a:pt x="23" y="0"/>
                    <a:pt x="11" y="8"/>
                  </a:cubicBezTo>
                  <a:cubicBezTo>
                    <a:pt x="0" y="15"/>
                    <a:pt x="138" y="389"/>
                    <a:pt x="138" y="389"/>
                  </a:cubicBezTo>
                  <a:lnTo>
                    <a:pt x="328" y="255"/>
                  </a:lnTo>
                  <a:close/>
                </a:path>
              </a:pathLst>
            </a:custGeom>
            <a:solidFill>
              <a:srgbClr val="8E6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14">
              <a:extLst>
                <a:ext uri="{FF2B5EF4-FFF2-40B4-BE49-F238E27FC236}">
                  <a16:creationId xmlns:a16="http://schemas.microsoft.com/office/drawing/2014/main" id="{27B1BB55-E328-4F87-9EFB-73217E58E730}"/>
                </a:ext>
              </a:extLst>
            </p:cNvPr>
            <p:cNvSpPr>
              <a:spLocks/>
            </p:cNvSpPr>
            <p:nvPr/>
          </p:nvSpPr>
          <p:spPr bwMode="auto">
            <a:xfrm>
              <a:off x="10601325" y="7188201"/>
              <a:ext cx="101600" cy="120650"/>
            </a:xfrm>
            <a:custGeom>
              <a:avLst/>
              <a:gdLst>
                <a:gd name="T0" fmla="*/ 120 w 120"/>
                <a:gd name="T1" fmla="*/ 89 h 140"/>
                <a:gd name="T2" fmla="*/ 6 w 120"/>
                <a:gd name="T3" fmla="*/ 5 h 140"/>
                <a:gd name="T4" fmla="*/ 46 w 120"/>
                <a:gd name="T5" fmla="*/ 140 h 140"/>
                <a:gd name="T6" fmla="*/ 120 w 120"/>
                <a:gd name="T7" fmla="*/ 89 h 140"/>
              </a:gdLst>
              <a:ahLst/>
              <a:cxnLst>
                <a:cxn ang="0">
                  <a:pos x="T0" y="T1"/>
                </a:cxn>
                <a:cxn ang="0">
                  <a:pos x="T2" y="T3"/>
                </a:cxn>
                <a:cxn ang="0">
                  <a:pos x="T4" y="T5"/>
                </a:cxn>
                <a:cxn ang="0">
                  <a:pos x="T6" y="T7"/>
                </a:cxn>
              </a:cxnLst>
              <a:rect l="0" t="0" r="r" b="b"/>
              <a:pathLst>
                <a:path w="120" h="140">
                  <a:moveTo>
                    <a:pt x="120" y="89"/>
                  </a:moveTo>
                  <a:cubicBezTo>
                    <a:pt x="120" y="89"/>
                    <a:pt x="11" y="0"/>
                    <a:pt x="6" y="5"/>
                  </a:cubicBezTo>
                  <a:cubicBezTo>
                    <a:pt x="0" y="11"/>
                    <a:pt x="46" y="140"/>
                    <a:pt x="46" y="140"/>
                  </a:cubicBezTo>
                  <a:lnTo>
                    <a:pt x="120" y="89"/>
                  </a:ln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15">
              <a:extLst>
                <a:ext uri="{FF2B5EF4-FFF2-40B4-BE49-F238E27FC236}">
                  <a16:creationId xmlns:a16="http://schemas.microsoft.com/office/drawing/2014/main" id="{276B1FBC-6073-4D7B-9F86-FE526273009D}"/>
                </a:ext>
              </a:extLst>
            </p:cNvPr>
            <p:cNvSpPr>
              <a:spLocks/>
            </p:cNvSpPr>
            <p:nvPr/>
          </p:nvSpPr>
          <p:spPr bwMode="auto">
            <a:xfrm>
              <a:off x="2603500" y="2763838"/>
              <a:ext cx="11631613" cy="5780088"/>
            </a:xfrm>
            <a:custGeom>
              <a:avLst/>
              <a:gdLst>
                <a:gd name="T0" fmla="*/ 13528 w 13570"/>
                <a:gd name="T1" fmla="*/ 898 h 6740"/>
                <a:gd name="T2" fmla="*/ 11238 w 13570"/>
                <a:gd name="T3" fmla="*/ 3038 h 6740"/>
                <a:gd name="T4" fmla="*/ 7226 w 13570"/>
                <a:gd name="T5" fmla="*/ 5569 h 6740"/>
                <a:gd name="T6" fmla="*/ 2035 w 13570"/>
                <a:gd name="T7" fmla="*/ 6740 h 6740"/>
                <a:gd name="T8" fmla="*/ 0 w 13570"/>
                <a:gd name="T9" fmla="*/ 6696 h 6740"/>
                <a:gd name="T10" fmla="*/ 40 w 13570"/>
                <a:gd name="T11" fmla="*/ 3247 h 6740"/>
                <a:gd name="T12" fmla="*/ 5318 w 13570"/>
                <a:gd name="T13" fmla="*/ 3370 h 6740"/>
                <a:gd name="T14" fmla="*/ 9007 w 13570"/>
                <a:gd name="T15" fmla="*/ 1992 h 6740"/>
                <a:gd name="T16" fmla="*/ 9162 w 13570"/>
                <a:gd name="T17" fmla="*/ 1932 h 6740"/>
                <a:gd name="T18" fmla="*/ 10058 w 13570"/>
                <a:gd name="T19" fmla="*/ 1543 h 6740"/>
                <a:gd name="T20" fmla="*/ 10866 w 13570"/>
                <a:gd name="T21" fmla="*/ 1048 h 6740"/>
                <a:gd name="T22" fmla="*/ 11699 w 13570"/>
                <a:gd name="T23" fmla="*/ 564 h 6740"/>
                <a:gd name="T24" fmla="*/ 12469 w 13570"/>
                <a:gd name="T25" fmla="*/ 34 h 6740"/>
                <a:gd name="T26" fmla="*/ 12544 w 13570"/>
                <a:gd name="T27" fmla="*/ 0 h 6740"/>
                <a:gd name="T28" fmla="*/ 13528 w 13570"/>
                <a:gd name="T29" fmla="*/ 898 h 6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70" h="6740">
                  <a:moveTo>
                    <a:pt x="13528" y="898"/>
                  </a:moveTo>
                  <a:cubicBezTo>
                    <a:pt x="13496" y="997"/>
                    <a:pt x="12340" y="2098"/>
                    <a:pt x="11238" y="3038"/>
                  </a:cubicBezTo>
                  <a:cubicBezTo>
                    <a:pt x="10096" y="4012"/>
                    <a:pt x="7226" y="5569"/>
                    <a:pt x="7226" y="5569"/>
                  </a:cubicBezTo>
                  <a:cubicBezTo>
                    <a:pt x="5245" y="6361"/>
                    <a:pt x="2035" y="6740"/>
                    <a:pt x="2035" y="6740"/>
                  </a:cubicBezTo>
                  <a:cubicBezTo>
                    <a:pt x="0" y="6696"/>
                    <a:pt x="0" y="6696"/>
                    <a:pt x="0" y="6696"/>
                  </a:cubicBezTo>
                  <a:cubicBezTo>
                    <a:pt x="40" y="3247"/>
                    <a:pt x="40" y="3247"/>
                    <a:pt x="40" y="3247"/>
                  </a:cubicBezTo>
                  <a:cubicBezTo>
                    <a:pt x="5318" y="3370"/>
                    <a:pt x="5318" y="3370"/>
                    <a:pt x="5318" y="3370"/>
                  </a:cubicBezTo>
                  <a:cubicBezTo>
                    <a:pt x="6178" y="2810"/>
                    <a:pt x="8402" y="2229"/>
                    <a:pt x="9007" y="1992"/>
                  </a:cubicBezTo>
                  <a:cubicBezTo>
                    <a:pt x="9106" y="1953"/>
                    <a:pt x="9162" y="1932"/>
                    <a:pt x="9162" y="1932"/>
                  </a:cubicBezTo>
                  <a:cubicBezTo>
                    <a:pt x="9462" y="1675"/>
                    <a:pt x="9847" y="1660"/>
                    <a:pt x="10058" y="1543"/>
                  </a:cubicBezTo>
                  <a:cubicBezTo>
                    <a:pt x="10344" y="1383"/>
                    <a:pt x="10623" y="1269"/>
                    <a:pt x="10866" y="1048"/>
                  </a:cubicBezTo>
                  <a:cubicBezTo>
                    <a:pt x="11097" y="838"/>
                    <a:pt x="11448" y="720"/>
                    <a:pt x="11699" y="564"/>
                  </a:cubicBezTo>
                  <a:cubicBezTo>
                    <a:pt x="12070" y="333"/>
                    <a:pt x="12323" y="100"/>
                    <a:pt x="12469" y="34"/>
                  </a:cubicBezTo>
                  <a:cubicBezTo>
                    <a:pt x="12517" y="12"/>
                    <a:pt x="12544" y="0"/>
                    <a:pt x="12544" y="0"/>
                  </a:cubicBezTo>
                  <a:cubicBezTo>
                    <a:pt x="13570" y="28"/>
                    <a:pt x="13528" y="898"/>
                    <a:pt x="13528" y="898"/>
                  </a:cubicBezTo>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16">
              <a:extLst>
                <a:ext uri="{FF2B5EF4-FFF2-40B4-BE49-F238E27FC236}">
                  <a16:creationId xmlns:a16="http://schemas.microsoft.com/office/drawing/2014/main" id="{43107772-F1E0-4DB3-AC18-20D31EE5075D}"/>
                </a:ext>
              </a:extLst>
            </p:cNvPr>
            <p:cNvSpPr>
              <a:spLocks/>
            </p:cNvSpPr>
            <p:nvPr/>
          </p:nvSpPr>
          <p:spPr bwMode="auto">
            <a:xfrm>
              <a:off x="9205913" y="2794000"/>
              <a:ext cx="4084638" cy="3613150"/>
            </a:xfrm>
            <a:custGeom>
              <a:avLst/>
              <a:gdLst>
                <a:gd name="T0" fmla="*/ 4767 w 4767"/>
                <a:gd name="T1" fmla="*/ 0 h 4215"/>
                <a:gd name="T2" fmla="*/ 41 w 4767"/>
                <a:gd name="T3" fmla="*/ 4215 h 4215"/>
                <a:gd name="T4" fmla="*/ 0 w 4767"/>
                <a:gd name="T5" fmla="*/ 2842 h 4215"/>
                <a:gd name="T6" fmla="*/ 1534 w 4767"/>
                <a:gd name="T7" fmla="*/ 1838 h 4215"/>
                <a:gd name="T8" fmla="*/ 2717 w 4767"/>
                <a:gd name="T9" fmla="*/ 1190 h 4215"/>
                <a:gd name="T10" fmla="*/ 4121 w 4767"/>
                <a:gd name="T11" fmla="*/ 382 h 4215"/>
                <a:gd name="T12" fmla="*/ 4767 w 4767"/>
                <a:gd name="T13" fmla="*/ 0 h 4215"/>
              </a:gdLst>
              <a:ahLst/>
              <a:cxnLst>
                <a:cxn ang="0">
                  <a:pos x="T0" y="T1"/>
                </a:cxn>
                <a:cxn ang="0">
                  <a:pos x="T2" y="T3"/>
                </a:cxn>
                <a:cxn ang="0">
                  <a:pos x="T4" y="T5"/>
                </a:cxn>
                <a:cxn ang="0">
                  <a:pos x="T6" y="T7"/>
                </a:cxn>
                <a:cxn ang="0">
                  <a:pos x="T8" y="T9"/>
                </a:cxn>
                <a:cxn ang="0">
                  <a:pos x="T10" y="T11"/>
                </a:cxn>
                <a:cxn ang="0">
                  <a:pos x="T12" y="T13"/>
                </a:cxn>
              </a:cxnLst>
              <a:rect l="0" t="0" r="r" b="b"/>
              <a:pathLst>
                <a:path w="4767" h="4215">
                  <a:moveTo>
                    <a:pt x="4767" y="0"/>
                  </a:moveTo>
                  <a:cubicBezTo>
                    <a:pt x="3737" y="1034"/>
                    <a:pt x="41" y="4215"/>
                    <a:pt x="41" y="4215"/>
                  </a:cubicBezTo>
                  <a:cubicBezTo>
                    <a:pt x="0" y="2842"/>
                    <a:pt x="0" y="2842"/>
                    <a:pt x="0" y="2842"/>
                  </a:cubicBezTo>
                  <a:cubicBezTo>
                    <a:pt x="99" y="2803"/>
                    <a:pt x="1534" y="1838"/>
                    <a:pt x="1534" y="1838"/>
                  </a:cubicBezTo>
                  <a:cubicBezTo>
                    <a:pt x="1921" y="1634"/>
                    <a:pt x="2502" y="1314"/>
                    <a:pt x="2717" y="1190"/>
                  </a:cubicBezTo>
                  <a:cubicBezTo>
                    <a:pt x="3133" y="949"/>
                    <a:pt x="3825" y="557"/>
                    <a:pt x="4121" y="382"/>
                  </a:cubicBezTo>
                  <a:cubicBezTo>
                    <a:pt x="4417" y="207"/>
                    <a:pt x="4767" y="0"/>
                    <a:pt x="4767" y="0"/>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17">
              <a:extLst>
                <a:ext uri="{FF2B5EF4-FFF2-40B4-BE49-F238E27FC236}">
                  <a16:creationId xmlns:a16="http://schemas.microsoft.com/office/drawing/2014/main" id="{321B2214-9025-42EB-A421-235309697E97}"/>
                </a:ext>
              </a:extLst>
            </p:cNvPr>
            <p:cNvSpPr>
              <a:spLocks/>
            </p:cNvSpPr>
            <p:nvPr/>
          </p:nvSpPr>
          <p:spPr bwMode="auto">
            <a:xfrm>
              <a:off x="2497138" y="2928938"/>
              <a:ext cx="13757275" cy="4181475"/>
            </a:xfrm>
            <a:custGeom>
              <a:avLst/>
              <a:gdLst>
                <a:gd name="T0" fmla="*/ 15109 w 16049"/>
                <a:gd name="T1" fmla="*/ 4877 h 4877"/>
                <a:gd name="T2" fmla="*/ 13969 w 16049"/>
                <a:gd name="T3" fmla="*/ 4678 h 4877"/>
                <a:gd name="T4" fmla="*/ 10003 w 16049"/>
                <a:gd name="T5" fmla="*/ 3862 h 4877"/>
                <a:gd name="T6" fmla="*/ 6375 w 16049"/>
                <a:gd name="T7" fmla="*/ 3443 h 4877"/>
                <a:gd name="T8" fmla="*/ 442 w 16049"/>
                <a:gd name="T9" fmla="*/ 3148 h 4877"/>
                <a:gd name="T10" fmla="*/ 0 w 16049"/>
                <a:gd name="T11" fmla="*/ 1005 h 4877"/>
                <a:gd name="T12" fmla="*/ 2014 w 16049"/>
                <a:gd name="T13" fmla="*/ 0 h 4877"/>
                <a:gd name="T14" fmla="*/ 6557 w 16049"/>
                <a:gd name="T15" fmla="*/ 831 h 4877"/>
                <a:gd name="T16" fmla="*/ 11043 w 16049"/>
                <a:gd name="T17" fmla="*/ 1834 h 4877"/>
                <a:gd name="T18" fmla="*/ 13122 w 16049"/>
                <a:gd name="T19" fmla="*/ 2525 h 4877"/>
                <a:gd name="T20" fmla="*/ 14568 w 16049"/>
                <a:gd name="T21" fmla="*/ 3108 h 4877"/>
                <a:gd name="T22" fmla="*/ 15132 w 16049"/>
                <a:gd name="T23" fmla="*/ 3492 h 4877"/>
                <a:gd name="T24" fmla="*/ 15808 w 16049"/>
                <a:gd name="T25" fmla="*/ 4159 h 4877"/>
                <a:gd name="T26" fmla="*/ 16040 w 16049"/>
                <a:gd name="T27" fmla="*/ 4255 h 4877"/>
                <a:gd name="T28" fmla="*/ 15109 w 16049"/>
                <a:gd name="T29" fmla="*/ 4877 h 4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9" h="4877">
                  <a:moveTo>
                    <a:pt x="15109" y="4877"/>
                  </a:moveTo>
                  <a:cubicBezTo>
                    <a:pt x="13969" y="4678"/>
                    <a:pt x="13969" y="4678"/>
                    <a:pt x="13969" y="4678"/>
                  </a:cubicBezTo>
                  <a:cubicBezTo>
                    <a:pt x="13969" y="4678"/>
                    <a:pt x="11115" y="3987"/>
                    <a:pt x="10003" y="3862"/>
                  </a:cubicBezTo>
                  <a:cubicBezTo>
                    <a:pt x="10003" y="3862"/>
                    <a:pt x="7309" y="3523"/>
                    <a:pt x="6375" y="3443"/>
                  </a:cubicBezTo>
                  <a:cubicBezTo>
                    <a:pt x="6375" y="3443"/>
                    <a:pt x="1197" y="3205"/>
                    <a:pt x="442" y="3148"/>
                  </a:cubicBezTo>
                  <a:cubicBezTo>
                    <a:pt x="0" y="1005"/>
                    <a:pt x="0" y="1005"/>
                    <a:pt x="0" y="1005"/>
                  </a:cubicBezTo>
                  <a:cubicBezTo>
                    <a:pt x="2014" y="0"/>
                    <a:pt x="2014" y="0"/>
                    <a:pt x="2014" y="0"/>
                  </a:cubicBezTo>
                  <a:cubicBezTo>
                    <a:pt x="2014" y="0"/>
                    <a:pt x="4258" y="387"/>
                    <a:pt x="6557" y="831"/>
                  </a:cubicBezTo>
                  <a:cubicBezTo>
                    <a:pt x="8385" y="1184"/>
                    <a:pt x="10247" y="1573"/>
                    <a:pt x="11043" y="1834"/>
                  </a:cubicBezTo>
                  <a:cubicBezTo>
                    <a:pt x="13122" y="2525"/>
                    <a:pt x="13122" y="2525"/>
                    <a:pt x="13122" y="2525"/>
                  </a:cubicBezTo>
                  <a:cubicBezTo>
                    <a:pt x="13346" y="2600"/>
                    <a:pt x="14318" y="2956"/>
                    <a:pt x="14568" y="3108"/>
                  </a:cubicBezTo>
                  <a:cubicBezTo>
                    <a:pt x="14730" y="3206"/>
                    <a:pt x="14924" y="3189"/>
                    <a:pt x="15132" y="3492"/>
                  </a:cubicBezTo>
                  <a:cubicBezTo>
                    <a:pt x="15132" y="3492"/>
                    <a:pt x="15544" y="3726"/>
                    <a:pt x="15808" y="4159"/>
                  </a:cubicBezTo>
                  <a:cubicBezTo>
                    <a:pt x="15808" y="4159"/>
                    <a:pt x="16031" y="4104"/>
                    <a:pt x="16040" y="4255"/>
                  </a:cubicBezTo>
                  <a:cubicBezTo>
                    <a:pt x="16049" y="4406"/>
                    <a:pt x="15647" y="4877"/>
                    <a:pt x="15109" y="4877"/>
                  </a:cubicBezTo>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18">
              <a:extLst>
                <a:ext uri="{FF2B5EF4-FFF2-40B4-BE49-F238E27FC236}">
                  <a16:creationId xmlns:a16="http://schemas.microsoft.com/office/drawing/2014/main" id="{DDB107CC-A2DE-456E-8C50-28FFE8B373F6}"/>
                </a:ext>
              </a:extLst>
            </p:cNvPr>
            <p:cNvSpPr>
              <a:spLocks/>
            </p:cNvSpPr>
            <p:nvPr/>
          </p:nvSpPr>
          <p:spPr bwMode="auto">
            <a:xfrm>
              <a:off x="13509625" y="911225"/>
              <a:ext cx="2959100" cy="2528888"/>
            </a:xfrm>
            <a:custGeom>
              <a:avLst/>
              <a:gdLst>
                <a:gd name="T0" fmla="*/ 3453 w 3453"/>
                <a:gd name="T1" fmla="*/ 969 h 2950"/>
                <a:gd name="T2" fmla="*/ 2101 w 3453"/>
                <a:gd name="T3" fmla="*/ 2341 h 2950"/>
                <a:gd name="T4" fmla="*/ 1524 w 3453"/>
                <a:gd name="T5" fmla="*/ 2597 h 2950"/>
                <a:gd name="T6" fmla="*/ 956 w 3453"/>
                <a:gd name="T7" fmla="*/ 2950 h 2950"/>
                <a:gd name="T8" fmla="*/ 0 w 3453"/>
                <a:gd name="T9" fmla="*/ 2037 h 2950"/>
                <a:gd name="T10" fmla="*/ 1574 w 3453"/>
                <a:gd name="T11" fmla="*/ 721 h 2950"/>
                <a:gd name="T12" fmla="*/ 1920 w 3453"/>
                <a:gd name="T13" fmla="*/ 432 h 2950"/>
                <a:gd name="T14" fmla="*/ 2910 w 3453"/>
                <a:gd name="T15" fmla="*/ 104 h 2950"/>
                <a:gd name="T16" fmla="*/ 3308 w 3453"/>
                <a:gd name="T17" fmla="*/ 398 h 2950"/>
                <a:gd name="T18" fmla="*/ 3308 w 3453"/>
                <a:gd name="T19" fmla="*/ 398 h 2950"/>
                <a:gd name="T20" fmla="*/ 3453 w 3453"/>
                <a:gd name="T21" fmla="*/ 969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3" h="2950">
                  <a:moveTo>
                    <a:pt x="3453" y="969"/>
                  </a:moveTo>
                  <a:cubicBezTo>
                    <a:pt x="3453" y="1835"/>
                    <a:pt x="2561" y="2207"/>
                    <a:pt x="2101" y="2341"/>
                  </a:cubicBezTo>
                  <a:cubicBezTo>
                    <a:pt x="1898" y="2400"/>
                    <a:pt x="1703" y="2486"/>
                    <a:pt x="1524" y="2597"/>
                  </a:cubicBezTo>
                  <a:cubicBezTo>
                    <a:pt x="956" y="2950"/>
                    <a:pt x="956" y="2950"/>
                    <a:pt x="956" y="2950"/>
                  </a:cubicBezTo>
                  <a:cubicBezTo>
                    <a:pt x="956" y="2950"/>
                    <a:pt x="913" y="2122"/>
                    <a:pt x="0" y="2037"/>
                  </a:cubicBezTo>
                  <a:cubicBezTo>
                    <a:pt x="1574" y="721"/>
                    <a:pt x="1574" y="721"/>
                    <a:pt x="1574" y="721"/>
                  </a:cubicBezTo>
                  <a:cubicBezTo>
                    <a:pt x="1920" y="432"/>
                    <a:pt x="1920" y="432"/>
                    <a:pt x="1920" y="432"/>
                  </a:cubicBezTo>
                  <a:cubicBezTo>
                    <a:pt x="2173" y="210"/>
                    <a:pt x="2590" y="0"/>
                    <a:pt x="2910" y="104"/>
                  </a:cubicBezTo>
                  <a:cubicBezTo>
                    <a:pt x="3060" y="153"/>
                    <a:pt x="3204" y="242"/>
                    <a:pt x="3308" y="398"/>
                  </a:cubicBezTo>
                  <a:cubicBezTo>
                    <a:pt x="3308" y="398"/>
                    <a:pt x="3308" y="398"/>
                    <a:pt x="3308" y="398"/>
                  </a:cubicBezTo>
                  <a:cubicBezTo>
                    <a:pt x="3396" y="532"/>
                    <a:pt x="3453" y="717"/>
                    <a:pt x="3453" y="969"/>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19">
              <a:extLst>
                <a:ext uri="{FF2B5EF4-FFF2-40B4-BE49-F238E27FC236}">
                  <a16:creationId xmlns:a16="http://schemas.microsoft.com/office/drawing/2014/main" id="{E1D0984B-6222-43B1-ABA4-C061E951B219}"/>
                </a:ext>
              </a:extLst>
            </p:cNvPr>
            <p:cNvSpPr>
              <a:spLocks/>
            </p:cNvSpPr>
            <p:nvPr/>
          </p:nvSpPr>
          <p:spPr bwMode="auto">
            <a:xfrm>
              <a:off x="1692275" y="2786063"/>
              <a:ext cx="1606550" cy="6086475"/>
            </a:xfrm>
            <a:custGeom>
              <a:avLst/>
              <a:gdLst>
                <a:gd name="T0" fmla="*/ 218 w 1874"/>
                <a:gd name="T1" fmla="*/ 6893 h 7099"/>
                <a:gd name="T2" fmla="*/ 1339 w 1874"/>
                <a:gd name="T3" fmla="*/ 6850 h 7099"/>
                <a:gd name="T4" fmla="*/ 1397 w 1874"/>
                <a:gd name="T5" fmla="*/ 0 h 7099"/>
                <a:gd name="T6" fmla="*/ 0 w 1874"/>
                <a:gd name="T7" fmla="*/ 107 h 7099"/>
                <a:gd name="T8" fmla="*/ 218 w 1874"/>
                <a:gd name="T9" fmla="*/ 6893 h 7099"/>
              </a:gdLst>
              <a:ahLst/>
              <a:cxnLst>
                <a:cxn ang="0">
                  <a:pos x="T0" y="T1"/>
                </a:cxn>
                <a:cxn ang="0">
                  <a:pos x="T2" y="T3"/>
                </a:cxn>
                <a:cxn ang="0">
                  <a:pos x="T4" y="T5"/>
                </a:cxn>
                <a:cxn ang="0">
                  <a:pos x="T6" y="T7"/>
                </a:cxn>
                <a:cxn ang="0">
                  <a:pos x="T8" y="T9"/>
                </a:cxn>
              </a:cxnLst>
              <a:rect l="0" t="0" r="r" b="b"/>
              <a:pathLst>
                <a:path w="1874" h="7099">
                  <a:moveTo>
                    <a:pt x="218" y="6893"/>
                  </a:moveTo>
                  <a:cubicBezTo>
                    <a:pt x="218" y="6893"/>
                    <a:pt x="1292" y="7099"/>
                    <a:pt x="1339" y="6850"/>
                  </a:cubicBezTo>
                  <a:cubicBezTo>
                    <a:pt x="1874" y="4059"/>
                    <a:pt x="1397" y="0"/>
                    <a:pt x="1397" y="0"/>
                  </a:cubicBezTo>
                  <a:cubicBezTo>
                    <a:pt x="0" y="107"/>
                    <a:pt x="0" y="107"/>
                    <a:pt x="0" y="107"/>
                  </a:cubicBezTo>
                  <a:lnTo>
                    <a:pt x="218" y="6893"/>
                  </a:lnTo>
                  <a:close/>
                </a:path>
              </a:pathLst>
            </a:custGeom>
            <a:solidFill>
              <a:srgbClr val="512D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20">
              <a:extLst>
                <a:ext uri="{FF2B5EF4-FFF2-40B4-BE49-F238E27FC236}">
                  <a16:creationId xmlns:a16="http://schemas.microsoft.com/office/drawing/2014/main" id="{738781A2-2510-4341-BE4A-CCB4B3DFD434}"/>
                </a:ext>
              </a:extLst>
            </p:cNvPr>
            <p:cNvSpPr>
              <a:spLocks/>
            </p:cNvSpPr>
            <p:nvPr/>
          </p:nvSpPr>
          <p:spPr bwMode="auto">
            <a:xfrm>
              <a:off x="8039100" y="3641725"/>
              <a:ext cx="7429500" cy="2281238"/>
            </a:xfrm>
            <a:custGeom>
              <a:avLst/>
              <a:gdLst>
                <a:gd name="T0" fmla="*/ 8668 w 8668"/>
                <a:gd name="T1" fmla="*/ 2661 h 2661"/>
                <a:gd name="T2" fmla="*/ 0 w 8668"/>
                <a:gd name="T3" fmla="*/ 343 h 2661"/>
                <a:gd name="T4" fmla="*/ 93 w 8668"/>
                <a:gd name="T5" fmla="*/ 0 h 2661"/>
                <a:gd name="T6" fmla="*/ 4579 w 8668"/>
                <a:gd name="T7" fmla="*/ 1003 h 2661"/>
                <a:gd name="T8" fmla="*/ 6658 w 8668"/>
                <a:gd name="T9" fmla="*/ 1694 h 2661"/>
                <a:gd name="T10" fmla="*/ 8094 w 8668"/>
                <a:gd name="T11" fmla="*/ 2212 h 2661"/>
                <a:gd name="T12" fmla="*/ 8668 w 8668"/>
                <a:gd name="T13" fmla="*/ 2661 h 2661"/>
              </a:gdLst>
              <a:ahLst/>
              <a:cxnLst>
                <a:cxn ang="0">
                  <a:pos x="T0" y="T1"/>
                </a:cxn>
                <a:cxn ang="0">
                  <a:pos x="T2" y="T3"/>
                </a:cxn>
                <a:cxn ang="0">
                  <a:pos x="T4" y="T5"/>
                </a:cxn>
                <a:cxn ang="0">
                  <a:pos x="T6" y="T7"/>
                </a:cxn>
                <a:cxn ang="0">
                  <a:pos x="T8" y="T9"/>
                </a:cxn>
                <a:cxn ang="0">
                  <a:pos x="T10" y="T11"/>
                </a:cxn>
                <a:cxn ang="0">
                  <a:pos x="T12" y="T13"/>
                </a:cxn>
              </a:cxnLst>
              <a:rect l="0" t="0" r="r" b="b"/>
              <a:pathLst>
                <a:path w="8668" h="2661">
                  <a:moveTo>
                    <a:pt x="8668" y="2661"/>
                  </a:moveTo>
                  <a:cubicBezTo>
                    <a:pt x="6205" y="1352"/>
                    <a:pt x="0" y="343"/>
                    <a:pt x="0" y="343"/>
                  </a:cubicBezTo>
                  <a:cubicBezTo>
                    <a:pt x="93" y="0"/>
                    <a:pt x="93" y="0"/>
                    <a:pt x="93" y="0"/>
                  </a:cubicBezTo>
                  <a:cubicBezTo>
                    <a:pt x="1921" y="353"/>
                    <a:pt x="3783" y="742"/>
                    <a:pt x="4579" y="1003"/>
                  </a:cubicBezTo>
                  <a:cubicBezTo>
                    <a:pt x="6658" y="1694"/>
                    <a:pt x="6658" y="1694"/>
                    <a:pt x="6658" y="1694"/>
                  </a:cubicBezTo>
                  <a:cubicBezTo>
                    <a:pt x="6882" y="1769"/>
                    <a:pt x="7833" y="2079"/>
                    <a:pt x="8094" y="2212"/>
                  </a:cubicBezTo>
                  <a:cubicBezTo>
                    <a:pt x="8328" y="2330"/>
                    <a:pt x="8613" y="2544"/>
                    <a:pt x="8668" y="2661"/>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21">
              <a:extLst>
                <a:ext uri="{FF2B5EF4-FFF2-40B4-BE49-F238E27FC236}">
                  <a16:creationId xmlns:a16="http://schemas.microsoft.com/office/drawing/2014/main" id="{A73E9B5B-64E3-4CE6-A4AE-9DCD0570169B}"/>
                </a:ext>
              </a:extLst>
            </p:cNvPr>
            <p:cNvSpPr>
              <a:spLocks/>
            </p:cNvSpPr>
            <p:nvPr/>
          </p:nvSpPr>
          <p:spPr bwMode="auto">
            <a:xfrm>
              <a:off x="3324225" y="3090863"/>
              <a:ext cx="3695700" cy="5289550"/>
            </a:xfrm>
            <a:custGeom>
              <a:avLst/>
              <a:gdLst>
                <a:gd name="T0" fmla="*/ 0 w 4310"/>
                <a:gd name="T1" fmla="*/ 5874 h 6169"/>
                <a:gd name="T2" fmla="*/ 0 w 4310"/>
                <a:gd name="T3" fmla="*/ 296 h 6169"/>
                <a:gd name="T4" fmla="*/ 295 w 4310"/>
                <a:gd name="T5" fmla="*/ 0 h 6169"/>
                <a:gd name="T6" fmla="*/ 4015 w 4310"/>
                <a:gd name="T7" fmla="*/ 0 h 6169"/>
                <a:gd name="T8" fmla="*/ 4310 w 4310"/>
                <a:gd name="T9" fmla="*/ 296 h 6169"/>
                <a:gd name="T10" fmla="*/ 4310 w 4310"/>
                <a:gd name="T11" fmla="*/ 5874 h 6169"/>
                <a:gd name="T12" fmla="*/ 4015 w 4310"/>
                <a:gd name="T13" fmla="*/ 6169 h 6169"/>
                <a:gd name="T14" fmla="*/ 295 w 4310"/>
                <a:gd name="T15" fmla="*/ 6169 h 6169"/>
                <a:gd name="T16" fmla="*/ 0 w 4310"/>
                <a:gd name="T17" fmla="*/ 5874 h 6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0" h="6169">
                  <a:moveTo>
                    <a:pt x="0" y="5874"/>
                  </a:moveTo>
                  <a:cubicBezTo>
                    <a:pt x="0" y="296"/>
                    <a:pt x="0" y="296"/>
                    <a:pt x="0" y="296"/>
                  </a:cubicBezTo>
                  <a:cubicBezTo>
                    <a:pt x="0" y="132"/>
                    <a:pt x="132" y="0"/>
                    <a:pt x="295" y="0"/>
                  </a:cubicBezTo>
                  <a:cubicBezTo>
                    <a:pt x="4015" y="0"/>
                    <a:pt x="4015" y="0"/>
                    <a:pt x="4015" y="0"/>
                  </a:cubicBezTo>
                  <a:cubicBezTo>
                    <a:pt x="4178" y="0"/>
                    <a:pt x="4310" y="132"/>
                    <a:pt x="4310" y="296"/>
                  </a:cubicBezTo>
                  <a:cubicBezTo>
                    <a:pt x="4310" y="5874"/>
                    <a:pt x="4310" y="5874"/>
                    <a:pt x="4310" y="5874"/>
                  </a:cubicBezTo>
                  <a:cubicBezTo>
                    <a:pt x="4310" y="6037"/>
                    <a:pt x="4178" y="6169"/>
                    <a:pt x="4015" y="6169"/>
                  </a:cubicBezTo>
                  <a:cubicBezTo>
                    <a:pt x="295" y="6169"/>
                    <a:pt x="295" y="6169"/>
                    <a:pt x="295" y="6169"/>
                  </a:cubicBezTo>
                  <a:cubicBezTo>
                    <a:pt x="132" y="6169"/>
                    <a:pt x="0" y="6037"/>
                    <a:pt x="0" y="5874"/>
                  </a:cubicBezTo>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22">
              <a:extLst>
                <a:ext uri="{FF2B5EF4-FFF2-40B4-BE49-F238E27FC236}">
                  <a16:creationId xmlns:a16="http://schemas.microsoft.com/office/drawing/2014/main" id="{02E3747E-205F-4216-8F06-436DF6EAB203}"/>
                </a:ext>
              </a:extLst>
            </p:cNvPr>
            <p:cNvSpPr>
              <a:spLocks/>
            </p:cNvSpPr>
            <p:nvPr/>
          </p:nvSpPr>
          <p:spPr bwMode="auto">
            <a:xfrm>
              <a:off x="4894263" y="3408363"/>
              <a:ext cx="1895475" cy="4632325"/>
            </a:xfrm>
            <a:custGeom>
              <a:avLst/>
              <a:gdLst>
                <a:gd name="T0" fmla="*/ 0 w 2211"/>
                <a:gd name="T1" fmla="*/ 5289 h 5401"/>
                <a:gd name="T2" fmla="*/ 0 w 2211"/>
                <a:gd name="T3" fmla="*/ 111 h 5401"/>
                <a:gd name="T4" fmla="*/ 112 w 2211"/>
                <a:gd name="T5" fmla="*/ 0 h 5401"/>
                <a:gd name="T6" fmla="*/ 2100 w 2211"/>
                <a:gd name="T7" fmla="*/ 0 h 5401"/>
                <a:gd name="T8" fmla="*/ 2211 w 2211"/>
                <a:gd name="T9" fmla="*/ 111 h 5401"/>
                <a:gd name="T10" fmla="*/ 2211 w 2211"/>
                <a:gd name="T11" fmla="*/ 5289 h 5401"/>
                <a:gd name="T12" fmla="*/ 2100 w 2211"/>
                <a:gd name="T13" fmla="*/ 5401 h 5401"/>
                <a:gd name="T14" fmla="*/ 112 w 2211"/>
                <a:gd name="T15" fmla="*/ 5401 h 5401"/>
                <a:gd name="T16" fmla="*/ 0 w 2211"/>
                <a:gd name="T17" fmla="*/ 528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1" h="5401">
                  <a:moveTo>
                    <a:pt x="0" y="5289"/>
                  </a:moveTo>
                  <a:cubicBezTo>
                    <a:pt x="0" y="111"/>
                    <a:pt x="0" y="111"/>
                    <a:pt x="0" y="111"/>
                  </a:cubicBezTo>
                  <a:cubicBezTo>
                    <a:pt x="0" y="50"/>
                    <a:pt x="50" y="0"/>
                    <a:pt x="112" y="0"/>
                  </a:cubicBezTo>
                  <a:cubicBezTo>
                    <a:pt x="2100" y="0"/>
                    <a:pt x="2100" y="0"/>
                    <a:pt x="2100" y="0"/>
                  </a:cubicBezTo>
                  <a:cubicBezTo>
                    <a:pt x="2161" y="0"/>
                    <a:pt x="2211" y="50"/>
                    <a:pt x="2211" y="111"/>
                  </a:cubicBezTo>
                  <a:cubicBezTo>
                    <a:pt x="2211" y="5289"/>
                    <a:pt x="2211" y="5289"/>
                    <a:pt x="2211" y="5289"/>
                  </a:cubicBezTo>
                  <a:cubicBezTo>
                    <a:pt x="2211" y="5351"/>
                    <a:pt x="2161" y="5401"/>
                    <a:pt x="2100" y="5401"/>
                  </a:cubicBezTo>
                  <a:cubicBezTo>
                    <a:pt x="112" y="5401"/>
                    <a:pt x="112" y="5401"/>
                    <a:pt x="112" y="5401"/>
                  </a:cubicBezTo>
                  <a:cubicBezTo>
                    <a:pt x="50" y="5401"/>
                    <a:pt x="0" y="5351"/>
                    <a:pt x="0" y="5289"/>
                  </a:cubicBezTo>
                </a:path>
              </a:pathLst>
            </a:custGeom>
            <a:solidFill>
              <a:srgbClr val="B2B2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23">
              <a:extLst>
                <a:ext uri="{FF2B5EF4-FFF2-40B4-BE49-F238E27FC236}">
                  <a16:creationId xmlns:a16="http://schemas.microsoft.com/office/drawing/2014/main" id="{03A3922A-A8BF-404A-BC47-3B1DFC3D02D7}"/>
                </a:ext>
              </a:extLst>
            </p:cNvPr>
            <p:cNvSpPr>
              <a:spLocks/>
            </p:cNvSpPr>
            <p:nvPr/>
          </p:nvSpPr>
          <p:spPr bwMode="auto">
            <a:xfrm>
              <a:off x="3481388" y="4878388"/>
              <a:ext cx="1252538" cy="1724025"/>
            </a:xfrm>
            <a:custGeom>
              <a:avLst/>
              <a:gdLst>
                <a:gd name="T0" fmla="*/ 0 w 1460"/>
                <a:gd name="T1" fmla="*/ 1935 h 2011"/>
                <a:gd name="T2" fmla="*/ 0 w 1460"/>
                <a:gd name="T3" fmla="*/ 76 h 2011"/>
                <a:gd name="T4" fmla="*/ 76 w 1460"/>
                <a:gd name="T5" fmla="*/ 0 h 2011"/>
                <a:gd name="T6" fmla="*/ 1384 w 1460"/>
                <a:gd name="T7" fmla="*/ 0 h 2011"/>
                <a:gd name="T8" fmla="*/ 1460 w 1460"/>
                <a:gd name="T9" fmla="*/ 76 h 2011"/>
                <a:gd name="T10" fmla="*/ 1460 w 1460"/>
                <a:gd name="T11" fmla="*/ 1935 h 2011"/>
                <a:gd name="T12" fmla="*/ 1384 w 1460"/>
                <a:gd name="T13" fmla="*/ 2011 h 2011"/>
                <a:gd name="T14" fmla="*/ 76 w 1460"/>
                <a:gd name="T15" fmla="*/ 2011 h 2011"/>
                <a:gd name="T16" fmla="*/ 0 w 1460"/>
                <a:gd name="T17" fmla="*/ 1935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 h="2011">
                  <a:moveTo>
                    <a:pt x="0" y="1935"/>
                  </a:moveTo>
                  <a:cubicBezTo>
                    <a:pt x="0" y="76"/>
                    <a:pt x="0" y="76"/>
                    <a:pt x="0" y="76"/>
                  </a:cubicBezTo>
                  <a:cubicBezTo>
                    <a:pt x="0" y="34"/>
                    <a:pt x="34" y="0"/>
                    <a:pt x="76" y="0"/>
                  </a:cubicBezTo>
                  <a:cubicBezTo>
                    <a:pt x="1384" y="0"/>
                    <a:pt x="1384" y="0"/>
                    <a:pt x="1384" y="0"/>
                  </a:cubicBezTo>
                  <a:cubicBezTo>
                    <a:pt x="1426" y="0"/>
                    <a:pt x="1460" y="34"/>
                    <a:pt x="1460" y="76"/>
                  </a:cubicBezTo>
                  <a:cubicBezTo>
                    <a:pt x="1460" y="1935"/>
                    <a:pt x="1460" y="1935"/>
                    <a:pt x="1460" y="1935"/>
                  </a:cubicBezTo>
                  <a:cubicBezTo>
                    <a:pt x="1460" y="1977"/>
                    <a:pt x="1426" y="2011"/>
                    <a:pt x="1384" y="2011"/>
                  </a:cubicBezTo>
                  <a:cubicBezTo>
                    <a:pt x="76" y="2011"/>
                    <a:pt x="76" y="2011"/>
                    <a:pt x="76" y="2011"/>
                  </a:cubicBezTo>
                  <a:cubicBezTo>
                    <a:pt x="34" y="2011"/>
                    <a:pt x="0" y="1977"/>
                    <a:pt x="0" y="193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24">
              <a:extLst>
                <a:ext uri="{FF2B5EF4-FFF2-40B4-BE49-F238E27FC236}">
                  <a16:creationId xmlns:a16="http://schemas.microsoft.com/office/drawing/2014/main" id="{A33E0799-D4A8-4A24-BBF8-4A2C6159F2E1}"/>
                </a:ext>
              </a:extLst>
            </p:cNvPr>
            <p:cNvSpPr>
              <a:spLocks/>
            </p:cNvSpPr>
            <p:nvPr/>
          </p:nvSpPr>
          <p:spPr bwMode="auto">
            <a:xfrm>
              <a:off x="6519863" y="3497263"/>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25">
              <a:extLst>
                <a:ext uri="{FF2B5EF4-FFF2-40B4-BE49-F238E27FC236}">
                  <a16:creationId xmlns:a16="http://schemas.microsoft.com/office/drawing/2014/main" id="{1ABAE0F3-D022-4A1D-B466-E576FF8823DD}"/>
                </a:ext>
              </a:extLst>
            </p:cNvPr>
            <p:cNvSpPr>
              <a:spLocks/>
            </p:cNvSpPr>
            <p:nvPr/>
          </p:nvSpPr>
          <p:spPr bwMode="auto">
            <a:xfrm>
              <a:off x="6519863" y="3817938"/>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26">
              <a:extLst>
                <a:ext uri="{FF2B5EF4-FFF2-40B4-BE49-F238E27FC236}">
                  <a16:creationId xmlns:a16="http://schemas.microsoft.com/office/drawing/2014/main" id="{871A044F-7009-4EA7-9FDF-FBA8E2088E9F}"/>
                </a:ext>
              </a:extLst>
            </p:cNvPr>
            <p:cNvSpPr>
              <a:spLocks/>
            </p:cNvSpPr>
            <p:nvPr/>
          </p:nvSpPr>
          <p:spPr bwMode="auto">
            <a:xfrm>
              <a:off x="6519863" y="41402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27">
              <a:extLst>
                <a:ext uri="{FF2B5EF4-FFF2-40B4-BE49-F238E27FC236}">
                  <a16:creationId xmlns:a16="http://schemas.microsoft.com/office/drawing/2014/main" id="{BFABACBE-2BA9-4F86-8C56-75361ADA4A57}"/>
                </a:ext>
              </a:extLst>
            </p:cNvPr>
            <p:cNvSpPr>
              <a:spLocks/>
            </p:cNvSpPr>
            <p:nvPr/>
          </p:nvSpPr>
          <p:spPr bwMode="auto">
            <a:xfrm>
              <a:off x="6519863" y="4462463"/>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28">
              <a:extLst>
                <a:ext uri="{FF2B5EF4-FFF2-40B4-BE49-F238E27FC236}">
                  <a16:creationId xmlns:a16="http://schemas.microsoft.com/office/drawing/2014/main" id="{059075F7-7931-4058-BA89-248C3E7CB3E7}"/>
                </a:ext>
              </a:extLst>
            </p:cNvPr>
            <p:cNvSpPr>
              <a:spLocks/>
            </p:cNvSpPr>
            <p:nvPr/>
          </p:nvSpPr>
          <p:spPr bwMode="auto">
            <a:xfrm>
              <a:off x="6519863" y="4784725"/>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29">
              <a:extLst>
                <a:ext uri="{FF2B5EF4-FFF2-40B4-BE49-F238E27FC236}">
                  <a16:creationId xmlns:a16="http://schemas.microsoft.com/office/drawing/2014/main" id="{97BFCF94-E705-4218-AAF4-EE78F85F7008}"/>
                </a:ext>
              </a:extLst>
            </p:cNvPr>
            <p:cNvSpPr>
              <a:spLocks/>
            </p:cNvSpPr>
            <p:nvPr/>
          </p:nvSpPr>
          <p:spPr bwMode="auto">
            <a:xfrm>
              <a:off x="6519863" y="51054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30">
              <a:extLst>
                <a:ext uri="{FF2B5EF4-FFF2-40B4-BE49-F238E27FC236}">
                  <a16:creationId xmlns:a16="http://schemas.microsoft.com/office/drawing/2014/main" id="{2E786BFA-952E-48D1-85D9-C9D1A1CABC1E}"/>
                </a:ext>
              </a:extLst>
            </p:cNvPr>
            <p:cNvSpPr>
              <a:spLocks/>
            </p:cNvSpPr>
            <p:nvPr/>
          </p:nvSpPr>
          <p:spPr bwMode="auto">
            <a:xfrm>
              <a:off x="6519863" y="5427663"/>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31">
              <a:extLst>
                <a:ext uri="{FF2B5EF4-FFF2-40B4-BE49-F238E27FC236}">
                  <a16:creationId xmlns:a16="http://schemas.microsoft.com/office/drawing/2014/main" id="{82A4A352-4959-4B9D-8F42-453B27875C6B}"/>
                </a:ext>
              </a:extLst>
            </p:cNvPr>
            <p:cNvSpPr>
              <a:spLocks/>
            </p:cNvSpPr>
            <p:nvPr/>
          </p:nvSpPr>
          <p:spPr bwMode="auto">
            <a:xfrm>
              <a:off x="6519863" y="57499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32">
              <a:extLst>
                <a:ext uri="{FF2B5EF4-FFF2-40B4-BE49-F238E27FC236}">
                  <a16:creationId xmlns:a16="http://schemas.microsoft.com/office/drawing/2014/main" id="{75CDFFB9-3CF6-4939-AFE5-61AD6FBFEA46}"/>
                </a:ext>
              </a:extLst>
            </p:cNvPr>
            <p:cNvSpPr>
              <a:spLocks/>
            </p:cNvSpPr>
            <p:nvPr/>
          </p:nvSpPr>
          <p:spPr bwMode="auto">
            <a:xfrm>
              <a:off x="6519863" y="60706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33">
              <a:extLst>
                <a:ext uri="{FF2B5EF4-FFF2-40B4-BE49-F238E27FC236}">
                  <a16:creationId xmlns:a16="http://schemas.microsoft.com/office/drawing/2014/main" id="{9EE93D03-BFCE-49EB-A0CA-2D23D0D777F4}"/>
                </a:ext>
              </a:extLst>
            </p:cNvPr>
            <p:cNvSpPr>
              <a:spLocks/>
            </p:cNvSpPr>
            <p:nvPr/>
          </p:nvSpPr>
          <p:spPr bwMode="auto">
            <a:xfrm>
              <a:off x="6519863" y="6394450"/>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34">
              <a:extLst>
                <a:ext uri="{FF2B5EF4-FFF2-40B4-BE49-F238E27FC236}">
                  <a16:creationId xmlns:a16="http://schemas.microsoft.com/office/drawing/2014/main" id="{1E7E5EA3-40D9-4AFC-8067-E3A222EE4A0F}"/>
                </a:ext>
              </a:extLst>
            </p:cNvPr>
            <p:cNvSpPr>
              <a:spLocks/>
            </p:cNvSpPr>
            <p:nvPr/>
          </p:nvSpPr>
          <p:spPr bwMode="auto">
            <a:xfrm>
              <a:off x="6519863" y="67151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35">
              <a:extLst>
                <a:ext uri="{FF2B5EF4-FFF2-40B4-BE49-F238E27FC236}">
                  <a16:creationId xmlns:a16="http://schemas.microsoft.com/office/drawing/2014/main" id="{4C9E2E2E-94D3-4712-9C46-F269C42CECCE}"/>
                </a:ext>
              </a:extLst>
            </p:cNvPr>
            <p:cNvSpPr>
              <a:spLocks/>
            </p:cNvSpPr>
            <p:nvPr/>
          </p:nvSpPr>
          <p:spPr bwMode="auto">
            <a:xfrm>
              <a:off x="6519863" y="7037388"/>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36">
              <a:extLst>
                <a:ext uri="{FF2B5EF4-FFF2-40B4-BE49-F238E27FC236}">
                  <a16:creationId xmlns:a16="http://schemas.microsoft.com/office/drawing/2014/main" id="{2F13ED16-C1A5-483E-AA1A-FCDE25000E85}"/>
                </a:ext>
              </a:extLst>
            </p:cNvPr>
            <p:cNvSpPr>
              <a:spLocks/>
            </p:cNvSpPr>
            <p:nvPr/>
          </p:nvSpPr>
          <p:spPr bwMode="auto">
            <a:xfrm>
              <a:off x="6519863" y="7359651"/>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7">
              <a:extLst>
                <a:ext uri="{FF2B5EF4-FFF2-40B4-BE49-F238E27FC236}">
                  <a16:creationId xmlns:a16="http://schemas.microsoft.com/office/drawing/2014/main" id="{ABB2A110-8EF7-45E2-BE15-BA9100504144}"/>
                </a:ext>
              </a:extLst>
            </p:cNvPr>
            <p:cNvSpPr>
              <a:spLocks/>
            </p:cNvSpPr>
            <p:nvPr/>
          </p:nvSpPr>
          <p:spPr bwMode="auto">
            <a:xfrm>
              <a:off x="6519863" y="7680326"/>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38">
              <a:extLst>
                <a:ext uri="{FF2B5EF4-FFF2-40B4-BE49-F238E27FC236}">
                  <a16:creationId xmlns:a16="http://schemas.microsoft.com/office/drawing/2014/main" id="{568B9ED6-AC99-4E8A-AB8D-97D17D734572}"/>
                </a:ext>
              </a:extLst>
            </p:cNvPr>
            <p:cNvSpPr>
              <a:spLocks/>
            </p:cNvSpPr>
            <p:nvPr/>
          </p:nvSpPr>
          <p:spPr bwMode="auto">
            <a:xfrm>
              <a:off x="6234113" y="35067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39">
              <a:extLst>
                <a:ext uri="{FF2B5EF4-FFF2-40B4-BE49-F238E27FC236}">
                  <a16:creationId xmlns:a16="http://schemas.microsoft.com/office/drawing/2014/main" id="{730709CC-C06F-4C57-96CF-6692AA81B2DA}"/>
                </a:ext>
              </a:extLst>
            </p:cNvPr>
            <p:cNvSpPr>
              <a:spLocks/>
            </p:cNvSpPr>
            <p:nvPr/>
          </p:nvSpPr>
          <p:spPr bwMode="auto">
            <a:xfrm>
              <a:off x="5930900" y="3979863"/>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0">
              <a:extLst>
                <a:ext uri="{FF2B5EF4-FFF2-40B4-BE49-F238E27FC236}">
                  <a16:creationId xmlns:a16="http://schemas.microsoft.com/office/drawing/2014/main" id="{4755714C-B991-4F4E-AF2C-47CD6B9B1CED}"/>
                </a:ext>
              </a:extLst>
            </p:cNvPr>
            <p:cNvSpPr>
              <a:spLocks/>
            </p:cNvSpPr>
            <p:nvPr/>
          </p:nvSpPr>
          <p:spPr bwMode="auto">
            <a:xfrm>
              <a:off x="5629275" y="4048125"/>
              <a:ext cx="261938" cy="261938"/>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41">
              <a:extLst>
                <a:ext uri="{FF2B5EF4-FFF2-40B4-BE49-F238E27FC236}">
                  <a16:creationId xmlns:a16="http://schemas.microsoft.com/office/drawing/2014/main" id="{54851BD1-8A32-46FC-8554-522C9B0F11A8}"/>
                </a:ext>
              </a:extLst>
            </p:cNvPr>
            <p:cNvSpPr>
              <a:spLocks/>
            </p:cNvSpPr>
            <p:nvPr/>
          </p:nvSpPr>
          <p:spPr bwMode="auto">
            <a:xfrm>
              <a:off x="5329238" y="4210050"/>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42">
              <a:extLst>
                <a:ext uri="{FF2B5EF4-FFF2-40B4-BE49-F238E27FC236}">
                  <a16:creationId xmlns:a16="http://schemas.microsoft.com/office/drawing/2014/main" id="{D13FAA86-2498-4272-8572-916D4B977A12}"/>
                </a:ext>
              </a:extLst>
            </p:cNvPr>
            <p:cNvSpPr>
              <a:spLocks/>
            </p:cNvSpPr>
            <p:nvPr/>
          </p:nvSpPr>
          <p:spPr bwMode="auto">
            <a:xfrm>
              <a:off x="4994275" y="3506788"/>
              <a:ext cx="293688" cy="260350"/>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3"/>
                    <a:pt x="329" y="303"/>
                  </a:cubicBezTo>
                  <a:cubicBezTo>
                    <a:pt x="14" y="303"/>
                    <a:pt x="14" y="303"/>
                    <a:pt x="14" y="303"/>
                  </a:cubicBezTo>
                  <a:cubicBezTo>
                    <a:pt x="6" y="303"/>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43">
              <a:extLst>
                <a:ext uri="{FF2B5EF4-FFF2-40B4-BE49-F238E27FC236}">
                  <a16:creationId xmlns:a16="http://schemas.microsoft.com/office/drawing/2014/main" id="{8C5DFC62-DB06-4A6B-9FB9-7F72EF13BFA2}"/>
                </a:ext>
              </a:extLst>
            </p:cNvPr>
            <p:cNvSpPr>
              <a:spLocks/>
            </p:cNvSpPr>
            <p:nvPr/>
          </p:nvSpPr>
          <p:spPr bwMode="auto">
            <a:xfrm>
              <a:off x="4994275" y="3824288"/>
              <a:ext cx="293688" cy="260350"/>
            </a:xfrm>
            <a:custGeom>
              <a:avLst/>
              <a:gdLst>
                <a:gd name="T0" fmla="*/ 0 w 343"/>
                <a:gd name="T1" fmla="*/ 290 h 304"/>
                <a:gd name="T2" fmla="*/ 0 w 343"/>
                <a:gd name="T3" fmla="*/ 13 h 304"/>
                <a:gd name="T4" fmla="*/ 14 w 343"/>
                <a:gd name="T5" fmla="*/ 0 h 304"/>
                <a:gd name="T6" fmla="*/ 329 w 343"/>
                <a:gd name="T7" fmla="*/ 0 h 304"/>
                <a:gd name="T8" fmla="*/ 343 w 343"/>
                <a:gd name="T9" fmla="*/ 13 h 304"/>
                <a:gd name="T10" fmla="*/ 343 w 343"/>
                <a:gd name="T11" fmla="*/ 290 h 304"/>
                <a:gd name="T12" fmla="*/ 329 w 343"/>
                <a:gd name="T13" fmla="*/ 304 h 304"/>
                <a:gd name="T14" fmla="*/ 14 w 343"/>
                <a:gd name="T15" fmla="*/ 304 h 304"/>
                <a:gd name="T16" fmla="*/ 0 w 343"/>
                <a:gd name="T17"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4">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4"/>
                    <a:pt x="329" y="304"/>
                  </a:cubicBezTo>
                  <a:cubicBezTo>
                    <a:pt x="14" y="304"/>
                    <a:pt x="14" y="304"/>
                    <a:pt x="14" y="304"/>
                  </a:cubicBezTo>
                  <a:cubicBezTo>
                    <a:pt x="6" y="304"/>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44">
              <a:extLst>
                <a:ext uri="{FF2B5EF4-FFF2-40B4-BE49-F238E27FC236}">
                  <a16:creationId xmlns:a16="http://schemas.microsoft.com/office/drawing/2014/main" id="{B46E03AD-E751-4367-82CD-2B24A0447074}"/>
                </a:ext>
              </a:extLst>
            </p:cNvPr>
            <p:cNvSpPr>
              <a:spLocks/>
            </p:cNvSpPr>
            <p:nvPr/>
          </p:nvSpPr>
          <p:spPr bwMode="auto">
            <a:xfrm>
              <a:off x="4994275" y="4132263"/>
              <a:ext cx="293688" cy="258763"/>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7"/>
                    <a:pt x="337" y="303"/>
                    <a:pt x="329" y="303"/>
                  </a:cubicBezTo>
                  <a:cubicBezTo>
                    <a:pt x="14" y="303"/>
                    <a:pt x="14" y="303"/>
                    <a:pt x="14" y="303"/>
                  </a:cubicBezTo>
                  <a:cubicBezTo>
                    <a:pt x="6" y="303"/>
                    <a:pt x="0" y="297"/>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45">
              <a:extLst>
                <a:ext uri="{FF2B5EF4-FFF2-40B4-BE49-F238E27FC236}">
                  <a16:creationId xmlns:a16="http://schemas.microsoft.com/office/drawing/2014/main" id="{E5393017-5B43-45A6-AC5A-24A4AA23E395}"/>
                </a:ext>
              </a:extLst>
            </p:cNvPr>
            <p:cNvSpPr>
              <a:spLocks/>
            </p:cNvSpPr>
            <p:nvPr/>
          </p:nvSpPr>
          <p:spPr bwMode="auto">
            <a:xfrm>
              <a:off x="4994275" y="4441825"/>
              <a:ext cx="293688" cy="339725"/>
            </a:xfrm>
            <a:custGeom>
              <a:avLst/>
              <a:gdLst>
                <a:gd name="T0" fmla="*/ 0 w 343"/>
                <a:gd name="T1" fmla="*/ 381 h 397"/>
                <a:gd name="T2" fmla="*/ 0 w 343"/>
                <a:gd name="T3" fmla="*/ 16 h 397"/>
                <a:gd name="T4" fmla="*/ 15 w 343"/>
                <a:gd name="T5" fmla="*/ 0 h 397"/>
                <a:gd name="T6" fmla="*/ 328 w 343"/>
                <a:gd name="T7" fmla="*/ 0 h 397"/>
                <a:gd name="T8" fmla="*/ 343 w 343"/>
                <a:gd name="T9" fmla="*/ 16 h 397"/>
                <a:gd name="T10" fmla="*/ 343 w 343"/>
                <a:gd name="T11" fmla="*/ 381 h 397"/>
                <a:gd name="T12" fmla="*/ 328 w 343"/>
                <a:gd name="T13" fmla="*/ 397 h 397"/>
                <a:gd name="T14" fmla="*/ 15 w 343"/>
                <a:gd name="T15" fmla="*/ 397 h 397"/>
                <a:gd name="T16" fmla="*/ 0 w 343"/>
                <a:gd name="T17" fmla="*/ 3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7">
                  <a:moveTo>
                    <a:pt x="0" y="381"/>
                  </a:moveTo>
                  <a:cubicBezTo>
                    <a:pt x="0" y="16"/>
                    <a:pt x="0" y="16"/>
                    <a:pt x="0" y="16"/>
                  </a:cubicBezTo>
                  <a:cubicBezTo>
                    <a:pt x="0" y="7"/>
                    <a:pt x="7" y="0"/>
                    <a:pt x="15" y="0"/>
                  </a:cubicBezTo>
                  <a:cubicBezTo>
                    <a:pt x="328" y="0"/>
                    <a:pt x="328" y="0"/>
                    <a:pt x="328" y="0"/>
                  </a:cubicBezTo>
                  <a:cubicBezTo>
                    <a:pt x="336" y="0"/>
                    <a:pt x="343" y="7"/>
                    <a:pt x="343" y="16"/>
                  </a:cubicBezTo>
                  <a:cubicBezTo>
                    <a:pt x="343" y="381"/>
                    <a:pt x="343" y="381"/>
                    <a:pt x="343" y="381"/>
                  </a:cubicBezTo>
                  <a:cubicBezTo>
                    <a:pt x="343" y="390"/>
                    <a:pt x="336" y="397"/>
                    <a:pt x="328" y="397"/>
                  </a:cubicBezTo>
                  <a:cubicBezTo>
                    <a:pt x="15" y="397"/>
                    <a:pt x="15" y="397"/>
                    <a:pt x="15" y="397"/>
                  </a:cubicBezTo>
                  <a:cubicBezTo>
                    <a:pt x="7" y="397"/>
                    <a:pt x="0" y="390"/>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46">
              <a:extLst>
                <a:ext uri="{FF2B5EF4-FFF2-40B4-BE49-F238E27FC236}">
                  <a16:creationId xmlns:a16="http://schemas.microsoft.com/office/drawing/2014/main" id="{D768C3D6-99DC-424C-A527-49186BBEC243}"/>
                </a:ext>
              </a:extLst>
            </p:cNvPr>
            <p:cNvSpPr>
              <a:spLocks/>
            </p:cNvSpPr>
            <p:nvPr/>
          </p:nvSpPr>
          <p:spPr bwMode="auto">
            <a:xfrm>
              <a:off x="4994275" y="6370638"/>
              <a:ext cx="293688" cy="339725"/>
            </a:xfrm>
            <a:custGeom>
              <a:avLst/>
              <a:gdLst>
                <a:gd name="T0" fmla="*/ 0 w 343"/>
                <a:gd name="T1" fmla="*/ 381 h 396"/>
                <a:gd name="T2" fmla="*/ 0 w 343"/>
                <a:gd name="T3" fmla="*/ 15 h 396"/>
                <a:gd name="T4" fmla="*/ 15 w 343"/>
                <a:gd name="T5" fmla="*/ 0 h 396"/>
                <a:gd name="T6" fmla="*/ 328 w 343"/>
                <a:gd name="T7" fmla="*/ 0 h 396"/>
                <a:gd name="T8" fmla="*/ 343 w 343"/>
                <a:gd name="T9" fmla="*/ 15 h 396"/>
                <a:gd name="T10" fmla="*/ 343 w 343"/>
                <a:gd name="T11" fmla="*/ 381 h 396"/>
                <a:gd name="T12" fmla="*/ 328 w 343"/>
                <a:gd name="T13" fmla="*/ 396 h 396"/>
                <a:gd name="T14" fmla="*/ 15 w 343"/>
                <a:gd name="T15" fmla="*/ 396 h 396"/>
                <a:gd name="T16" fmla="*/ 0 w 343"/>
                <a:gd name="T17" fmla="*/ 38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6">
                  <a:moveTo>
                    <a:pt x="0" y="381"/>
                  </a:moveTo>
                  <a:cubicBezTo>
                    <a:pt x="0" y="15"/>
                    <a:pt x="0" y="15"/>
                    <a:pt x="0" y="15"/>
                  </a:cubicBezTo>
                  <a:cubicBezTo>
                    <a:pt x="0" y="7"/>
                    <a:pt x="7" y="0"/>
                    <a:pt x="15" y="0"/>
                  </a:cubicBezTo>
                  <a:cubicBezTo>
                    <a:pt x="328" y="0"/>
                    <a:pt x="328" y="0"/>
                    <a:pt x="328" y="0"/>
                  </a:cubicBezTo>
                  <a:cubicBezTo>
                    <a:pt x="336" y="0"/>
                    <a:pt x="343" y="7"/>
                    <a:pt x="343" y="15"/>
                  </a:cubicBezTo>
                  <a:cubicBezTo>
                    <a:pt x="343" y="381"/>
                    <a:pt x="343" y="381"/>
                    <a:pt x="343" y="381"/>
                  </a:cubicBezTo>
                  <a:cubicBezTo>
                    <a:pt x="343" y="389"/>
                    <a:pt x="336" y="396"/>
                    <a:pt x="328" y="396"/>
                  </a:cubicBezTo>
                  <a:cubicBezTo>
                    <a:pt x="15" y="396"/>
                    <a:pt x="15" y="396"/>
                    <a:pt x="15" y="396"/>
                  </a:cubicBezTo>
                  <a:cubicBezTo>
                    <a:pt x="7" y="396"/>
                    <a:pt x="0" y="389"/>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47">
              <a:extLst>
                <a:ext uri="{FF2B5EF4-FFF2-40B4-BE49-F238E27FC236}">
                  <a16:creationId xmlns:a16="http://schemas.microsoft.com/office/drawing/2014/main" id="{DCFCE725-726D-4810-A354-2BA3B84C6298}"/>
                </a:ext>
              </a:extLst>
            </p:cNvPr>
            <p:cNvSpPr>
              <a:spLocks/>
            </p:cNvSpPr>
            <p:nvPr/>
          </p:nvSpPr>
          <p:spPr bwMode="auto">
            <a:xfrm>
              <a:off x="4994275" y="6769100"/>
              <a:ext cx="293688" cy="257175"/>
            </a:xfrm>
            <a:custGeom>
              <a:avLst/>
              <a:gdLst>
                <a:gd name="T0" fmla="*/ 0 w 343"/>
                <a:gd name="T1" fmla="*/ 287 h 300"/>
                <a:gd name="T2" fmla="*/ 0 w 343"/>
                <a:gd name="T3" fmla="*/ 14 h 300"/>
                <a:gd name="T4" fmla="*/ 14 w 343"/>
                <a:gd name="T5" fmla="*/ 0 h 300"/>
                <a:gd name="T6" fmla="*/ 329 w 343"/>
                <a:gd name="T7" fmla="*/ 0 h 300"/>
                <a:gd name="T8" fmla="*/ 343 w 343"/>
                <a:gd name="T9" fmla="*/ 14 h 300"/>
                <a:gd name="T10" fmla="*/ 343 w 343"/>
                <a:gd name="T11" fmla="*/ 287 h 300"/>
                <a:gd name="T12" fmla="*/ 329 w 343"/>
                <a:gd name="T13" fmla="*/ 300 h 300"/>
                <a:gd name="T14" fmla="*/ 14 w 343"/>
                <a:gd name="T15" fmla="*/ 300 h 300"/>
                <a:gd name="T16" fmla="*/ 0 w 343"/>
                <a:gd name="T17" fmla="*/ 2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0">
                  <a:moveTo>
                    <a:pt x="0" y="287"/>
                  </a:moveTo>
                  <a:cubicBezTo>
                    <a:pt x="0" y="14"/>
                    <a:pt x="0" y="14"/>
                    <a:pt x="0" y="14"/>
                  </a:cubicBezTo>
                  <a:cubicBezTo>
                    <a:pt x="0" y="6"/>
                    <a:pt x="6" y="0"/>
                    <a:pt x="14" y="0"/>
                  </a:cubicBezTo>
                  <a:cubicBezTo>
                    <a:pt x="329" y="0"/>
                    <a:pt x="329" y="0"/>
                    <a:pt x="329" y="0"/>
                  </a:cubicBezTo>
                  <a:cubicBezTo>
                    <a:pt x="337" y="0"/>
                    <a:pt x="343" y="6"/>
                    <a:pt x="343" y="14"/>
                  </a:cubicBezTo>
                  <a:cubicBezTo>
                    <a:pt x="343" y="287"/>
                    <a:pt x="343" y="287"/>
                    <a:pt x="343" y="287"/>
                  </a:cubicBezTo>
                  <a:cubicBezTo>
                    <a:pt x="343" y="294"/>
                    <a:pt x="337" y="300"/>
                    <a:pt x="329" y="300"/>
                  </a:cubicBezTo>
                  <a:cubicBezTo>
                    <a:pt x="14" y="300"/>
                    <a:pt x="14" y="300"/>
                    <a:pt x="14" y="300"/>
                  </a:cubicBezTo>
                  <a:cubicBezTo>
                    <a:pt x="6" y="300"/>
                    <a:pt x="0" y="294"/>
                    <a:pt x="0" y="28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8">
              <a:extLst>
                <a:ext uri="{FF2B5EF4-FFF2-40B4-BE49-F238E27FC236}">
                  <a16:creationId xmlns:a16="http://schemas.microsoft.com/office/drawing/2014/main" id="{9A714761-7119-4018-9080-F09504AB1118}"/>
                </a:ext>
              </a:extLst>
            </p:cNvPr>
            <p:cNvSpPr>
              <a:spLocks/>
            </p:cNvSpPr>
            <p:nvPr/>
          </p:nvSpPr>
          <p:spPr bwMode="auto">
            <a:xfrm>
              <a:off x="4994275" y="4830763"/>
              <a:ext cx="293688" cy="1501775"/>
            </a:xfrm>
            <a:custGeom>
              <a:avLst/>
              <a:gdLst>
                <a:gd name="T0" fmla="*/ 0 w 343"/>
                <a:gd name="T1" fmla="*/ 1719 h 1751"/>
                <a:gd name="T2" fmla="*/ 0 w 343"/>
                <a:gd name="T3" fmla="*/ 32 h 1751"/>
                <a:gd name="T4" fmla="*/ 32 w 343"/>
                <a:gd name="T5" fmla="*/ 0 h 1751"/>
                <a:gd name="T6" fmla="*/ 311 w 343"/>
                <a:gd name="T7" fmla="*/ 0 h 1751"/>
                <a:gd name="T8" fmla="*/ 343 w 343"/>
                <a:gd name="T9" fmla="*/ 32 h 1751"/>
                <a:gd name="T10" fmla="*/ 343 w 343"/>
                <a:gd name="T11" fmla="*/ 1719 h 1751"/>
                <a:gd name="T12" fmla="*/ 311 w 343"/>
                <a:gd name="T13" fmla="*/ 1751 h 1751"/>
                <a:gd name="T14" fmla="*/ 32 w 343"/>
                <a:gd name="T15" fmla="*/ 1751 h 1751"/>
                <a:gd name="T16" fmla="*/ 0 w 343"/>
                <a:gd name="T17" fmla="*/ 1719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751">
                  <a:moveTo>
                    <a:pt x="0" y="1719"/>
                  </a:moveTo>
                  <a:cubicBezTo>
                    <a:pt x="0" y="32"/>
                    <a:pt x="0" y="32"/>
                    <a:pt x="0" y="32"/>
                  </a:cubicBezTo>
                  <a:cubicBezTo>
                    <a:pt x="0" y="14"/>
                    <a:pt x="15" y="0"/>
                    <a:pt x="32" y="0"/>
                  </a:cubicBezTo>
                  <a:cubicBezTo>
                    <a:pt x="311" y="0"/>
                    <a:pt x="311" y="0"/>
                    <a:pt x="311" y="0"/>
                  </a:cubicBezTo>
                  <a:cubicBezTo>
                    <a:pt x="328" y="0"/>
                    <a:pt x="343" y="14"/>
                    <a:pt x="343" y="32"/>
                  </a:cubicBezTo>
                  <a:cubicBezTo>
                    <a:pt x="343" y="1719"/>
                    <a:pt x="343" y="1719"/>
                    <a:pt x="343" y="1719"/>
                  </a:cubicBezTo>
                  <a:cubicBezTo>
                    <a:pt x="343" y="1736"/>
                    <a:pt x="328" y="1751"/>
                    <a:pt x="311" y="1751"/>
                  </a:cubicBezTo>
                  <a:cubicBezTo>
                    <a:pt x="32" y="1751"/>
                    <a:pt x="32" y="1751"/>
                    <a:pt x="32" y="1751"/>
                  </a:cubicBezTo>
                  <a:cubicBezTo>
                    <a:pt x="15" y="1751"/>
                    <a:pt x="0" y="1736"/>
                    <a:pt x="0" y="17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49">
              <a:extLst>
                <a:ext uri="{FF2B5EF4-FFF2-40B4-BE49-F238E27FC236}">
                  <a16:creationId xmlns:a16="http://schemas.microsoft.com/office/drawing/2014/main" id="{94B81B0C-1B9D-42CD-AF40-E38CE0A9FD41}"/>
                </a:ext>
              </a:extLst>
            </p:cNvPr>
            <p:cNvSpPr>
              <a:spLocks/>
            </p:cNvSpPr>
            <p:nvPr/>
          </p:nvSpPr>
          <p:spPr bwMode="auto">
            <a:xfrm>
              <a:off x="5329238" y="4521200"/>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0">
              <a:extLst>
                <a:ext uri="{FF2B5EF4-FFF2-40B4-BE49-F238E27FC236}">
                  <a16:creationId xmlns:a16="http://schemas.microsoft.com/office/drawing/2014/main" id="{78A2156F-09B0-4A99-9D68-DBFF5B8F182E}"/>
                </a:ext>
              </a:extLst>
            </p:cNvPr>
            <p:cNvSpPr>
              <a:spLocks/>
            </p:cNvSpPr>
            <p:nvPr/>
          </p:nvSpPr>
          <p:spPr bwMode="auto">
            <a:xfrm>
              <a:off x="5329238" y="4830763"/>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1">
              <a:extLst>
                <a:ext uri="{FF2B5EF4-FFF2-40B4-BE49-F238E27FC236}">
                  <a16:creationId xmlns:a16="http://schemas.microsoft.com/office/drawing/2014/main" id="{AA5F4E4A-BDF4-4A15-A024-D57AEEB51C4A}"/>
                </a:ext>
              </a:extLst>
            </p:cNvPr>
            <p:cNvSpPr>
              <a:spLocks/>
            </p:cNvSpPr>
            <p:nvPr/>
          </p:nvSpPr>
          <p:spPr bwMode="auto">
            <a:xfrm>
              <a:off x="5329238" y="5140325"/>
              <a:ext cx="258763" cy="261938"/>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9"/>
                    <a:pt x="298" y="304"/>
                    <a:pt x="291" y="304"/>
                  </a:cubicBezTo>
                  <a:cubicBezTo>
                    <a:pt x="12" y="304"/>
                    <a:pt x="12" y="304"/>
                    <a:pt x="12" y="304"/>
                  </a:cubicBezTo>
                  <a:cubicBezTo>
                    <a:pt x="5"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2">
              <a:extLst>
                <a:ext uri="{FF2B5EF4-FFF2-40B4-BE49-F238E27FC236}">
                  <a16:creationId xmlns:a16="http://schemas.microsoft.com/office/drawing/2014/main" id="{C9AE9DF0-94E9-4E36-ADCC-E87DB174857B}"/>
                </a:ext>
              </a:extLst>
            </p:cNvPr>
            <p:cNvSpPr>
              <a:spLocks/>
            </p:cNvSpPr>
            <p:nvPr/>
          </p:nvSpPr>
          <p:spPr bwMode="auto">
            <a:xfrm>
              <a:off x="5329238" y="5451475"/>
              <a:ext cx="258763" cy="260350"/>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8"/>
                    <a:pt x="298" y="304"/>
                    <a:pt x="291" y="304"/>
                  </a:cubicBezTo>
                  <a:cubicBezTo>
                    <a:pt x="12" y="304"/>
                    <a:pt x="12" y="304"/>
                    <a:pt x="12" y="304"/>
                  </a:cubicBezTo>
                  <a:cubicBezTo>
                    <a:pt x="5"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
              <a:extLst>
                <a:ext uri="{FF2B5EF4-FFF2-40B4-BE49-F238E27FC236}">
                  <a16:creationId xmlns:a16="http://schemas.microsoft.com/office/drawing/2014/main" id="{CAA439C7-759E-458F-8B51-80539593E0DC}"/>
                </a:ext>
              </a:extLst>
            </p:cNvPr>
            <p:cNvSpPr>
              <a:spLocks/>
            </p:cNvSpPr>
            <p:nvPr/>
          </p:nvSpPr>
          <p:spPr bwMode="auto">
            <a:xfrm>
              <a:off x="5329238" y="576103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4">
              <a:extLst>
                <a:ext uri="{FF2B5EF4-FFF2-40B4-BE49-F238E27FC236}">
                  <a16:creationId xmlns:a16="http://schemas.microsoft.com/office/drawing/2014/main" id="{BB4A6510-F3DC-4F14-8382-2311A9027F1C}"/>
                </a:ext>
              </a:extLst>
            </p:cNvPr>
            <p:cNvSpPr>
              <a:spLocks/>
            </p:cNvSpPr>
            <p:nvPr/>
          </p:nvSpPr>
          <p:spPr bwMode="auto">
            <a:xfrm>
              <a:off x="5329238" y="6072188"/>
              <a:ext cx="258763" cy="260350"/>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5">
              <a:extLst>
                <a:ext uri="{FF2B5EF4-FFF2-40B4-BE49-F238E27FC236}">
                  <a16:creationId xmlns:a16="http://schemas.microsoft.com/office/drawing/2014/main" id="{16C04D7D-C71A-4831-8A0B-2C05081FEDC1}"/>
                </a:ext>
              </a:extLst>
            </p:cNvPr>
            <p:cNvSpPr>
              <a:spLocks/>
            </p:cNvSpPr>
            <p:nvPr/>
          </p:nvSpPr>
          <p:spPr bwMode="auto">
            <a:xfrm>
              <a:off x="5329238" y="6383338"/>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6">
              <a:extLst>
                <a:ext uri="{FF2B5EF4-FFF2-40B4-BE49-F238E27FC236}">
                  <a16:creationId xmlns:a16="http://schemas.microsoft.com/office/drawing/2014/main" id="{8BCEF4F5-B6D6-48CA-8B09-372A6D0F6969}"/>
                </a:ext>
              </a:extLst>
            </p:cNvPr>
            <p:cNvSpPr>
              <a:spLocks/>
            </p:cNvSpPr>
            <p:nvPr/>
          </p:nvSpPr>
          <p:spPr bwMode="auto">
            <a:xfrm>
              <a:off x="5329238" y="6692900"/>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7">
              <a:extLst>
                <a:ext uri="{FF2B5EF4-FFF2-40B4-BE49-F238E27FC236}">
                  <a16:creationId xmlns:a16="http://schemas.microsoft.com/office/drawing/2014/main" id="{9A0F98C5-6F59-49AE-B2BA-5B9B513CF120}"/>
                </a:ext>
              </a:extLst>
            </p:cNvPr>
            <p:cNvSpPr>
              <a:spLocks/>
            </p:cNvSpPr>
            <p:nvPr/>
          </p:nvSpPr>
          <p:spPr bwMode="auto">
            <a:xfrm>
              <a:off x="4989513" y="70707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8">
              <a:extLst>
                <a:ext uri="{FF2B5EF4-FFF2-40B4-BE49-F238E27FC236}">
                  <a16:creationId xmlns:a16="http://schemas.microsoft.com/office/drawing/2014/main" id="{DDC7188B-CB79-427F-8A95-478F5A5B36FD}"/>
                </a:ext>
              </a:extLst>
            </p:cNvPr>
            <p:cNvSpPr>
              <a:spLocks/>
            </p:cNvSpPr>
            <p:nvPr/>
          </p:nvSpPr>
          <p:spPr bwMode="auto">
            <a:xfrm>
              <a:off x="4989513" y="738187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9">
              <a:extLst>
                <a:ext uri="{FF2B5EF4-FFF2-40B4-BE49-F238E27FC236}">
                  <a16:creationId xmlns:a16="http://schemas.microsoft.com/office/drawing/2014/main" id="{83BEFFE1-8CCC-4D96-A444-474BA002B67B}"/>
                </a:ext>
              </a:extLst>
            </p:cNvPr>
            <p:cNvSpPr>
              <a:spLocks/>
            </p:cNvSpPr>
            <p:nvPr/>
          </p:nvSpPr>
          <p:spPr bwMode="auto">
            <a:xfrm>
              <a:off x="5159375" y="7381876"/>
              <a:ext cx="150813" cy="265113"/>
            </a:xfrm>
            <a:custGeom>
              <a:avLst/>
              <a:gdLst>
                <a:gd name="T0" fmla="*/ 0 w 176"/>
                <a:gd name="T1" fmla="*/ 260 h 309"/>
                <a:gd name="T2" fmla="*/ 0 w 176"/>
                <a:gd name="T3" fmla="*/ 49 h 309"/>
                <a:gd name="T4" fmla="*/ 49 w 176"/>
                <a:gd name="T5" fmla="*/ 0 h 309"/>
                <a:gd name="T6" fmla="*/ 128 w 176"/>
                <a:gd name="T7" fmla="*/ 0 h 309"/>
                <a:gd name="T8" fmla="*/ 176 w 176"/>
                <a:gd name="T9" fmla="*/ 49 h 309"/>
                <a:gd name="T10" fmla="*/ 176 w 176"/>
                <a:gd name="T11" fmla="*/ 260 h 309"/>
                <a:gd name="T12" fmla="*/ 128 w 176"/>
                <a:gd name="T13" fmla="*/ 309 h 309"/>
                <a:gd name="T14" fmla="*/ 49 w 176"/>
                <a:gd name="T15" fmla="*/ 309 h 309"/>
                <a:gd name="T16" fmla="*/ 0 w 176"/>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09">
                  <a:moveTo>
                    <a:pt x="0" y="260"/>
                  </a:moveTo>
                  <a:cubicBezTo>
                    <a:pt x="0" y="49"/>
                    <a:pt x="0" y="49"/>
                    <a:pt x="0" y="49"/>
                  </a:cubicBezTo>
                  <a:cubicBezTo>
                    <a:pt x="0" y="22"/>
                    <a:pt x="22" y="0"/>
                    <a:pt x="49" y="0"/>
                  </a:cubicBezTo>
                  <a:cubicBezTo>
                    <a:pt x="128" y="0"/>
                    <a:pt x="128" y="0"/>
                    <a:pt x="128" y="0"/>
                  </a:cubicBezTo>
                  <a:cubicBezTo>
                    <a:pt x="154" y="0"/>
                    <a:pt x="176" y="22"/>
                    <a:pt x="176" y="49"/>
                  </a:cubicBezTo>
                  <a:cubicBezTo>
                    <a:pt x="176" y="260"/>
                    <a:pt x="176" y="260"/>
                    <a:pt x="176" y="260"/>
                  </a:cubicBezTo>
                  <a:cubicBezTo>
                    <a:pt x="176" y="287"/>
                    <a:pt x="154"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60">
              <a:extLst>
                <a:ext uri="{FF2B5EF4-FFF2-40B4-BE49-F238E27FC236}">
                  <a16:creationId xmlns:a16="http://schemas.microsoft.com/office/drawing/2014/main" id="{1A3F3ED0-A11D-4D41-9D8D-D6E7FD9B29CB}"/>
                </a:ext>
              </a:extLst>
            </p:cNvPr>
            <p:cNvSpPr>
              <a:spLocks/>
            </p:cNvSpPr>
            <p:nvPr/>
          </p:nvSpPr>
          <p:spPr bwMode="auto">
            <a:xfrm>
              <a:off x="4989513" y="76930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61">
              <a:extLst>
                <a:ext uri="{FF2B5EF4-FFF2-40B4-BE49-F238E27FC236}">
                  <a16:creationId xmlns:a16="http://schemas.microsoft.com/office/drawing/2014/main" id="{1F73C11D-AB89-4CD3-963F-606AB0D69E14}"/>
                </a:ext>
              </a:extLst>
            </p:cNvPr>
            <p:cNvSpPr>
              <a:spLocks/>
            </p:cNvSpPr>
            <p:nvPr/>
          </p:nvSpPr>
          <p:spPr bwMode="auto">
            <a:xfrm>
              <a:off x="5629275" y="43624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62">
              <a:extLst>
                <a:ext uri="{FF2B5EF4-FFF2-40B4-BE49-F238E27FC236}">
                  <a16:creationId xmlns:a16="http://schemas.microsoft.com/office/drawing/2014/main" id="{573088E2-8C82-4795-96C0-5E14BC0503E1}"/>
                </a:ext>
              </a:extLst>
            </p:cNvPr>
            <p:cNvSpPr>
              <a:spLocks/>
            </p:cNvSpPr>
            <p:nvPr/>
          </p:nvSpPr>
          <p:spPr bwMode="auto">
            <a:xfrm>
              <a:off x="5629275" y="4675188"/>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63">
              <a:extLst>
                <a:ext uri="{FF2B5EF4-FFF2-40B4-BE49-F238E27FC236}">
                  <a16:creationId xmlns:a16="http://schemas.microsoft.com/office/drawing/2014/main" id="{58B466EB-F77A-4699-85CE-8A7A585DDD90}"/>
                </a:ext>
              </a:extLst>
            </p:cNvPr>
            <p:cNvSpPr>
              <a:spLocks/>
            </p:cNvSpPr>
            <p:nvPr/>
          </p:nvSpPr>
          <p:spPr bwMode="auto">
            <a:xfrm>
              <a:off x="5629275" y="498792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64">
              <a:extLst>
                <a:ext uri="{FF2B5EF4-FFF2-40B4-BE49-F238E27FC236}">
                  <a16:creationId xmlns:a16="http://schemas.microsoft.com/office/drawing/2014/main" id="{F80B037F-201C-42E1-869A-7DD6F6A5E02C}"/>
                </a:ext>
              </a:extLst>
            </p:cNvPr>
            <p:cNvSpPr>
              <a:spLocks/>
            </p:cNvSpPr>
            <p:nvPr/>
          </p:nvSpPr>
          <p:spPr bwMode="auto">
            <a:xfrm>
              <a:off x="5629275" y="529907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65">
              <a:extLst>
                <a:ext uri="{FF2B5EF4-FFF2-40B4-BE49-F238E27FC236}">
                  <a16:creationId xmlns:a16="http://schemas.microsoft.com/office/drawing/2014/main" id="{D8E5957A-2E05-4036-AC2B-9F7100F7A644}"/>
                </a:ext>
              </a:extLst>
            </p:cNvPr>
            <p:cNvSpPr>
              <a:spLocks/>
            </p:cNvSpPr>
            <p:nvPr/>
          </p:nvSpPr>
          <p:spPr bwMode="auto">
            <a:xfrm>
              <a:off x="5629275" y="5613400"/>
              <a:ext cx="261938" cy="258763"/>
            </a:xfrm>
            <a:custGeom>
              <a:avLst/>
              <a:gdLst>
                <a:gd name="T0" fmla="*/ 0 w 304"/>
                <a:gd name="T1" fmla="*/ 291 h 303"/>
                <a:gd name="T2" fmla="*/ 0 w 304"/>
                <a:gd name="T3" fmla="*/ 12 h 303"/>
                <a:gd name="T4" fmla="*/ 13 w 304"/>
                <a:gd name="T5" fmla="*/ 0 h 303"/>
                <a:gd name="T6" fmla="*/ 292 w 304"/>
                <a:gd name="T7" fmla="*/ 0 h 303"/>
                <a:gd name="T8" fmla="*/ 304 w 304"/>
                <a:gd name="T9" fmla="*/ 12 h 303"/>
                <a:gd name="T10" fmla="*/ 304 w 304"/>
                <a:gd name="T11" fmla="*/ 291 h 303"/>
                <a:gd name="T12" fmla="*/ 292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3"/>
                    <a:pt x="292"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6">
              <a:extLst>
                <a:ext uri="{FF2B5EF4-FFF2-40B4-BE49-F238E27FC236}">
                  <a16:creationId xmlns:a16="http://schemas.microsoft.com/office/drawing/2014/main" id="{784A6544-1455-4562-8529-EAFD271FEB6A}"/>
                </a:ext>
              </a:extLst>
            </p:cNvPr>
            <p:cNvSpPr>
              <a:spLocks/>
            </p:cNvSpPr>
            <p:nvPr/>
          </p:nvSpPr>
          <p:spPr bwMode="auto">
            <a:xfrm>
              <a:off x="5629275" y="59118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67">
              <a:extLst>
                <a:ext uri="{FF2B5EF4-FFF2-40B4-BE49-F238E27FC236}">
                  <a16:creationId xmlns:a16="http://schemas.microsoft.com/office/drawing/2014/main" id="{20789D7F-A794-430B-9104-55DAC129835C}"/>
                </a:ext>
              </a:extLst>
            </p:cNvPr>
            <p:cNvSpPr>
              <a:spLocks/>
            </p:cNvSpPr>
            <p:nvPr/>
          </p:nvSpPr>
          <p:spPr bwMode="auto">
            <a:xfrm>
              <a:off x="5629275" y="622300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68">
              <a:extLst>
                <a:ext uri="{FF2B5EF4-FFF2-40B4-BE49-F238E27FC236}">
                  <a16:creationId xmlns:a16="http://schemas.microsoft.com/office/drawing/2014/main" id="{BDFC05A5-FF80-4AA0-BE88-95B5AE0186DC}"/>
                </a:ext>
              </a:extLst>
            </p:cNvPr>
            <p:cNvSpPr>
              <a:spLocks/>
            </p:cNvSpPr>
            <p:nvPr/>
          </p:nvSpPr>
          <p:spPr bwMode="auto">
            <a:xfrm>
              <a:off x="5629275" y="6532563"/>
              <a:ext cx="261938" cy="260350"/>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69">
              <a:extLst>
                <a:ext uri="{FF2B5EF4-FFF2-40B4-BE49-F238E27FC236}">
                  <a16:creationId xmlns:a16="http://schemas.microsoft.com/office/drawing/2014/main" id="{7214997C-9573-47E2-85FC-2EED73DEB6B8}"/>
                </a:ext>
              </a:extLst>
            </p:cNvPr>
            <p:cNvSpPr>
              <a:spLocks/>
            </p:cNvSpPr>
            <p:nvPr/>
          </p:nvSpPr>
          <p:spPr bwMode="auto">
            <a:xfrm>
              <a:off x="5629275" y="6840538"/>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0">
              <a:extLst>
                <a:ext uri="{FF2B5EF4-FFF2-40B4-BE49-F238E27FC236}">
                  <a16:creationId xmlns:a16="http://schemas.microsoft.com/office/drawing/2014/main" id="{767465C3-46E9-48EB-A4A2-904DD53F83AD}"/>
                </a:ext>
              </a:extLst>
            </p:cNvPr>
            <p:cNvSpPr>
              <a:spLocks/>
            </p:cNvSpPr>
            <p:nvPr/>
          </p:nvSpPr>
          <p:spPr bwMode="auto">
            <a:xfrm>
              <a:off x="5629275" y="7148513"/>
              <a:ext cx="261938" cy="261938"/>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1">
              <a:extLst>
                <a:ext uri="{FF2B5EF4-FFF2-40B4-BE49-F238E27FC236}">
                  <a16:creationId xmlns:a16="http://schemas.microsoft.com/office/drawing/2014/main" id="{9971BC77-8070-4CD5-BD4D-70040D10DA20}"/>
                </a:ext>
              </a:extLst>
            </p:cNvPr>
            <p:cNvSpPr>
              <a:spLocks/>
            </p:cNvSpPr>
            <p:nvPr/>
          </p:nvSpPr>
          <p:spPr bwMode="auto">
            <a:xfrm>
              <a:off x="5329238" y="699928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72">
              <a:extLst>
                <a:ext uri="{FF2B5EF4-FFF2-40B4-BE49-F238E27FC236}">
                  <a16:creationId xmlns:a16="http://schemas.microsoft.com/office/drawing/2014/main" id="{42C8C7B8-1F1F-462B-977C-401263A0F8C5}"/>
                </a:ext>
              </a:extLst>
            </p:cNvPr>
            <p:cNvSpPr>
              <a:spLocks/>
            </p:cNvSpPr>
            <p:nvPr/>
          </p:nvSpPr>
          <p:spPr bwMode="auto">
            <a:xfrm>
              <a:off x="5629275" y="7469188"/>
              <a:ext cx="261938" cy="490538"/>
            </a:xfrm>
            <a:custGeom>
              <a:avLst/>
              <a:gdLst>
                <a:gd name="T0" fmla="*/ 0 w 304"/>
                <a:gd name="T1" fmla="*/ 555 h 573"/>
                <a:gd name="T2" fmla="*/ 0 w 304"/>
                <a:gd name="T3" fmla="*/ 17 h 573"/>
                <a:gd name="T4" fmla="*/ 18 w 304"/>
                <a:gd name="T5" fmla="*/ 0 h 573"/>
                <a:gd name="T6" fmla="*/ 287 w 304"/>
                <a:gd name="T7" fmla="*/ 0 h 573"/>
                <a:gd name="T8" fmla="*/ 304 w 304"/>
                <a:gd name="T9" fmla="*/ 17 h 573"/>
                <a:gd name="T10" fmla="*/ 304 w 304"/>
                <a:gd name="T11" fmla="*/ 555 h 573"/>
                <a:gd name="T12" fmla="*/ 287 w 304"/>
                <a:gd name="T13" fmla="*/ 573 h 573"/>
                <a:gd name="T14" fmla="*/ 18 w 304"/>
                <a:gd name="T15" fmla="*/ 573 h 573"/>
                <a:gd name="T16" fmla="*/ 0 w 304"/>
                <a:gd name="T17" fmla="*/ 55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3">
                  <a:moveTo>
                    <a:pt x="0" y="555"/>
                  </a:moveTo>
                  <a:cubicBezTo>
                    <a:pt x="0" y="17"/>
                    <a:pt x="0" y="17"/>
                    <a:pt x="0" y="17"/>
                  </a:cubicBezTo>
                  <a:cubicBezTo>
                    <a:pt x="0" y="8"/>
                    <a:pt x="8" y="0"/>
                    <a:pt x="18" y="0"/>
                  </a:cubicBezTo>
                  <a:cubicBezTo>
                    <a:pt x="287" y="0"/>
                    <a:pt x="287" y="0"/>
                    <a:pt x="287" y="0"/>
                  </a:cubicBezTo>
                  <a:cubicBezTo>
                    <a:pt x="296" y="0"/>
                    <a:pt x="304" y="8"/>
                    <a:pt x="304" y="17"/>
                  </a:cubicBezTo>
                  <a:cubicBezTo>
                    <a:pt x="304" y="555"/>
                    <a:pt x="304" y="555"/>
                    <a:pt x="304" y="555"/>
                  </a:cubicBezTo>
                  <a:cubicBezTo>
                    <a:pt x="304" y="565"/>
                    <a:pt x="296" y="573"/>
                    <a:pt x="287" y="573"/>
                  </a:cubicBezTo>
                  <a:cubicBezTo>
                    <a:pt x="18" y="573"/>
                    <a:pt x="18" y="573"/>
                    <a:pt x="18" y="573"/>
                  </a:cubicBezTo>
                  <a:cubicBezTo>
                    <a:pt x="8" y="573"/>
                    <a:pt x="0" y="565"/>
                    <a:pt x="0" y="55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73">
              <a:extLst>
                <a:ext uri="{FF2B5EF4-FFF2-40B4-BE49-F238E27FC236}">
                  <a16:creationId xmlns:a16="http://schemas.microsoft.com/office/drawing/2014/main" id="{C3999F93-205D-4120-BFCE-379B80EC426C}"/>
                </a:ext>
              </a:extLst>
            </p:cNvPr>
            <p:cNvSpPr>
              <a:spLocks/>
            </p:cNvSpPr>
            <p:nvPr/>
          </p:nvSpPr>
          <p:spPr bwMode="auto">
            <a:xfrm>
              <a:off x="5329238" y="7307263"/>
              <a:ext cx="258763" cy="652463"/>
            </a:xfrm>
            <a:custGeom>
              <a:avLst/>
              <a:gdLst>
                <a:gd name="T0" fmla="*/ 0 w 303"/>
                <a:gd name="T1" fmla="*/ 742 h 762"/>
                <a:gd name="T2" fmla="*/ 0 w 303"/>
                <a:gd name="T3" fmla="*/ 20 h 762"/>
                <a:gd name="T4" fmla="*/ 20 w 303"/>
                <a:gd name="T5" fmla="*/ 0 h 762"/>
                <a:gd name="T6" fmla="*/ 284 w 303"/>
                <a:gd name="T7" fmla="*/ 0 h 762"/>
                <a:gd name="T8" fmla="*/ 303 w 303"/>
                <a:gd name="T9" fmla="*/ 20 h 762"/>
                <a:gd name="T10" fmla="*/ 303 w 303"/>
                <a:gd name="T11" fmla="*/ 742 h 762"/>
                <a:gd name="T12" fmla="*/ 284 w 303"/>
                <a:gd name="T13" fmla="*/ 762 h 762"/>
                <a:gd name="T14" fmla="*/ 20 w 303"/>
                <a:gd name="T15" fmla="*/ 762 h 762"/>
                <a:gd name="T16" fmla="*/ 0 w 303"/>
                <a:gd name="T17" fmla="*/ 74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62">
                  <a:moveTo>
                    <a:pt x="0" y="742"/>
                  </a:moveTo>
                  <a:cubicBezTo>
                    <a:pt x="0" y="20"/>
                    <a:pt x="0" y="20"/>
                    <a:pt x="0" y="20"/>
                  </a:cubicBezTo>
                  <a:cubicBezTo>
                    <a:pt x="0" y="9"/>
                    <a:pt x="9" y="0"/>
                    <a:pt x="20" y="0"/>
                  </a:cubicBezTo>
                  <a:cubicBezTo>
                    <a:pt x="284" y="0"/>
                    <a:pt x="284" y="0"/>
                    <a:pt x="284" y="0"/>
                  </a:cubicBezTo>
                  <a:cubicBezTo>
                    <a:pt x="294" y="0"/>
                    <a:pt x="303" y="9"/>
                    <a:pt x="303" y="20"/>
                  </a:cubicBezTo>
                  <a:cubicBezTo>
                    <a:pt x="303" y="742"/>
                    <a:pt x="303" y="742"/>
                    <a:pt x="303" y="742"/>
                  </a:cubicBezTo>
                  <a:cubicBezTo>
                    <a:pt x="303" y="753"/>
                    <a:pt x="294" y="762"/>
                    <a:pt x="284" y="762"/>
                  </a:cubicBezTo>
                  <a:cubicBezTo>
                    <a:pt x="20" y="762"/>
                    <a:pt x="20" y="762"/>
                    <a:pt x="20" y="762"/>
                  </a:cubicBezTo>
                  <a:cubicBezTo>
                    <a:pt x="9" y="762"/>
                    <a:pt x="0" y="753"/>
                    <a:pt x="0" y="7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74">
              <a:extLst>
                <a:ext uri="{FF2B5EF4-FFF2-40B4-BE49-F238E27FC236}">
                  <a16:creationId xmlns:a16="http://schemas.microsoft.com/office/drawing/2014/main" id="{3CF67890-2D99-47E7-81EA-F2E32C431E79}"/>
                </a:ext>
              </a:extLst>
            </p:cNvPr>
            <p:cNvSpPr>
              <a:spLocks/>
            </p:cNvSpPr>
            <p:nvPr/>
          </p:nvSpPr>
          <p:spPr bwMode="auto">
            <a:xfrm>
              <a:off x="5629275" y="3506788"/>
              <a:ext cx="261938" cy="495300"/>
            </a:xfrm>
            <a:custGeom>
              <a:avLst/>
              <a:gdLst>
                <a:gd name="T0" fmla="*/ 0 w 304"/>
                <a:gd name="T1" fmla="*/ 561 h 578"/>
                <a:gd name="T2" fmla="*/ 0 w 304"/>
                <a:gd name="T3" fmla="*/ 17 h 578"/>
                <a:gd name="T4" fmla="*/ 18 w 304"/>
                <a:gd name="T5" fmla="*/ 0 h 578"/>
                <a:gd name="T6" fmla="*/ 287 w 304"/>
                <a:gd name="T7" fmla="*/ 0 h 578"/>
                <a:gd name="T8" fmla="*/ 304 w 304"/>
                <a:gd name="T9" fmla="*/ 17 h 578"/>
                <a:gd name="T10" fmla="*/ 304 w 304"/>
                <a:gd name="T11" fmla="*/ 561 h 578"/>
                <a:gd name="T12" fmla="*/ 287 w 304"/>
                <a:gd name="T13" fmla="*/ 578 h 578"/>
                <a:gd name="T14" fmla="*/ 18 w 304"/>
                <a:gd name="T15" fmla="*/ 578 h 578"/>
                <a:gd name="T16" fmla="*/ 0 w 304"/>
                <a:gd name="T17"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8">
                  <a:moveTo>
                    <a:pt x="0" y="561"/>
                  </a:moveTo>
                  <a:cubicBezTo>
                    <a:pt x="0" y="17"/>
                    <a:pt x="0" y="17"/>
                    <a:pt x="0" y="17"/>
                  </a:cubicBezTo>
                  <a:cubicBezTo>
                    <a:pt x="0" y="7"/>
                    <a:pt x="8" y="0"/>
                    <a:pt x="18" y="0"/>
                  </a:cubicBezTo>
                  <a:cubicBezTo>
                    <a:pt x="287" y="0"/>
                    <a:pt x="287" y="0"/>
                    <a:pt x="287" y="0"/>
                  </a:cubicBezTo>
                  <a:cubicBezTo>
                    <a:pt x="296" y="0"/>
                    <a:pt x="304" y="7"/>
                    <a:pt x="304" y="17"/>
                  </a:cubicBezTo>
                  <a:cubicBezTo>
                    <a:pt x="304" y="561"/>
                    <a:pt x="304" y="561"/>
                    <a:pt x="304" y="561"/>
                  </a:cubicBezTo>
                  <a:cubicBezTo>
                    <a:pt x="304" y="570"/>
                    <a:pt x="296" y="578"/>
                    <a:pt x="287" y="578"/>
                  </a:cubicBezTo>
                  <a:cubicBezTo>
                    <a:pt x="18" y="578"/>
                    <a:pt x="18" y="578"/>
                    <a:pt x="18" y="578"/>
                  </a:cubicBezTo>
                  <a:cubicBezTo>
                    <a:pt x="8" y="578"/>
                    <a:pt x="0" y="570"/>
                    <a:pt x="0" y="56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75">
              <a:extLst>
                <a:ext uri="{FF2B5EF4-FFF2-40B4-BE49-F238E27FC236}">
                  <a16:creationId xmlns:a16="http://schemas.microsoft.com/office/drawing/2014/main" id="{C91747B2-CBDD-4559-B85E-2381B946A3D4}"/>
                </a:ext>
              </a:extLst>
            </p:cNvPr>
            <p:cNvSpPr>
              <a:spLocks/>
            </p:cNvSpPr>
            <p:nvPr/>
          </p:nvSpPr>
          <p:spPr bwMode="auto">
            <a:xfrm>
              <a:off x="5329238" y="3502025"/>
              <a:ext cx="258763" cy="661988"/>
            </a:xfrm>
            <a:custGeom>
              <a:avLst/>
              <a:gdLst>
                <a:gd name="T0" fmla="*/ 0 w 303"/>
                <a:gd name="T1" fmla="*/ 752 h 772"/>
                <a:gd name="T2" fmla="*/ 0 w 303"/>
                <a:gd name="T3" fmla="*/ 20 h 772"/>
                <a:gd name="T4" fmla="*/ 20 w 303"/>
                <a:gd name="T5" fmla="*/ 0 h 772"/>
                <a:gd name="T6" fmla="*/ 283 w 303"/>
                <a:gd name="T7" fmla="*/ 0 h 772"/>
                <a:gd name="T8" fmla="*/ 303 w 303"/>
                <a:gd name="T9" fmla="*/ 20 h 772"/>
                <a:gd name="T10" fmla="*/ 303 w 303"/>
                <a:gd name="T11" fmla="*/ 752 h 772"/>
                <a:gd name="T12" fmla="*/ 283 w 303"/>
                <a:gd name="T13" fmla="*/ 772 h 772"/>
                <a:gd name="T14" fmla="*/ 20 w 303"/>
                <a:gd name="T15" fmla="*/ 772 h 772"/>
                <a:gd name="T16" fmla="*/ 0 w 303"/>
                <a:gd name="T17" fmla="*/ 75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72">
                  <a:moveTo>
                    <a:pt x="0" y="752"/>
                  </a:moveTo>
                  <a:cubicBezTo>
                    <a:pt x="0" y="20"/>
                    <a:pt x="0" y="20"/>
                    <a:pt x="0" y="20"/>
                  </a:cubicBezTo>
                  <a:cubicBezTo>
                    <a:pt x="0" y="9"/>
                    <a:pt x="9" y="0"/>
                    <a:pt x="20" y="0"/>
                  </a:cubicBezTo>
                  <a:cubicBezTo>
                    <a:pt x="283" y="0"/>
                    <a:pt x="283" y="0"/>
                    <a:pt x="283" y="0"/>
                  </a:cubicBezTo>
                  <a:cubicBezTo>
                    <a:pt x="294" y="0"/>
                    <a:pt x="303" y="9"/>
                    <a:pt x="303" y="20"/>
                  </a:cubicBezTo>
                  <a:cubicBezTo>
                    <a:pt x="303" y="752"/>
                    <a:pt x="303" y="752"/>
                    <a:pt x="303" y="752"/>
                  </a:cubicBezTo>
                  <a:cubicBezTo>
                    <a:pt x="303" y="763"/>
                    <a:pt x="294" y="772"/>
                    <a:pt x="283" y="772"/>
                  </a:cubicBezTo>
                  <a:cubicBezTo>
                    <a:pt x="20" y="772"/>
                    <a:pt x="20" y="772"/>
                    <a:pt x="20" y="772"/>
                  </a:cubicBezTo>
                  <a:cubicBezTo>
                    <a:pt x="9" y="772"/>
                    <a:pt x="0" y="763"/>
                    <a:pt x="0" y="75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76">
              <a:extLst>
                <a:ext uri="{FF2B5EF4-FFF2-40B4-BE49-F238E27FC236}">
                  <a16:creationId xmlns:a16="http://schemas.microsoft.com/office/drawing/2014/main" id="{AA01A332-9A3F-4088-BAAB-ED42E196D335}"/>
                </a:ext>
              </a:extLst>
            </p:cNvPr>
            <p:cNvSpPr>
              <a:spLocks/>
            </p:cNvSpPr>
            <p:nvPr/>
          </p:nvSpPr>
          <p:spPr bwMode="auto">
            <a:xfrm>
              <a:off x="5930900" y="4291013"/>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77">
              <a:extLst>
                <a:ext uri="{FF2B5EF4-FFF2-40B4-BE49-F238E27FC236}">
                  <a16:creationId xmlns:a16="http://schemas.microsoft.com/office/drawing/2014/main" id="{8EE34049-9EE1-465B-873F-C0876182FFA9}"/>
                </a:ext>
              </a:extLst>
            </p:cNvPr>
            <p:cNvSpPr>
              <a:spLocks/>
            </p:cNvSpPr>
            <p:nvPr/>
          </p:nvSpPr>
          <p:spPr bwMode="auto">
            <a:xfrm>
              <a:off x="5930900" y="46005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78">
              <a:extLst>
                <a:ext uri="{FF2B5EF4-FFF2-40B4-BE49-F238E27FC236}">
                  <a16:creationId xmlns:a16="http://schemas.microsoft.com/office/drawing/2014/main" id="{7B95FE58-3332-45C6-88E6-19659AB74AA9}"/>
                </a:ext>
              </a:extLst>
            </p:cNvPr>
            <p:cNvSpPr>
              <a:spLocks/>
            </p:cNvSpPr>
            <p:nvPr/>
          </p:nvSpPr>
          <p:spPr bwMode="auto">
            <a:xfrm>
              <a:off x="5930900" y="4911725"/>
              <a:ext cx="261938" cy="260350"/>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9"/>
                    <a:pt x="298" y="304"/>
                    <a:pt x="291"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79">
              <a:extLst>
                <a:ext uri="{FF2B5EF4-FFF2-40B4-BE49-F238E27FC236}">
                  <a16:creationId xmlns:a16="http://schemas.microsoft.com/office/drawing/2014/main" id="{8CCCD524-8FCA-4DF7-908E-B4802DF5DB26}"/>
                </a:ext>
              </a:extLst>
            </p:cNvPr>
            <p:cNvSpPr>
              <a:spLocks/>
            </p:cNvSpPr>
            <p:nvPr/>
          </p:nvSpPr>
          <p:spPr bwMode="auto">
            <a:xfrm>
              <a:off x="5930900" y="5222875"/>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80">
              <a:extLst>
                <a:ext uri="{FF2B5EF4-FFF2-40B4-BE49-F238E27FC236}">
                  <a16:creationId xmlns:a16="http://schemas.microsoft.com/office/drawing/2014/main" id="{33F01B8C-E53D-4AA1-8FBF-5D866EC8D8DC}"/>
                </a:ext>
              </a:extLst>
            </p:cNvPr>
            <p:cNvSpPr>
              <a:spLocks/>
            </p:cNvSpPr>
            <p:nvPr/>
          </p:nvSpPr>
          <p:spPr bwMode="auto">
            <a:xfrm>
              <a:off x="5930900" y="5532438"/>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6"/>
                    <a:pt x="6" y="0"/>
                    <a:pt x="13" y="0"/>
                  </a:cubicBezTo>
                  <a:cubicBezTo>
                    <a:pt x="291" y="0"/>
                    <a:pt x="291" y="0"/>
                    <a:pt x="291" y="0"/>
                  </a:cubicBezTo>
                  <a:cubicBezTo>
                    <a:pt x="298" y="0"/>
                    <a:pt x="304" y="6"/>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81">
              <a:extLst>
                <a:ext uri="{FF2B5EF4-FFF2-40B4-BE49-F238E27FC236}">
                  <a16:creationId xmlns:a16="http://schemas.microsoft.com/office/drawing/2014/main" id="{CDEB4A41-8C5B-4E08-8DD2-7BA58EF14CA6}"/>
                </a:ext>
              </a:extLst>
            </p:cNvPr>
            <p:cNvSpPr>
              <a:spLocks/>
            </p:cNvSpPr>
            <p:nvPr/>
          </p:nvSpPr>
          <p:spPr bwMode="auto">
            <a:xfrm>
              <a:off x="5930900" y="5835650"/>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82">
              <a:extLst>
                <a:ext uri="{FF2B5EF4-FFF2-40B4-BE49-F238E27FC236}">
                  <a16:creationId xmlns:a16="http://schemas.microsoft.com/office/drawing/2014/main" id="{087FDD3B-84A9-49B3-B2BC-6669AA66F496}"/>
                </a:ext>
              </a:extLst>
            </p:cNvPr>
            <p:cNvSpPr>
              <a:spLocks/>
            </p:cNvSpPr>
            <p:nvPr/>
          </p:nvSpPr>
          <p:spPr bwMode="auto">
            <a:xfrm>
              <a:off x="5930900" y="61499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83">
              <a:extLst>
                <a:ext uri="{FF2B5EF4-FFF2-40B4-BE49-F238E27FC236}">
                  <a16:creationId xmlns:a16="http://schemas.microsoft.com/office/drawing/2014/main" id="{DDA6A2EF-DBEC-4218-89A2-D34E9514F1B7}"/>
                </a:ext>
              </a:extLst>
            </p:cNvPr>
            <p:cNvSpPr>
              <a:spLocks/>
            </p:cNvSpPr>
            <p:nvPr/>
          </p:nvSpPr>
          <p:spPr bwMode="auto">
            <a:xfrm>
              <a:off x="5930900" y="64595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84">
              <a:extLst>
                <a:ext uri="{FF2B5EF4-FFF2-40B4-BE49-F238E27FC236}">
                  <a16:creationId xmlns:a16="http://schemas.microsoft.com/office/drawing/2014/main" id="{39C12687-6518-4666-930D-DA71D3726955}"/>
                </a:ext>
              </a:extLst>
            </p:cNvPr>
            <p:cNvSpPr>
              <a:spLocks/>
            </p:cNvSpPr>
            <p:nvPr/>
          </p:nvSpPr>
          <p:spPr bwMode="auto">
            <a:xfrm>
              <a:off x="5930900" y="6764338"/>
              <a:ext cx="261938" cy="261938"/>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85">
              <a:extLst>
                <a:ext uri="{FF2B5EF4-FFF2-40B4-BE49-F238E27FC236}">
                  <a16:creationId xmlns:a16="http://schemas.microsoft.com/office/drawing/2014/main" id="{B09D9691-41D8-4521-808B-9140BADD6ACF}"/>
                </a:ext>
              </a:extLst>
            </p:cNvPr>
            <p:cNvSpPr>
              <a:spLocks/>
            </p:cNvSpPr>
            <p:nvPr/>
          </p:nvSpPr>
          <p:spPr bwMode="auto">
            <a:xfrm>
              <a:off x="5930900" y="7083426"/>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86">
              <a:extLst>
                <a:ext uri="{FF2B5EF4-FFF2-40B4-BE49-F238E27FC236}">
                  <a16:creationId xmlns:a16="http://schemas.microsoft.com/office/drawing/2014/main" id="{1B0D614D-902C-4181-9C73-03E8BD71BB79}"/>
                </a:ext>
              </a:extLst>
            </p:cNvPr>
            <p:cNvSpPr>
              <a:spLocks/>
            </p:cNvSpPr>
            <p:nvPr/>
          </p:nvSpPr>
          <p:spPr bwMode="auto">
            <a:xfrm>
              <a:off x="5930900" y="73866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87">
              <a:extLst>
                <a:ext uri="{FF2B5EF4-FFF2-40B4-BE49-F238E27FC236}">
                  <a16:creationId xmlns:a16="http://schemas.microsoft.com/office/drawing/2014/main" id="{7479A509-D5AB-4EDF-823A-9ECC60023718}"/>
                </a:ext>
              </a:extLst>
            </p:cNvPr>
            <p:cNvSpPr>
              <a:spLocks/>
            </p:cNvSpPr>
            <p:nvPr/>
          </p:nvSpPr>
          <p:spPr bwMode="auto">
            <a:xfrm>
              <a:off x="5930900" y="7699376"/>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88">
              <a:extLst>
                <a:ext uri="{FF2B5EF4-FFF2-40B4-BE49-F238E27FC236}">
                  <a16:creationId xmlns:a16="http://schemas.microsoft.com/office/drawing/2014/main" id="{63201D79-BBB2-4BF7-9672-AFFD28B9EA09}"/>
                </a:ext>
              </a:extLst>
            </p:cNvPr>
            <p:cNvSpPr>
              <a:spLocks/>
            </p:cNvSpPr>
            <p:nvPr/>
          </p:nvSpPr>
          <p:spPr bwMode="auto">
            <a:xfrm>
              <a:off x="6234113" y="38227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89">
              <a:extLst>
                <a:ext uri="{FF2B5EF4-FFF2-40B4-BE49-F238E27FC236}">
                  <a16:creationId xmlns:a16="http://schemas.microsoft.com/office/drawing/2014/main" id="{A9159A11-0880-4848-86B8-3294250E8581}"/>
                </a:ext>
              </a:extLst>
            </p:cNvPr>
            <p:cNvSpPr>
              <a:spLocks/>
            </p:cNvSpPr>
            <p:nvPr/>
          </p:nvSpPr>
          <p:spPr bwMode="auto">
            <a:xfrm>
              <a:off x="6234113" y="41290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90">
              <a:extLst>
                <a:ext uri="{FF2B5EF4-FFF2-40B4-BE49-F238E27FC236}">
                  <a16:creationId xmlns:a16="http://schemas.microsoft.com/office/drawing/2014/main" id="{983FDAAE-AE1F-479B-A34F-C513462BDEE5}"/>
                </a:ext>
              </a:extLst>
            </p:cNvPr>
            <p:cNvSpPr>
              <a:spLocks/>
            </p:cNvSpPr>
            <p:nvPr/>
          </p:nvSpPr>
          <p:spPr bwMode="auto">
            <a:xfrm>
              <a:off x="6234113" y="4443413"/>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91">
              <a:extLst>
                <a:ext uri="{FF2B5EF4-FFF2-40B4-BE49-F238E27FC236}">
                  <a16:creationId xmlns:a16="http://schemas.microsoft.com/office/drawing/2014/main" id="{876A800E-B837-483B-BC11-3C4749496D9C}"/>
                </a:ext>
              </a:extLst>
            </p:cNvPr>
            <p:cNvSpPr>
              <a:spLocks/>
            </p:cNvSpPr>
            <p:nvPr/>
          </p:nvSpPr>
          <p:spPr bwMode="auto">
            <a:xfrm>
              <a:off x="6234113" y="47498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92">
              <a:extLst>
                <a:ext uri="{FF2B5EF4-FFF2-40B4-BE49-F238E27FC236}">
                  <a16:creationId xmlns:a16="http://schemas.microsoft.com/office/drawing/2014/main" id="{9E901FA5-E108-4C2C-A137-ED416AAC32A7}"/>
                </a:ext>
              </a:extLst>
            </p:cNvPr>
            <p:cNvSpPr>
              <a:spLocks/>
            </p:cNvSpPr>
            <p:nvPr/>
          </p:nvSpPr>
          <p:spPr bwMode="auto">
            <a:xfrm>
              <a:off x="6234113" y="5065713"/>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93">
              <a:extLst>
                <a:ext uri="{FF2B5EF4-FFF2-40B4-BE49-F238E27FC236}">
                  <a16:creationId xmlns:a16="http://schemas.microsoft.com/office/drawing/2014/main" id="{D0653714-50CE-4F73-93E5-FEF5C24123AA}"/>
                </a:ext>
              </a:extLst>
            </p:cNvPr>
            <p:cNvSpPr>
              <a:spLocks/>
            </p:cNvSpPr>
            <p:nvPr/>
          </p:nvSpPr>
          <p:spPr bwMode="auto">
            <a:xfrm>
              <a:off x="6234113" y="5368925"/>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94">
              <a:extLst>
                <a:ext uri="{FF2B5EF4-FFF2-40B4-BE49-F238E27FC236}">
                  <a16:creationId xmlns:a16="http://schemas.microsoft.com/office/drawing/2014/main" id="{A2DA3639-3BF3-4931-99D9-E43FB0BE2B2F}"/>
                </a:ext>
              </a:extLst>
            </p:cNvPr>
            <p:cNvSpPr>
              <a:spLocks/>
            </p:cNvSpPr>
            <p:nvPr/>
          </p:nvSpPr>
          <p:spPr bwMode="auto">
            <a:xfrm>
              <a:off x="6234113" y="5683250"/>
              <a:ext cx="260350" cy="261938"/>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8"/>
                    <a:pt x="298" y="304"/>
                    <a:pt x="291" y="304"/>
                  </a:cubicBezTo>
                  <a:cubicBezTo>
                    <a:pt x="13" y="304"/>
                    <a:pt x="13" y="304"/>
                    <a:pt x="13" y="304"/>
                  </a:cubicBezTo>
                  <a:cubicBezTo>
                    <a:pt x="6"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95">
              <a:extLst>
                <a:ext uri="{FF2B5EF4-FFF2-40B4-BE49-F238E27FC236}">
                  <a16:creationId xmlns:a16="http://schemas.microsoft.com/office/drawing/2014/main" id="{D790C4A1-5BD8-46F8-8E8B-04F2C1129B01}"/>
                </a:ext>
              </a:extLst>
            </p:cNvPr>
            <p:cNvSpPr>
              <a:spLocks/>
            </p:cNvSpPr>
            <p:nvPr/>
          </p:nvSpPr>
          <p:spPr bwMode="auto">
            <a:xfrm>
              <a:off x="6234113" y="5991225"/>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96">
              <a:extLst>
                <a:ext uri="{FF2B5EF4-FFF2-40B4-BE49-F238E27FC236}">
                  <a16:creationId xmlns:a16="http://schemas.microsoft.com/office/drawing/2014/main" id="{E7D3D139-201B-4089-A63D-4ACC60D1E931}"/>
                </a:ext>
              </a:extLst>
            </p:cNvPr>
            <p:cNvSpPr>
              <a:spLocks/>
            </p:cNvSpPr>
            <p:nvPr/>
          </p:nvSpPr>
          <p:spPr bwMode="auto">
            <a:xfrm>
              <a:off x="6234113" y="6305550"/>
              <a:ext cx="260350"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97">
              <a:extLst>
                <a:ext uri="{FF2B5EF4-FFF2-40B4-BE49-F238E27FC236}">
                  <a16:creationId xmlns:a16="http://schemas.microsoft.com/office/drawing/2014/main" id="{F495EDDB-F7E4-4A88-A2FF-273615C1D76B}"/>
                </a:ext>
              </a:extLst>
            </p:cNvPr>
            <p:cNvSpPr>
              <a:spLocks/>
            </p:cNvSpPr>
            <p:nvPr/>
          </p:nvSpPr>
          <p:spPr bwMode="auto">
            <a:xfrm>
              <a:off x="6234113" y="6619875"/>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98">
              <a:extLst>
                <a:ext uri="{FF2B5EF4-FFF2-40B4-BE49-F238E27FC236}">
                  <a16:creationId xmlns:a16="http://schemas.microsoft.com/office/drawing/2014/main" id="{EA7E857B-9263-41C7-BDA2-AC393688081D}"/>
                </a:ext>
              </a:extLst>
            </p:cNvPr>
            <p:cNvSpPr>
              <a:spLocks/>
            </p:cNvSpPr>
            <p:nvPr/>
          </p:nvSpPr>
          <p:spPr bwMode="auto">
            <a:xfrm>
              <a:off x="6234113" y="6931026"/>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99">
              <a:extLst>
                <a:ext uri="{FF2B5EF4-FFF2-40B4-BE49-F238E27FC236}">
                  <a16:creationId xmlns:a16="http://schemas.microsoft.com/office/drawing/2014/main" id="{29EC256D-13D2-4F46-8472-6158711A28AA}"/>
                </a:ext>
              </a:extLst>
            </p:cNvPr>
            <p:cNvSpPr>
              <a:spLocks/>
            </p:cNvSpPr>
            <p:nvPr/>
          </p:nvSpPr>
          <p:spPr bwMode="auto">
            <a:xfrm>
              <a:off x="6234113" y="7229476"/>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00">
              <a:extLst>
                <a:ext uri="{FF2B5EF4-FFF2-40B4-BE49-F238E27FC236}">
                  <a16:creationId xmlns:a16="http://schemas.microsoft.com/office/drawing/2014/main" id="{515F4198-832B-4D86-A0AB-25171758A6BD}"/>
                </a:ext>
              </a:extLst>
            </p:cNvPr>
            <p:cNvSpPr>
              <a:spLocks/>
            </p:cNvSpPr>
            <p:nvPr/>
          </p:nvSpPr>
          <p:spPr bwMode="auto">
            <a:xfrm>
              <a:off x="6234113" y="7539038"/>
              <a:ext cx="260350" cy="417513"/>
            </a:xfrm>
            <a:custGeom>
              <a:avLst/>
              <a:gdLst>
                <a:gd name="T0" fmla="*/ 0 w 304"/>
                <a:gd name="T1" fmla="*/ 452 h 487"/>
                <a:gd name="T2" fmla="*/ 0 w 304"/>
                <a:gd name="T3" fmla="*/ 35 h 487"/>
                <a:gd name="T4" fmla="*/ 35 w 304"/>
                <a:gd name="T5" fmla="*/ 0 h 487"/>
                <a:gd name="T6" fmla="*/ 269 w 304"/>
                <a:gd name="T7" fmla="*/ 0 h 487"/>
                <a:gd name="T8" fmla="*/ 304 w 304"/>
                <a:gd name="T9" fmla="*/ 35 h 487"/>
                <a:gd name="T10" fmla="*/ 304 w 304"/>
                <a:gd name="T11" fmla="*/ 452 h 487"/>
                <a:gd name="T12" fmla="*/ 269 w 304"/>
                <a:gd name="T13" fmla="*/ 487 h 487"/>
                <a:gd name="T14" fmla="*/ 35 w 304"/>
                <a:gd name="T15" fmla="*/ 487 h 487"/>
                <a:gd name="T16" fmla="*/ 0 w 304"/>
                <a:gd name="T17" fmla="*/ 45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7">
                  <a:moveTo>
                    <a:pt x="0" y="452"/>
                  </a:moveTo>
                  <a:cubicBezTo>
                    <a:pt x="0" y="35"/>
                    <a:pt x="0" y="35"/>
                    <a:pt x="0" y="35"/>
                  </a:cubicBezTo>
                  <a:cubicBezTo>
                    <a:pt x="0" y="16"/>
                    <a:pt x="16" y="0"/>
                    <a:pt x="35" y="0"/>
                  </a:cubicBezTo>
                  <a:cubicBezTo>
                    <a:pt x="269" y="0"/>
                    <a:pt x="269" y="0"/>
                    <a:pt x="269" y="0"/>
                  </a:cubicBezTo>
                  <a:cubicBezTo>
                    <a:pt x="288" y="0"/>
                    <a:pt x="304" y="16"/>
                    <a:pt x="304" y="35"/>
                  </a:cubicBezTo>
                  <a:cubicBezTo>
                    <a:pt x="304" y="452"/>
                    <a:pt x="304" y="452"/>
                    <a:pt x="304" y="452"/>
                  </a:cubicBezTo>
                  <a:cubicBezTo>
                    <a:pt x="304" y="471"/>
                    <a:pt x="288" y="487"/>
                    <a:pt x="269" y="487"/>
                  </a:cubicBezTo>
                  <a:cubicBezTo>
                    <a:pt x="35" y="487"/>
                    <a:pt x="35" y="487"/>
                    <a:pt x="35" y="487"/>
                  </a:cubicBezTo>
                  <a:cubicBezTo>
                    <a:pt x="16" y="487"/>
                    <a:pt x="0" y="471"/>
                    <a:pt x="0" y="4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01">
              <a:extLst>
                <a:ext uri="{FF2B5EF4-FFF2-40B4-BE49-F238E27FC236}">
                  <a16:creationId xmlns:a16="http://schemas.microsoft.com/office/drawing/2014/main" id="{72309E99-1A8D-4410-A5F6-3882E96A1B9F}"/>
                </a:ext>
              </a:extLst>
            </p:cNvPr>
            <p:cNvSpPr>
              <a:spLocks/>
            </p:cNvSpPr>
            <p:nvPr/>
          </p:nvSpPr>
          <p:spPr bwMode="auto">
            <a:xfrm>
              <a:off x="5930900" y="3506788"/>
              <a:ext cx="261938" cy="417513"/>
            </a:xfrm>
            <a:custGeom>
              <a:avLst/>
              <a:gdLst>
                <a:gd name="T0" fmla="*/ 0 w 304"/>
                <a:gd name="T1" fmla="*/ 451 h 486"/>
                <a:gd name="T2" fmla="*/ 0 w 304"/>
                <a:gd name="T3" fmla="*/ 35 h 486"/>
                <a:gd name="T4" fmla="*/ 35 w 304"/>
                <a:gd name="T5" fmla="*/ 0 h 486"/>
                <a:gd name="T6" fmla="*/ 269 w 304"/>
                <a:gd name="T7" fmla="*/ 0 h 486"/>
                <a:gd name="T8" fmla="*/ 304 w 304"/>
                <a:gd name="T9" fmla="*/ 35 h 486"/>
                <a:gd name="T10" fmla="*/ 304 w 304"/>
                <a:gd name="T11" fmla="*/ 451 h 486"/>
                <a:gd name="T12" fmla="*/ 269 w 304"/>
                <a:gd name="T13" fmla="*/ 486 h 486"/>
                <a:gd name="T14" fmla="*/ 35 w 304"/>
                <a:gd name="T15" fmla="*/ 486 h 486"/>
                <a:gd name="T16" fmla="*/ 0 w 304"/>
                <a:gd name="T17"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6">
                  <a:moveTo>
                    <a:pt x="0" y="451"/>
                  </a:moveTo>
                  <a:cubicBezTo>
                    <a:pt x="0" y="35"/>
                    <a:pt x="0" y="35"/>
                    <a:pt x="0" y="35"/>
                  </a:cubicBezTo>
                  <a:cubicBezTo>
                    <a:pt x="0" y="15"/>
                    <a:pt x="16" y="0"/>
                    <a:pt x="35" y="0"/>
                  </a:cubicBezTo>
                  <a:cubicBezTo>
                    <a:pt x="269" y="0"/>
                    <a:pt x="269" y="0"/>
                    <a:pt x="269" y="0"/>
                  </a:cubicBezTo>
                  <a:cubicBezTo>
                    <a:pt x="288" y="0"/>
                    <a:pt x="304" y="15"/>
                    <a:pt x="304" y="35"/>
                  </a:cubicBezTo>
                  <a:cubicBezTo>
                    <a:pt x="304" y="451"/>
                    <a:pt x="304" y="451"/>
                    <a:pt x="304" y="451"/>
                  </a:cubicBezTo>
                  <a:cubicBezTo>
                    <a:pt x="304" y="471"/>
                    <a:pt x="288" y="486"/>
                    <a:pt x="269" y="486"/>
                  </a:cubicBezTo>
                  <a:cubicBezTo>
                    <a:pt x="35" y="486"/>
                    <a:pt x="35" y="486"/>
                    <a:pt x="35" y="486"/>
                  </a:cubicBezTo>
                  <a:cubicBezTo>
                    <a:pt x="16" y="486"/>
                    <a:pt x="0" y="471"/>
                    <a:pt x="0" y="4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02">
              <a:extLst>
                <a:ext uri="{FF2B5EF4-FFF2-40B4-BE49-F238E27FC236}">
                  <a16:creationId xmlns:a16="http://schemas.microsoft.com/office/drawing/2014/main" id="{F6C0D177-7E83-473E-9753-09F56C818718}"/>
                </a:ext>
              </a:extLst>
            </p:cNvPr>
            <p:cNvSpPr>
              <a:spLocks/>
            </p:cNvSpPr>
            <p:nvPr/>
          </p:nvSpPr>
          <p:spPr bwMode="auto">
            <a:xfrm>
              <a:off x="6943725" y="3633788"/>
              <a:ext cx="109538" cy="4187825"/>
            </a:xfrm>
            <a:custGeom>
              <a:avLst/>
              <a:gdLst>
                <a:gd name="T0" fmla="*/ 0 w 129"/>
                <a:gd name="T1" fmla="*/ 4855 h 4885"/>
                <a:gd name="T2" fmla="*/ 0 w 129"/>
                <a:gd name="T3" fmla="*/ 30 h 4885"/>
                <a:gd name="T4" fmla="*/ 30 w 129"/>
                <a:gd name="T5" fmla="*/ 0 h 4885"/>
                <a:gd name="T6" fmla="*/ 99 w 129"/>
                <a:gd name="T7" fmla="*/ 0 h 4885"/>
                <a:gd name="T8" fmla="*/ 129 w 129"/>
                <a:gd name="T9" fmla="*/ 30 h 4885"/>
                <a:gd name="T10" fmla="*/ 129 w 129"/>
                <a:gd name="T11" fmla="*/ 4855 h 4885"/>
                <a:gd name="T12" fmla="*/ 99 w 129"/>
                <a:gd name="T13" fmla="*/ 4885 h 4885"/>
                <a:gd name="T14" fmla="*/ 30 w 129"/>
                <a:gd name="T15" fmla="*/ 4885 h 4885"/>
                <a:gd name="T16" fmla="*/ 0 w 129"/>
                <a:gd name="T17" fmla="*/ 4855 h 4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885">
                  <a:moveTo>
                    <a:pt x="0" y="4855"/>
                  </a:moveTo>
                  <a:cubicBezTo>
                    <a:pt x="0" y="30"/>
                    <a:pt x="0" y="30"/>
                    <a:pt x="0" y="30"/>
                  </a:cubicBezTo>
                  <a:cubicBezTo>
                    <a:pt x="0" y="14"/>
                    <a:pt x="13" y="0"/>
                    <a:pt x="30" y="0"/>
                  </a:cubicBezTo>
                  <a:cubicBezTo>
                    <a:pt x="99" y="0"/>
                    <a:pt x="99" y="0"/>
                    <a:pt x="99" y="0"/>
                  </a:cubicBezTo>
                  <a:cubicBezTo>
                    <a:pt x="116" y="0"/>
                    <a:pt x="129" y="14"/>
                    <a:pt x="129" y="30"/>
                  </a:cubicBezTo>
                  <a:cubicBezTo>
                    <a:pt x="129" y="4855"/>
                    <a:pt x="129" y="4855"/>
                    <a:pt x="129" y="4855"/>
                  </a:cubicBezTo>
                  <a:cubicBezTo>
                    <a:pt x="129" y="4871"/>
                    <a:pt x="116" y="4885"/>
                    <a:pt x="99" y="4885"/>
                  </a:cubicBezTo>
                  <a:cubicBezTo>
                    <a:pt x="30" y="4885"/>
                    <a:pt x="30" y="4885"/>
                    <a:pt x="30" y="4885"/>
                  </a:cubicBezTo>
                  <a:cubicBezTo>
                    <a:pt x="13" y="4885"/>
                    <a:pt x="0" y="4871"/>
                    <a:pt x="0" y="4855"/>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203">
              <a:extLst>
                <a:ext uri="{FF2B5EF4-FFF2-40B4-BE49-F238E27FC236}">
                  <a16:creationId xmlns:a16="http://schemas.microsoft.com/office/drawing/2014/main" id="{62672417-52E0-49F6-AE61-C0A99F4D363B}"/>
                </a:ext>
              </a:extLst>
            </p:cNvPr>
            <p:cNvSpPr>
              <a:spLocks/>
            </p:cNvSpPr>
            <p:nvPr/>
          </p:nvSpPr>
          <p:spPr bwMode="auto">
            <a:xfrm>
              <a:off x="7053263" y="2322513"/>
              <a:ext cx="2152650" cy="6805613"/>
            </a:xfrm>
            <a:custGeom>
              <a:avLst/>
              <a:gdLst>
                <a:gd name="T0" fmla="*/ 0 w 2510"/>
                <a:gd name="T1" fmla="*/ 6895 h 7939"/>
                <a:gd name="T2" fmla="*/ 0 w 2510"/>
                <a:gd name="T3" fmla="*/ 1050 h 7939"/>
                <a:gd name="T4" fmla="*/ 82 w 2510"/>
                <a:gd name="T5" fmla="*/ 927 h 7939"/>
                <a:gd name="T6" fmla="*/ 2462 w 2510"/>
                <a:gd name="T7" fmla="*/ 9 h 7939"/>
                <a:gd name="T8" fmla="*/ 2510 w 2510"/>
                <a:gd name="T9" fmla="*/ 40 h 7939"/>
                <a:gd name="T10" fmla="*/ 2510 w 2510"/>
                <a:gd name="T11" fmla="*/ 7892 h 7939"/>
                <a:gd name="T12" fmla="*/ 2455 w 2510"/>
                <a:gd name="T13" fmla="*/ 7928 h 7939"/>
                <a:gd name="T14" fmla="*/ 86 w 2510"/>
                <a:gd name="T15" fmla="*/ 7024 h 7939"/>
                <a:gd name="T16" fmla="*/ 0 w 2510"/>
                <a:gd name="T17" fmla="*/ 6895 h 7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0" h="7939">
                  <a:moveTo>
                    <a:pt x="0" y="6895"/>
                  </a:moveTo>
                  <a:cubicBezTo>
                    <a:pt x="0" y="1050"/>
                    <a:pt x="0" y="1050"/>
                    <a:pt x="0" y="1050"/>
                  </a:cubicBezTo>
                  <a:cubicBezTo>
                    <a:pt x="0" y="996"/>
                    <a:pt x="34" y="946"/>
                    <a:pt x="82" y="927"/>
                  </a:cubicBezTo>
                  <a:cubicBezTo>
                    <a:pt x="2462" y="9"/>
                    <a:pt x="2462" y="9"/>
                    <a:pt x="2462" y="9"/>
                  </a:cubicBezTo>
                  <a:cubicBezTo>
                    <a:pt x="2487" y="0"/>
                    <a:pt x="2510" y="15"/>
                    <a:pt x="2510" y="40"/>
                  </a:cubicBezTo>
                  <a:cubicBezTo>
                    <a:pt x="2510" y="7892"/>
                    <a:pt x="2510" y="7892"/>
                    <a:pt x="2510" y="7892"/>
                  </a:cubicBezTo>
                  <a:cubicBezTo>
                    <a:pt x="2510" y="7921"/>
                    <a:pt x="2483" y="7939"/>
                    <a:pt x="2455" y="7928"/>
                  </a:cubicBezTo>
                  <a:cubicBezTo>
                    <a:pt x="86" y="7024"/>
                    <a:pt x="86" y="7024"/>
                    <a:pt x="86" y="7024"/>
                  </a:cubicBezTo>
                  <a:cubicBezTo>
                    <a:pt x="36" y="7005"/>
                    <a:pt x="0" y="6952"/>
                    <a:pt x="0" y="6895"/>
                  </a:cubicBez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204">
              <a:extLst>
                <a:ext uri="{FF2B5EF4-FFF2-40B4-BE49-F238E27FC236}">
                  <a16:creationId xmlns:a16="http://schemas.microsoft.com/office/drawing/2014/main" id="{9D605D49-DF38-4846-9AEF-EACC00D72E56}"/>
                </a:ext>
              </a:extLst>
            </p:cNvPr>
            <p:cNvSpPr>
              <a:spLocks/>
            </p:cNvSpPr>
            <p:nvPr/>
          </p:nvSpPr>
          <p:spPr bwMode="auto">
            <a:xfrm>
              <a:off x="9205913" y="2324100"/>
              <a:ext cx="120650" cy="6808788"/>
            </a:xfrm>
            <a:custGeom>
              <a:avLst/>
              <a:gdLst>
                <a:gd name="T0" fmla="*/ 4 w 142"/>
                <a:gd name="T1" fmla="*/ 7942 h 7942"/>
                <a:gd name="T2" fmla="*/ 0 w 142"/>
                <a:gd name="T3" fmla="*/ 0 h 7942"/>
                <a:gd name="T4" fmla="*/ 79 w 142"/>
                <a:gd name="T5" fmla="*/ 69 h 7942"/>
                <a:gd name="T6" fmla="*/ 142 w 142"/>
                <a:gd name="T7" fmla="*/ 165 h 7942"/>
                <a:gd name="T8" fmla="*/ 142 w 142"/>
                <a:gd name="T9" fmla="*/ 7757 h 7942"/>
                <a:gd name="T10" fmla="*/ 79 w 142"/>
                <a:gd name="T11" fmla="*/ 7852 h 7942"/>
                <a:gd name="T12" fmla="*/ 4 w 142"/>
                <a:gd name="T13" fmla="*/ 7942 h 7942"/>
              </a:gdLst>
              <a:ahLst/>
              <a:cxnLst>
                <a:cxn ang="0">
                  <a:pos x="T0" y="T1"/>
                </a:cxn>
                <a:cxn ang="0">
                  <a:pos x="T2" y="T3"/>
                </a:cxn>
                <a:cxn ang="0">
                  <a:pos x="T4" y="T5"/>
                </a:cxn>
                <a:cxn ang="0">
                  <a:pos x="T6" y="T7"/>
                </a:cxn>
                <a:cxn ang="0">
                  <a:pos x="T8" y="T9"/>
                </a:cxn>
                <a:cxn ang="0">
                  <a:pos x="T10" y="T11"/>
                </a:cxn>
                <a:cxn ang="0">
                  <a:pos x="T12" y="T13"/>
                </a:cxn>
              </a:cxnLst>
              <a:rect l="0" t="0" r="r" b="b"/>
              <a:pathLst>
                <a:path w="142" h="7942">
                  <a:moveTo>
                    <a:pt x="4" y="7942"/>
                  </a:moveTo>
                  <a:cubicBezTo>
                    <a:pt x="0" y="0"/>
                    <a:pt x="0" y="0"/>
                    <a:pt x="0" y="0"/>
                  </a:cubicBezTo>
                  <a:cubicBezTo>
                    <a:pt x="0" y="0"/>
                    <a:pt x="55" y="42"/>
                    <a:pt x="79" y="69"/>
                  </a:cubicBezTo>
                  <a:cubicBezTo>
                    <a:pt x="104" y="96"/>
                    <a:pt x="142" y="165"/>
                    <a:pt x="142" y="165"/>
                  </a:cubicBezTo>
                  <a:cubicBezTo>
                    <a:pt x="142" y="7757"/>
                    <a:pt x="142" y="7757"/>
                    <a:pt x="142" y="7757"/>
                  </a:cubicBezTo>
                  <a:cubicBezTo>
                    <a:pt x="142" y="7757"/>
                    <a:pt x="93" y="7834"/>
                    <a:pt x="79" y="7852"/>
                  </a:cubicBezTo>
                  <a:cubicBezTo>
                    <a:pt x="65" y="7870"/>
                    <a:pt x="4" y="7942"/>
                    <a:pt x="4" y="7942"/>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06">
              <a:extLst>
                <a:ext uri="{FF2B5EF4-FFF2-40B4-BE49-F238E27FC236}">
                  <a16:creationId xmlns:a16="http://schemas.microsoft.com/office/drawing/2014/main" id="{C7690A14-B93A-489D-A1E4-0D4B675DAD0A}"/>
                </a:ext>
              </a:extLst>
            </p:cNvPr>
            <p:cNvSpPr>
              <a:spLocks/>
            </p:cNvSpPr>
            <p:nvPr/>
          </p:nvSpPr>
          <p:spPr bwMode="auto">
            <a:xfrm>
              <a:off x="7275513" y="2598738"/>
              <a:ext cx="1809750" cy="6272213"/>
            </a:xfrm>
            <a:custGeom>
              <a:avLst/>
              <a:gdLst>
                <a:gd name="T0" fmla="*/ 0 w 1140"/>
                <a:gd name="T1" fmla="*/ 3544 h 3951"/>
                <a:gd name="T2" fmla="*/ 0 w 1140"/>
                <a:gd name="T3" fmla="*/ 410 h 3951"/>
                <a:gd name="T4" fmla="*/ 1140 w 1140"/>
                <a:gd name="T5" fmla="*/ 0 h 3951"/>
                <a:gd name="T6" fmla="*/ 1140 w 1140"/>
                <a:gd name="T7" fmla="*/ 3951 h 3951"/>
                <a:gd name="T8" fmla="*/ 0 w 1140"/>
                <a:gd name="T9" fmla="*/ 3544 h 3951"/>
              </a:gdLst>
              <a:ahLst/>
              <a:cxnLst>
                <a:cxn ang="0">
                  <a:pos x="T0" y="T1"/>
                </a:cxn>
                <a:cxn ang="0">
                  <a:pos x="T2" y="T3"/>
                </a:cxn>
                <a:cxn ang="0">
                  <a:pos x="T4" y="T5"/>
                </a:cxn>
                <a:cxn ang="0">
                  <a:pos x="T6" y="T7"/>
                </a:cxn>
                <a:cxn ang="0">
                  <a:pos x="T8" y="T9"/>
                </a:cxn>
              </a:cxnLst>
              <a:rect l="0" t="0" r="r" b="b"/>
              <a:pathLst>
                <a:path w="1140" h="3951">
                  <a:moveTo>
                    <a:pt x="0" y="3544"/>
                  </a:moveTo>
                  <a:lnTo>
                    <a:pt x="0" y="410"/>
                  </a:lnTo>
                  <a:lnTo>
                    <a:pt x="1140" y="0"/>
                  </a:lnTo>
                  <a:lnTo>
                    <a:pt x="1140" y="3951"/>
                  </a:lnTo>
                  <a:lnTo>
                    <a:pt x="0" y="3544"/>
                  </a:lnTo>
                  <a:close/>
                </a:path>
              </a:pathLst>
            </a:custGeom>
            <a:solidFill>
              <a:srgbClr val="3F4D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07">
              <a:extLst>
                <a:ext uri="{FF2B5EF4-FFF2-40B4-BE49-F238E27FC236}">
                  <a16:creationId xmlns:a16="http://schemas.microsoft.com/office/drawing/2014/main" id="{83157AF1-1F85-4827-B09A-67ADCD8C5C8C}"/>
                </a:ext>
              </a:extLst>
            </p:cNvPr>
            <p:cNvSpPr>
              <a:spLocks/>
            </p:cNvSpPr>
            <p:nvPr/>
          </p:nvSpPr>
          <p:spPr bwMode="auto">
            <a:xfrm>
              <a:off x="6943726" y="3633788"/>
              <a:ext cx="41275" cy="4187825"/>
            </a:xfrm>
            <a:custGeom>
              <a:avLst/>
              <a:gdLst>
                <a:gd name="T0" fmla="*/ 0 w 48"/>
                <a:gd name="T1" fmla="*/ 4855 h 4885"/>
                <a:gd name="T2" fmla="*/ 0 w 48"/>
                <a:gd name="T3" fmla="*/ 30 h 4885"/>
                <a:gd name="T4" fmla="*/ 29 w 48"/>
                <a:gd name="T5" fmla="*/ 0 h 4885"/>
                <a:gd name="T6" fmla="*/ 48 w 48"/>
                <a:gd name="T7" fmla="*/ 0 h 4885"/>
                <a:gd name="T8" fmla="*/ 48 w 48"/>
                <a:gd name="T9" fmla="*/ 4885 h 4885"/>
                <a:gd name="T10" fmla="*/ 29 w 48"/>
                <a:gd name="T11" fmla="*/ 4885 h 4885"/>
                <a:gd name="T12" fmla="*/ 0 w 48"/>
                <a:gd name="T13" fmla="*/ 4855 h 4885"/>
              </a:gdLst>
              <a:ahLst/>
              <a:cxnLst>
                <a:cxn ang="0">
                  <a:pos x="T0" y="T1"/>
                </a:cxn>
                <a:cxn ang="0">
                  <a:pos x="T2" y="T3"/>
                </a:cxn>
                <a:cxn ang="0">
                  <a:pos x="T4" y="T5"/>
                </a:cxn>
                <a:cxn ang="0">
                  <a:pos x="T6" y="T7"/>
                </a:cxn>
                <a:cxn ang="0">
                  <a:pos x="T8" y="T9"/>
                </a:cxn>
                <a:cxn ang="0">
                  <a:pos x="T10" y="T11"/>
                </a:cxn>
                <a:cxn ang="0">
                  <a:pos x="T12" y="T13"/>
                </a:cxn>
              </a:cxnLst>
              <a:rect l="0" t="0" r="r" b="b"/>
              <a:pathLst>
                <a:path w="48" h="4885">
                  <a:moveTo>
                    <a:pt x="0" y="4855"/>
                  </a:moveTo>
                  <a:cubicBezTo>
                    <a:pt x="0" y="30"/>
                    <a:pt x="0" y="30"/>
                    <a:pt x="0" y="30"/>
                  </a:cubicBezTo>
                  <a:cubicBezTo>
                    <a:pt x="0" y="14"/>
                    <a:pt x="13" y="0"/>
                    <a:pt x="29" y="0"/>
                  </a:cubicBezTo>
                  <a:cubicBezTo>
                    <a:pt x="48" y="0"/>
                    <a:pt x="48" y="0"/>
                    <a:pt x="48" y="0"/>
                  </a:cubicBezTo>
                  <a:cubicBezTo>
                    <a:pt x="48" y="4885"/>
                    <a:pt x="48" y="4885"/>
                    <a:pt x="48" y="4885"/>
                  </a:cubicBezTo>
                  <a:cubicBezTo>
                    <a:pt x="29" y="4885"/>
                    <a:pt x="29" y="4885"/>
                    <a:pt x="29" y="4885"/>
                  </a:cubicBezTo>
                  <a:cubicBezTo>
                    <a:pt x="13" y="4885"/>
                    <a:pt x="0" y="4871"/>
                    <a:pt x="0" y="485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08">
              <a:extLst>
                <a:ext uri="{FF2B5EF4-FFF2-40B4-BE49-F238E27FC236}">
                  <a16:creationId xmlns:a16="http://schemas.microsoft.com/office/drawing/2014/main" id="{770F2464-B723-47AC-BE42-140D454AD472}"/>
                </a:ext>
              </a:extLst>
            </p:cNvPr>
            <p:cNvSpPr>
              <a:spLocks/>
            </p:cNvSpPr>
            <p:nvPr/>
          </p:nvSpPr>
          <p:spPr bwMode="auto">
            <a:xfrm>
              <a:off x="3176" y="1758950"/>
              <a:ext cx="2662238" cy="7739063"/>
            </a:xfrm>
            <a:custGeom>
              <a:avLst/>
              <a:gdLst>
                <a:gd name="T0" fmla="*/ 0 w 3105"/>
                <a:gd name="T1" fmla="*/ 9027 h 9027"/>
                <a:gd name="T2" fmla="*/ 0 w 3105"/>
                <a:gd name="T3" fmla="*/ 0 h 9027"/>
                <a:gd name="T4" fmla="*/ 967 w 3105"/>
                <a:gd name="T5" fmla="*/ 144 h 9027"/>
                <a:gd name="T6" fmla="*/ 2227 w 3105"/>
                <a:gd name="T7" fmla="*/ 646 h 9027"/>
                <a:gd name="T8" fmla="*/ 2700 w 3105"/>
                <a:gd name="T9" fmla="*/ 1817 h 9027"/>
                <a:gd name="T10" fmla="*/ 3022 w 3105"/>
                <a:gd name="T11" fmla="*/ 4690 h 9027"/>
                <a:gd name="T12" fmla="*/ 2382 w 3105"/>
                <a:gd name="T13" fmla="*/ 8268 h 9027"/>
                <a:gd name="T14" fmla="*/ 0 w 3105"/>
                <a:gd name="T15" fmla="*/ 9027 h 90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5" h="9027">
                  <a:moveTo>
                    <a:pt x="0" y="9027"/>
                  </a:moveTo>
                  <a:cubicBezTo>
                    <a:pt x="0" y="0"/>
                    <a:pt x="0" y="0"/>
                    <a:pt x="0" y="0"/>
                  </a:cubicBezTo>
                  <a:cubicBezTo>
                    <a:pt x="967" y="144"/>
                    <a:pt x="967" y="144"/>
                    <a:pt x="967" y="144"/>
                  </a:cubicBezTo>
                  <a:cubicBezTo>
                    <a:pt x="2227" y="646"/>
                    <a:pt x="2227" y="646"/>
                    <a:pt x="2227" y="646"/>
                  </a:cubicBezTo>
                  <a:cubicBezTo>
                    <a:pt x="2227" y="661"/>
                    <a:pt x="2478" y="1067"/>
                    <a:pt x="2700" y="1817"/>
                  </a:cubicBezTo>
                  <a:cubicBezTo>
                    <a:pt x="2903" y="2502"/>
                    <a:pt x="3081" y="3472"/>
                    <a:pt x="3022" y="4690"/>
                  </a:cubicBezTo>
                  <a:cubicBezTo>
                    <a:pt x="3022" y="4690"/>
                    <a:pt x="3105" y="5957"/>
                    <a:pt x="2382" y="8268"/>
                  </a:cubicBezTo>
                  <a:lnTo>
                    <a:pt x="0" y="902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209">
              <a:extLst>
                <a:ext uri="{FF2B5EF4-FFF2-40B4-BE49-F238E27FC236}">
                  <a16:creationId xmlns:a16="http://schemas.microsoft.com/office/drawing/2014/main" id="{9F40272F-B7CE-4211-BF00-E285968985D7}"/>
                </a:ext>
              </a:extLst>
            </p:cNvPr>
            <p:cNvSpPr>
              <a:spLocks noChangeArrowheads="1"/>
            </p:cNvSpPr>
            <p:nvPr/>
          </p:nvSpPr>
          <p:spPr bwMode="auto">
            <a:xfrm>
              <a:off x="3214688" y="8518525"/>
              <a:ext cx="1054100" cy="158750"/>
            </a:xfrm>
            <a:prstGeom prst="rect">
              <a:avLst/>
            </a:prstGeom>
            <a:solidFill>
              <a:srgbClr val="B65D1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10">
              <a:extLst>
                <a:ext uri="{FF2B5EF4-FFF2-40B4-BE49-F238E27FC236}">
                  <a16:creationId xmlns:a16="http://schemas.microsoft.com/office/drawing/2014/main" id="{C3E3B30B-4327-489D-926F-D8DBA95D0ACD}"/>
                </a:ext>
              </a:extLst>
            </p:cNvPr>
            <p:cNvSpPr>
              <a:spLocks/>
            </p:cNvSpPr>
            <p:nvPr/>
          </p:nvSpPr>
          <p:spPr bwMode="auto">
            <a:xfrm>
              <a:off x="3011488" y="7326313"/>
              <a:ext cx="1870075" cy="1214438"/>
            </a:xfrm>
            <a:custGeom>
              <a:avLst/>
              <a:gdLst>
                <a:gd name="T0" fmla="*/ 365 w 2181"/>
                <a:gd name="T1" fmla="*/ 0 h 1418"/>
                <a:gd name="T2" fmla="*/ 165 w 2181"/>
                <a:gd name="T3" fmla="*/ 207 h 1418"/>
                <a:gd name="T4" fmla="*/ 79 w 2181"/>
                <a:gd name="T5" fmla="*/ 519 h 1418"/>
                <a:gd name="T6" fmla="*/ 0 w 2181"/>
                <a:gd name="T7" fmla="*/ 540 h 1418"/>
                <a:gd name="T8" fmla="*/ 236 w 2181"/>
                <a:gd name="T9" fmla="*/ 1392 h 1418"/>
                <a:gd name="T10" fmla="*/ 1466 w 2181"/>
                <a:gd name="T11" fmla="*/ 1418 h 1418"/>
                <a:gd name="T12" fmla="*/ 2181 w 2181"/>
                <a:gd name="T13" fmla="*/ 1230 h 1418"/>
                <a:gd name="T14" fmla="*/ 660 w 2181"/>
                <a:gd name="T15" fmla="*/ 1230 h 1418"/>
                <a:gd name="T16" fmla="*/ 365 w 2181"/>
                <a:gd name="T17" fmla="*/ 935 h 1418"/>
                <a:gd name="T18" fmla="*/ 365 w 2181"/>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1" h="1418">
                  <a:moveTo>
                    <a:pt x="365" y="0"/>
                  </a:moveTo>
                  <a:cubicBezTo>
                    <a:pt x="248" y="120"/>
                    <a:pt x="165" y="207"/>
                    <a:pt x="165" y="207"/>
                  </a:cubicBezTo>
                  <a:cubicBezTo>
                    <a:pt x="72" y="298"/>
                    <a:pt x="79" y="519"/>
                    <a:pt x="79" y="519"/>
                  </a:cubicBezTo>
                  <a:cubicBezTo>
                    <a:pt x="0" y="540"/>
                    <a:pt x="0" y="540"/>
                    <a:pt x="0" y="540"/>
                  </a:cubicBezTo>
                  <a:cubicBezTo>
                    <a:pt x="236" y="1392"/>
                    <a:pt x="236" y="1392"/>
                    <a:pt x="236" y="1392"/>
                  </a:cubicBezTo>
                  <a:cubicBezTo>
                    <a:pt x="1466" y="1418"/>
                    <a:pt x="1466" y="1418"/>
                    <a:pt x="1466" y="1418"/>
                  </a:cubicBezTo>
                  <a:cubicBezTo>
                    <a:pt x="2181" y="1230"/>
                    <a:pt x="2181" y="1230"/>
                    <a:pt x="2181" y="1230"/>
                  </a:cubicBezTo>
                  <a:cubicBezTo>
                    <a:pt x="660" y="1230"/>
                    <a:pt x="660" y="1230"/>
                    <a:pt x="660" y="1230"/>
                  </a:cubicBezTo>
                  <a:cubicBezTo>
                    <a:pt x="497" y="1230"/>
                    <a:pt x="365" y="1098"/>
                    <a:pt x="365" y="935"/>
                  </a:cubicBezTo>
                  <a:cubicBezTo>
                    <a:pt x="365" y="0"/>
                    <a:pt x="365" y="0"/>
                    <a:pt x="365" y="0"/>
                  </a:cubicBezTo>
                </a:path>
              </a:pathLst>
            </a:custGeom>
            <a:solidFill>
              <a:srgbClr val="2C323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11">
              <a:extLst>
                <a:ext uri="{FF2B5EF4-FFF2-40B4-BE49-F238E27FC236}">
                  <a16:creationId xmlns:a16="http://schemas.microsoft.com/office/drawing/2014/main" id="{3FE22DA5-7CCD-4773-A54F-11DA2698F386}"/>
                </a:ext>
              </a:extLst>
            </p:cNvPr>
            <p:cNvSpPr>
              <a:spLocks/>
            </p:cNvSpPr>
            <p:nvPr/>
          </p:nvSpPr>
          <p:spPr bwMode="auto">
            <a:xfrm>
              <a:off x="3324226" y="6727825"/>
              <a:ext cx="1851025" cy="1652588"/>
            </a:xfrm>
            <a:custGeom>
              <a:avLst/>
              <a:gdLst>
                <a:gd name="T0" fmla="*/ 741 w 2158"/>
                <a:gd name="T1" fmla="*/ 0 h 1927"/>
                <a:gd name="T2" fmla="*/ 685 w 2158"/>
                <a:gd name="T3" fmla="*/ 5 h 1927"/>
                <a:gd name="T4" fmla="*/ 0 w 2158"/>
                <a:gd name="T5" fmla="*/ 697 h 1927"/>
                <a:gd name="T6" fmla="*/ 0 w 2158"/>
                <a:gd name="T7" fmla="*/ 1632 h 1927"/>
                <a:gd name="T8" fmla="*/ 295 w 2158"/>
                <a:gd name="T9" fmla="*/ 1927 h 1927"/>
                <a:gd name="T10" fmla="*/ 1816 w 2158"/>
                <a:gd name="T11" fmla="*/ 1927 h 1927"/>
                <a:gd name="T12" fmla="*/ 1976 w 2158"/>
                <a:gd name="T13" fmla="*/ 1885 h 1927"/>
                <a:gd name="T14" fmla="*/ 2122 w 2158"/>
                <a:gd name="T15" fmla="*/ 1680 h 1927"/>
                <a:gd name="T16" fmla="*/ 2093 w 2158"/>
                <a:gd name="T17" fmla="*/ 1611 h 1927"/>
                <a:gd name="T18" fmla="*/ 1976 w 2158"/>
                <a:gd name="T19" fmla="*/ 1562 h 1927"/>
                <a:gd name="T20" fmla="*/ 1894 w 2158"/>
                <a:gd name="T21" fmla="*/ 1574 h 1927"/>
                <a:gd name="T22" fmla="*/ 1221 w 2158"/>
                <a:gd name="T23" fmla="*/ 1748 h 1927"/>
                <a:gd name="T24" fmla="*/ 1906 w 2158"/>
                <a:gd name="T25" fmla="*/ 1524 h 1927"/>
                <a:gd name="T26" fmla="*/ 1831 w 2158"/>
                <a:gd name="T27" fmla="*/ 1418 h 1927"/>
                <a:gd name="T28" fmla="*/ 1831 w 2158"/>
                <a:gd name="T29" fmla="*/ 1169 h 1927"/>
                <a:gd name="T30" fmla="*/ 1174 w 2158"/>
                <a:gd name="T31" fmla="*/ 1334 h 1927"/>
                <a:gd name="T32" fmla="*/ 1831 w 2158"/>
                <a:gd name="T33" fmla="*/ 1129 h 1927"/>
                <a:gd name="T34" fmla="*/ 1831 w 2158"/>
                <a:gd name="T35" fmla="*/ 712 h 1927"/>
                <a:gd name="T36" fmla="*/ 967 w 2158"/>
                <a:gd name="T37" fmla="*/ 951 h 1927"/>
                <a:gd name="T38" fmla="*/ 1831 w 2158"/>
                <a:gd name="T39" fmla="*/ 656 h 1927"/>
                <a:gd name="T40" fmla="*/ 1831 w 2158"/>
                <a:gd name="T41" fmla="*/ 277 h 1927"/>
                <a:gd name="T42" fmla="*/ 582 w 2158"/>
                <a:gd name="T43" fmla="*/ 646 h 1927"/>
                <a:gd name="T44" fmla="*/ 862 w 2158"/>
                <a:gd name="T45" fmla="*/ 334 h 1927"/>
                <a:gd name="T46" fmla="*/ 907 w 2158"/>
                <a:gd name="T47" fmla="*/ 215 h 1927"/>
                <a:gd name="T48" fmla="*/ 741 w 2158"/>
                <a:gd name="T49" fmla="*/ 0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8" h="1927">
                  <a:moveTo>
                    <a:pt x="741" y="0"/>
                  </a:moveTo>
                  <a:cubicBezTo>
                    <a:pt x="709" y="0"/>
                    <a:pt x="685" y="5"/>
                    <a:pt x="685" y="5"/>
                  </a:cubicBezTo>
                  <a:cubicBezTo>
                    <a:pt x="595" y="84"/>
                    <a:pt x="232" y="457"/>
                    <a:pt x="0" y="697"/>
                  </a:cubicBezTo>
                  <a:cubicBezTo>
                    <a:pt x="0" y="1632"/>
                    <a:pt x="0" y="1632"/>
                    <a:pt x="0" y="1632"/>
                  </a:cubicBezTo>
                  <a:cubicBezTo>
                    <a:pt x="0" y="1795"/>
                    <a:pt x="132" y="1927"/>
                    <a:pt x="295" y="1927"/>
                  </a:cubicBezTo>
                  <a:cubicBezTo>
                    <a:pt x="1816" y="1927"/>
                    <a:pt x="1816" y="1927"/>
                    <a:pt x="1816" y="1927"/>
                  </a:cubicBezTo>
                  <a:cubicBezTo>
                    <a:pt x="1976" y="1885"/>
                    <a:pt x="1976" y="1885"/>
                    <a:pt x="1976" y="1885"/>
                  </a:cubicBezTo>
                  <a:cubicBezTo>
                    <a:pt x="2158" y="1826"/>
                    <a:pt x="2122" y="1680"/>
                    <a:pt x="2122" y="1680"/>
                  </a:cubicBezTo>
                  <a:cubicBezTo>
                    <a:pt x="2119" y="1653"/>
                    <a:pt x="2107" y="1630"/>
                    <a:pt x="2093" y="1611"/>
                  </a:cubicBezTo>
                  <a:cubicBezTo>
                    <a:pt x="2065" y="1575"/>
                    <a:pt x="2021" y="1562"/>
                    <a:pt x="1976" y="1562"/>
                  </a:cubicBezTo>
                  <a:cubicBezTo>
                    <a:pt x="1948" y="1562"/>
                    <a:pt x="1920" y="1566"/>
                    <a:pt x="1894" y="1574"/>
                  </a:cubicBezTo>
                  <a:cubicBezTo>
                    <a:pt x="1221" y="1748"/>
                    <a:pt x="1221" y="1748"/>
                    <a:pt x="1221" y="1748"/>
                  </a:cubicBezTo>
                  <a:cubicBezTo>
                    <a:pt x="1906" y="1524"/>
                    <a:pt x="1906" y="1524"/>
                    <a:pt x="1906" y="1524"/>
                  </a:cubicBezTo>
                  <a:cubicBezTo>
                    <a:pt x="1863" y="1508"/>
                    <a:pt x="1831" y="1467"/>
                    <a:pt x="1831" y="1418"/>
                  </a:cubicBezTo>
                  <a:cubicBezTo>
                    <a:pt x="1831" y="1169"/>
                    <a:pt x="1831" y="1169"/>
                    <a:pt x="1831" y="1169"/>
                  </a:cubicBezTo>
                  <a:cubicBezTo>
                    <a:pt x="1174" y="1334"/>
                    <a:pt x="1174" y="1334"/>
                    <a:pt x="1174" y="1334"/>
                  </a:cubicBezTo>
                  <a:cubicBezTo>
                    <a:pt x="1831" y="1129"/>
                    <a:pt x="1831" y="1129"/>
                    <a:pt x="1831" y="1129"/>
                  </a:cubicBezTo>
                  <a:cubicBezTo>
                    <a:pt x="1831" y="712"/>
                    <a:pt x="1831" y="712"/>
                    <a:pt x="1831" y="712"/>
                  </a:cubicBezTo>
                  <a:cubicBezTo>
                    <a:pt x="967" y="951"/>
                    <a:pt x="967" y="951"/>
                    <a:pt x="967" y="951"/>
                  </a:cubicBezTo>
                  <a:cubicBezTo>
                    <a:pt x="1831" y="656"/>
                    <a:pt x="1831" y="656"/>
                    <a:pt x="1831" y="656"/>
                  </a:cubicBezTo>
                  <a:cubicBezTo>
                    <a:pt x="1831" y="277"/>
                    <a:pt x="1831" y="277"/>
                    <a:pt x="1831" y="277"/>
                  </a:cubicBezTo>
                  <a:cubicBezTo>
                    <a:pt x="582" y="646"/>
                    <a:pt x="582" y="646"/>
                    <a:pt x="582" y="646"/>
                  </a:cubicBezTo>
                  <a:cubicBezTo>
                    <a:pt x="862" y="334"/>
                    <a:pt x="862" y="334"/>
                    <a:pt x="862" y="334"/>
                  </a:cubicBezTo>
                  <a:cubicBezTo>
                    <a:pt x="919" y="264"/>
                    <a:pt x="907" y="215"/>
                    <a:pt x="907" y="215"/>
                  </a:cubicBezTo>
                  <a:cubicBezTo>
                    <a:pt x="932" y="28"/>
                    <a:pt x="815" y="0"/>
                    <a:pt x="741"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12">
              <a:extLst>
                <a:ext uri="{FF2B5EF4-FFF2-40B4-BE49-F238E27FC236}">
                  <a16:creationId xmlns:a16="http://schemas.microsoft.com/office/drawing/2014/main" id="{9B99A962-5FE8-4203-BA79-64337164A95A}"/>
                </a:ext>
              </a:extLst>
            </p:cNvPr>
            <p:cNvSpPr>
              <a:spLocks noEditPoints="1"/>
            </p:cNvSpPr>
            <p:nvPr/>
          </p:nvSpPr>
          <p:spPr bwMode="auto">
            <a:xfrm>
              <a:off x="4894263" y="6950075"/>
              <a:ext cx="477838" cy="1084263"/>
            </a:xfrm>
            <a:custGeom>
              <a:avLst/>
              <a:gdLst>
                <a:gd name="T0" fmla="*/ 246 w 557"/>
                <a:gd name="T1" fmla="*/ 849 h 1266"/>
                <a:gd name="T2" fmla="*/ 239 w 557"/>
                <a:gd name="T3" fmla="*/ 868 h 1266"/>
                <a:gd name="T4" fmla="*/ 288 w 557"/>
                <a:gd name="T5" fmla="*/ 1128 h 1266"/>
                <a:gd name="T6" fmla="*/ 160 w 557"/>
                <a:gd name="T7" fmla="*/ 1177 h 1266"/>
                <a:gd name="T8" fmla="*/ 111 w 557"/>
                <a:gd name="T9" fmla="*/ 917 h 1266"/>
                <a:gd name="T10" fmla="*/ 0 w 557"/>
                <a:gd name="T11" fmla="*/ 911 h 1266"/>
                <a:gd name="T12" fmla="*/ 75 w 557"/>
                <a:gd name="T13" fmla="*/ 1266 h 1266"/>
                <a:gd name="T14" fmla="*/ 489 w 557"/>
                <a:gd name="T15" fmla="*/ 1120 h 1266"/>
                <a:gd name="T16" fmla="*/ 507 w 557"/>
                <a:gd name="T17" fmla="*/ 833 h 1266"/>
                <a:gd name="T18" fmla="*/ 427 w 557"/>
                <a:gd name="T19" fmla="*/ 353 h 1266"/>
                <a:gd name="T20" fmla="*/ 288 w 557"/>
                <a:gd name="T21" fmla="*/ 402 h 1266"/>
                <a:gd name="T22" fmla="*/ 160 w 557"/>
                <a:gd name="T23" fmla="*/ 451 h 1266"/>
                <a:gd name="T24" fmla="*/ 0 w 557"/>
                <a:gd name="T25" fmla="*/ 454 h 1266"/>
                <a:gd name="T26" fmla="*/ 184 w 557"/>
                <a:gd name="T27" fmla="*/ 814 h 1266"/>
                <a:gd name="T28" fmla="*/ 111 w 557"/>
                <a:gd name="T29" fmla="*/ 765 h 1266"/>
                <a:gd name="T30" fmla="*/ 160 w 557"/>
                <a:gd name="T31" fmla="*/ 505 h 1266"/>
                <a:gd name="T32" fmla="*/ 288 w 557"/>
                <a:gd name="T33" fmla="*/ 554 h 1266"/>
                <a:gd name="T34" fmla="*/ 284 w 557"/>
                <a:gd name="T35" fmla="*/ 783 h 1266"/>
                <a:gd name="T36" fmla="*/ 309 w 557"/>
                <a:gd name="T37" fmla="*/ 765 h 1266"/>
                <a:gd name="T38" fmla="*/ 358 w 557"/>
                <a:gd name="T39" fmla="*/ 505 h 1266"/>
                <a:gd name="T40" fmla="*/ 485 w 557"/>
                <a:gd name="T41" fmla="*/ 554 h 1266"/>
                <a:gd name="T42" fmla="*/ 507 w 557"/>
                <a:gd name="T43" fmla="*/ 697 h 1266"/>
                <a:gd name="T44" fmla="*/ 527 w 557"/>
                <a:gd name="T45" fmla="*/ 417 h 1266"/>
                <a:gd name="T46" fmla="*/ 512 w 557"/>
                <a:gd name="T47" fmla="*/ 372 h 1266"/>
                <a:gd name="T48" fmla="*/ 100 w 557"/>
                <a:gd name="T49" fmla="*/ 0 h 1266"/>
                <a:gd name="T50" fmla="*/ 0 w 557"/>
                <a:gd name="T51" fmla="*/ 19 h 1266"/>
                <a:gd name="T52" fmla="*/ 111 w 557"/>
                <a:gd name="T53" fmla="*/ 360 h 1266"/>
                <a:gd name="T54" fmla="*/ 160 w 557"/>
                <a:gd name="T55" fmla="*/ 142 h 1266"/>
                <a:gd name="T56" fmla="*/ 288 w 557"/>
                <a:gd name="T57" fmla="*/ 191 h 1266"/>
                <a:gd name="T58" fmla="*/ 297 w 557"/>
                <a:gd name="T59" fmla="*/ 149 h 1266"/>
                <a:gd name="T60" fmla="*/ 130 w 557"/>
                <a:gd name="T61" fmla="*/ 89 h 1266"/>
                <a:gd name="T62" fmla="*/ 116 w 557"/>
                <a:gd name="T6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7" h="1266">
                  <a:moveTo>
                    <a:pt x="425" y="821"/>
                  </a:moveTo>
                  <a:cubicBezTo>
                    <a:pt x="360" y="821"/>
                    <a:pt x="287" y="838"/>
                    <a:pt x="246" y="849"/>
                  </a:cubicBezTo>
                  <a:cubicBezTo>
                    <a:pt x="171" y="868"/>
                    <a:pt x="171" y="868"/>
                    <a:pt x="171" y="868"/>
                  </a:cubicBezTo>
                  <a:cubicBezTo>
                    <a:pt x="239" y="868"/>
                    <a:pt x="239" y="868"/>
                    <a:pt x="239" y="868"/>
                  </a:cubicBezTo>
                  <a:cubicBezTo>
                    <a:pt x="266" y="868"/>
                    <a:pt x="288" y="890"/>
                    <a:pt x="288" y="917"/>
                  </a:cubicBezTo>
                  <a:cubicBezTo>
                    <a:pt x="288" y="1128"/>
                    <a:pt x="288" y="1128"/>
                    <a:pt x="288" y="1128"/>
                  </a:cubicBezTo>
                  <a:cubicBezTo>
                    <a:pt x="288" y="1155"/>
                    <a:pt x="266" y="1177"/>
                    <a:pt x="239" y="1177"/>
                  </a:cubicBezTo>
                  <a:cubicBezTo>
                    <a:pt x="160" y="1177"/>
                    <a:pt x="160" y="1177"/>
                    <a:pt x="160" y="1177"/>
                  </a:cubicBezTo>
                  <a:cubicBezTo>
                    <a:pt x="133" y="1177"/>
                    <a:pt x="111" y="1155"/>
                    <a:pt x="111" y="1128"/>
                  </a:cubicBezTo>
                  <a:cubicBezTo>
                    <a:pt x="111" y="917"/>
                    <a:pt x="111" y="917"/>
                    <a:pt x="111" y="917"/>
                  </a:cubicBezTo>
                  <a:cubicBezTo>
                    <a:pt x="111" y="901"/>
                    <a:pt x="118" y="887"/>
                    <a:pt x="130" y="878"/>
                  </a:cubicBezTo>
                  <a:cubicBezTo>
                    <a:pt x="0" y="911"/>
                    <a:pt x="0" y="911"/>
                    <a:pt x="0" y="911"/>
                  </a:cubicBezTo>
                  <a:cubicBezTo>
                    <a:pt x="0" y="1160"/>
                    <a:pt x="0" y="1160"/>
                    <a:pt x="0" y="1160"/>
                  </a:cubicBezTo>
                  <a:cubicBezTo>
                    <a:pt x="0" y="1209"/>
                    <a:pt x="32" y="1250"/>
                    <a:pt x="75" y="1266"/>
                  </a:cubicBezTo>
                  <a:cubicBezTo>
                    <a:pt x="372" y="1168"/>
                    <a:pt x="372" y="1168"/>
                    <a:pt x="372" y="1168"/>
                  </a:cubicBezTo>
                  <a:cubicBezTo>
                    <a:pt x="398" y="1161"/>
                    <a:pt x="466" y="1135"/>
                    <a:pt x="489" y="1120"/>
                  </a:cubicBezTo>
                  <a:cubicBezTo>
                    <a:pt x="495" y="1116"/>
                    <a:pt x="501" y="1112"/>
                    <a:pt x="507" y="1108"/>
                  </a:cubicBezTo>
                  <a:cubicBezTo>
                    <a:pt x="507" y="833"/>
                    <a:pt x="507" y="833"/>
                    <a:pt x="507" y="833"/>
                  </a:cubicBezTo>
                  <a:cubicBezTo>
                    <a:pt x="484" y="824"/>
                    <a:pt x="455" y="821"/>
                    <a:pt x="425" y="821"/>
                  </a:cubicBezTo>
                  <a:moveTo>
                    <a:pt x="427" y="353"/>
                  </a:moveTo>
                  <a:cubicBezTo>
                    <a:pt x="379" y="353"/>
                    <a:pt x="326" y="364"/>
                    <a:pt x="288" y="374"/>
                  </a:cubicBezTo>
                  <a:cubicBezTo>
                    <a:pt x="288" y="402"/>
                    <a:pt x="288" y="402"/>
                    <a:pt x="288" y="402"/>
                  </a:cubicBezTo>
                  <a:cubicBezTo>
                    <a:pt x="288" y="429"/>
                    <a:pt x="266" y="451"/>
                    <a:pt x="239" y="451"/>
                  </a:cubicBezTo>
                  <a:cubicBezTo>
                    <a:pt x="160" y="451"/>
                    <a:pt x="160" y="451"/>
                    <a:pt x="160" y="451"/>
                  </a:cubicBezTo>
                  <a:cubicBezTo>
                    <a:pt x="140" y="451"/>
                    <a:pt x="123" y="439"/>
                    <a:pt x="115" y="422"/>
                  </a:cubicBezTo>
                  <a:cubicBezTo>
                    <a:pt x="0" y="454"/>
                    <a:pt x="0" y="454"/>
                    <a:pt x="0" y="454"/>
                  </a:cubicBezTo>
                  <a:cubicBezTo>
                    <a:pt x="0" y="871"/>
                    <a:pt x="0" y="871"/>
                    <a:pt x="0" y="871"/>
                  </a:cubicBezTo>
                  <a:cubicBezTo>
                    <a:pt x="184" y="814"/>
                    <a:pt x="184" y="814"/>
                    <a:pt x="184" y="814"/>
                  </a:cubicBezTo>
                  <a:cubicBezTo>
                    <a:pt x="160" y="814"/>
                    <a:pt x="160" y="814"/>
                    <a:pt x="160" y="814"/>
                  </a:cubicBezTo>
                  <a:cubicBezTo>
                    <a:pt x="133" y="814"/>
                    <a:pt x="111" y="792"/>
                    <a:pt x="111" y="765"/>
                  </a:cubicBezTo>
                  <a:cubicBezTo>
                    <a:pt x="111" y="554"/>
                    <a:pt x="111" y="554"/>
                    <a:pt x="111" y="554"/>
                  </a:cubicBezTo>
                  <a:cubicBezTo>
                    <a:pt x="111" y="527"/>
                    <a:pt x="133" y="505"/>
                    <a:pt x="160" y="505"/>
                  </a:cubicBezTo>
                  <a:cubicBezTo>
                    <a:pt x="239" y="505"/>
                    <a:pt x="239" y="505"/>
                    <a:pt x="239" y="505"/>
                  </a:cubicBezTo>
                  <a:cubicBezTo>
                    <a:pt x="266" y="505"/>
                    <a:pt x="288" y="527"/>
                    <a:pt x="288" y="554"/>
                  </a:cubicBezTo>
                  <a:cubicBezTo>
                    <a:pt x="288" y="765"/>
                    <a:pt x="288" y="765"/>
                    <a:pt x="288" y="765"/>
                  </a:cubicBezTo>
                  <a:cubicBezTo>
                    <a:pt x="288" y="772"/>
                    <a:pt x="286" y="777"/>
                    <a:pt x="284" y="783"/>
                  </a:cubicBezTo>
                  <a:cubicBezTo>
                    <a:pt x="310" y="775"/>
                    <a:pt x="310" y="775"/>
                    <a:pt x="310" y="775"/>
                  </a:cubicBezTo>
                  <a:cubicBezTo>
                    <a:pt x="309" y="772"/>
                    <a:pt x="309" y="769"/>
                    <a:pt x="309" y="765"/>
                  </a:cubicBezTo>
                  <a:cubicBezTo>
                    <a:pt x="309" y="554"/>
                    <a:pt x="309" y="554"/>
                    <a:pt x="309" y="554"/>
                  </a:cubicBezTo>
                  <a:cubicBezTo>
                    <a:pt x="309" y="527"/>
                    <a:pt x="331" y="505"/>
                    <a:pt x="358" y="505"/>
                  </a:cubicBezTo>
                  <a:cubicBezTo>
                    <a:pt x="437" y="505"/>
                    <a:pt x="437" y="505"/>
                    <a:pt x="437" y="505"/>
                  </a:cubicBezTo>
                  <a:cubicBezTo>
                    <a:pt x="463" y="505"/>
                    <a:pt x="485" y="527"/>
                    <a:pt x="485" y="554"/>
                  </a:cubicBezTo>
                  <a:cubicBezTo>
                    <a:pt x="485" y="711"/>
                    <a:pt x="485" y="711"/>
                    <a:pt x="485" y="711"/>
                  </a:cubicBezTo>
                  <a:cubicBezTo>
                    <a:pt x="493" y="706"/>
                    <a:pt x="500" y="702"/>
                    <a:pt x="507" y="697"/>
                  </a:cubicBezTo>
                  <a:cubicBezTo>
                    <a:pt x="507" y="437"/>
                    <a:pt x="507" y="437"/>
                    <a:pt x="507" y="437"/>
                  </a:cubicBezTo>
                  <a:cubicBezTo>
                    <a:pt x="507" y="426"/>
                    <a:pt x="516" y="417"/>
                    <a:pt x="527" y="417"/>
                  </a:cubicBezTo>
                  <a:cubicBezTo>
                    <a:pt x="557" y="417"/>
                    <a:pt x="557" y="417"/>
                    <a:pt x="557" y="417"/>
                  </a:cubicBezTo>
                  <a:cubicBezTo>
                    <a:pt x="544" y="399"/>
                    <a:pt x="529" y="383"/>
                    <a:pt x="512" y="372"/>
                  </a:cubicBezTo>
                  <a:cubicBezTo>
                    <a:pt x="491" y="358"/>
                    <a:pt x="461" y="353"/>
                    <a:pt x="427" y="353"/>
                  </a:cubicBezTo>
                  <a:moveTo>
                    <a:pt x="100" y="0"/>
                  </a:moveTo>
                  <a:cubicBezTo>
                    <a:pt x="76" y="0"/>
                    <a:pt x="52" y="3"/>
                    <a:pt x="29" y="10"/>
                  </a:cubicBezTo>
                  <a:cubicBezTo>
                    <a:pt x="0" y="19"/>
                    <a:pt x="0" y="19"/>
                    <a:pt x="0" y="19"/>
                  </a:cubicBezTo>
                  <a:cubicBezTo>
                    <a:pt x="0" y="398"/>
                    <a:pt x="0" y="398"/>
                    <a:pt x="0" y="398"/>
                  </a:cubicBezTo>
                  <a:cubicBezTo>
                    <a:pt x="111" y="360"/>
                    <a:pt x="111" y="360"/>
                    <a:pt x="111" y="360"/>
                  </a:cubicBezTo>
                  <a:cubicBezTo>
                    <a:pt x="111" y="191"/>
                    <a:pt x="111" y="191"/>
                    <a:pt x="111" y="191"/>
                  </a:cubicBezTo>
                  <a:cubicBezTo>
                    <a:pt x="111" y="164"/>
                    <a:pt x="133" y="142"/>
                    <a:pt x="160" y="142"/>
                  </a:cubicBezTo>
                  <a:cubicBezTo>
                    <a:pt x="239" y="142"/>
                    <a:pt x="239" y="142"/>
                    <a:pt x="239" y="142"/>
                  </a:cubicBezTo>
                  <a:cubicBezTo>
                    <a:pt x="266" y="142"/>
                    <a:pt x="288" y="164"/>
                    <a:pt x="288" y="191"/>
                  </a:cubicBezTo>
                  <a:cubicBezTo>
                    <a:pt x="288" y="239"/>
                    <a:pt x="288" y="239"/>
                    <a:pt x="288" y="239"/>
                  </a:cubicBezTo>
                  <a:cubicBezTo>
                    <a:pt x="308" y="187"/>
                    <a:pt x="297" y="149"/>
                    <a:pt x="297" y="149"/>
                  </a:cubicBezTo>
                  <a:cubicBezTo>
                    <a:pt x="291" y="125"/>
                    <a:pt x="283" y="106"/>
                    <a:pt x="272" y="89"/>
                  </a:cubicBezTo>
                  <a:cubicBezTo>
                    <a:pt x="130" y="89"/>
                    <a:pt x="130" y="89"/>
                    <a:pt x="130" y="89"/>
                  </a:cubicBezTo>
                  <a:cubicBezTo>
                    <a:pt x="122" y="89"/>
                    <a:pt x="116" y="83"/>
                    <a:pt x="116" y="76"/>
                  </a:cubicBezTo>
                  <a:cubicBezTo>
                    <a:pt x="116" y="0"/>
                    <a:pt x="116" y="0"/>
                    <a:pt x="116" y="0"/>
                  </a:cubicBezTo>
                  <a:cubicBezTo>
                    <a:pt x="111" y="0"/>
                    <a:pt x="105" y="0"/>
                    <a:pt x="100"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13">
              <a:extLst>
                <a:ext uri="{FF2B5EF4-FFF2-40B4-BE49-F238E27FC236}">
                  <a16:creationId xmlns:a16="http://schemas.microsoft.com/office/drawing/2014/main" id="{BF17CB88-3E3F-45B4-9046-C14BBB6C7B66}"/>
                </a:ext>
              </a:extLst>
            </p:cNvPr>
            <p:cNvSpPr>
              <a:spLocks/>
            </p:cNvSpPr>
            <p:nvPr/>
          </p:nvSpPr>
          <p:spPr bwMode="auto">
            <a:xfrm>
              <a:off x="4994276" y="6950075"/>
              <a:ext cx="133350" cy="76200"/>
            </a:xfrm>
            <a:custGeom>
              <a:avLst/>
              <a:gdLst>
                <a:gd name="T0" fmla="*/ 0 w 156"/>
                <a:gd name="T1" fmla="*/ 0 h 89"/>
                <a:gd name="T2" fmla="*/ 0 w 156"/>
                <a:gd name="T3" fmla="*/ 76 h 89"/>
                <a:gd name="T4" fmla="*/ 14 w 156"/>
                <a:gd name="T5" fmla="*/ 89 h 89"/>
                <a:gd name="T6" fmla="*/ 156 w 156"/>
                <a:gd name="T7" fmla="*/ 89 h 89"/>
                <a:gd name="T8" fmla="*/ 40 w 156"/>
                <a:gd name="T9" fmla="*/ 7 h 89"/>
                <a:gd name="T10" fmla="*/ 0 w 156"/>
                <a:gd name="T11" fmla="*/ 0 h 89"/>
              </a:gdLst>
              <a:ahLst/>
              <a:cxnLst>
                <a:cxn ang="0">
                  <a:pos x="T0" y="T1"/>
                </a:cxn>
                <a:cxn ang="0">
                  <a:pos x="T2" y="T3"/>
                </a:cxn>
                <a:cxn ang="0">
                  <a:pos x="T4" y="T5"/>
                </a:cxn>
                <a:cxn ang="0">
                  <a:pos x="T6" y="T7"/>
                </a:cxn>
                <a:cxn ang="0">
                  <a:pos x="T8" y="T9"/>
                </a:cxn>
                <a:cxn ang="0">
                  <a:pos x="T10" y="T11"/>
                </a:cxn>
              </a:cxnLst>
              <a:rect l="0" t="0" r="r" b="b"/>
              <a:pathLst>
                <a:path w="156" h="89">
                  <a:moveTo>
                    <a:pt x="0" y="0"/>
                  </a:moveTo>
                  <a:cubicBezTo>
                    <a:pt x="0" y="76"/>
                    <a:pt x="0" y="76"/>
                    <a:pt x="0" y="76"/>
                  </a:cubicBezTo>
                  <a:cubicBezTo>
                    <a:pt x="0" y="83"/>
                    <a:pt x="6" y="89"/>
                    <a:pt x="14" y="89"/>
                  </a:cubicBezTo>
                  <a:cubicBezTo>
                    <a:pt x="156" y="89"/>
                    <a:pt x="156" y="89"/>
                    <a:pt x="156" y="89"/>
                  </a:cubicBezTo>
                  <a:cubicBezTo>
                    <a:pt x="126" y="40"/>
                    <a:pt x="81" y="17"/>
                    <a:pt x="40" y="7"/>
                  </a:cubicBezTo>
                  <a:cubicBezTo>
                    <a:pt x="27" y="3"/>
                    <a:pt x="14" y="1"/>
                    <a:pt x="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14">
              <a:extLst>
                <a:ext uri="{FF2B5EF4-FFF2-40B4-BE49-F238E27FC236}">
                  <a16:creationId xmlns:a16="http://schemas.microsoft.com/office/drawing/2014/main" id="{F5CC5F8A-F9CF-40B0-B8A6-B2B7A971886E}"/>
                </a:ext>
              </a:extLst>
            </p:cNvPr>
            <p:cNvSpPr>
              <a:spLocks noEditPoints="1"/>
            </p:cNvSpPr>
            <p:nvPr/>
          </p:nvSpPr>
          <p:spPr bwMode="auto">
            <a:xfrm>
              <a:off x="4989513" y="7070725"/>
              <a:ext cx="152400" cy="265113"/>
            </a:xfrm>
            <a:custGeom>
              <a:avLst/>
              <a:gdLst>
                <a:gd name="T0" fmla="*/ 177 w 177"/>
                <a:gd name="T1" fmla="*/ 232 h 309"/>
                <a:gd name="T2" fmla="*/ 166 w 177"/>
                <a:gd name="T3" fmla="*/ 235 h 309"/>
                <a:gd name="T4" fmla="*/ 4 w 177"/>
                <a:gd name="T5" fmla="*/ 280 h 309"/>
                <a:gd name="T6" fmla="*/ 49 w 177"/>
                <a:gd name="T7" fmla="*/ 309 h 309"/>
                <a:gd name="T8" fmla="*/ 128 w 177"/>
                <a:gd name="T9" fmla="*/ 309 h 309"/>
                <a:gd name="T10" fmla="*/ 177 w 177"/>
                <a:gd name="T11" fmla="*/ 260 h 309"/>
                <a:gd name="T12" fmla="*/ 177 w 177"/>
                <a:gd name="T13" fmla="*/ 232 h 309"/>
                <a:gd name="T14" fmla="*/ 128 w 177"/>
                <a:gd name="T15" fmla="*/ 0 h 309"/>
                <a:gd name="T16" fmla="*/ 49 w 177"/>
                <a:gd name="T17" fmla="*/ 0 h 309"/>
                <a:gd name="T18" fmla="*/ 0 w 177"/>
                <a:gd name="T19" fmla="*/ 49 h 309"/>
                <a:gd name="T20" fmla="*/ 0 w 177"/>
                <a:gd name="T21" fmla="*/ 218 h 309"/>
                <a:gd name="T22" fmla="*/ 25 w 177"/>
                <a:gd name="T23" fmla="*/ 210 h 309"/>
                <a:gd name="T24" fmla="*/ 166 w 177"/>
                <a:gd name="T25" fmla="*/ 119 h 309"/>
                <a:gd name="T26" fmla="*/ 177 w 177"/>
                <a:gd name="T27" fmla="*/ 97 h 309"/>
                <a:gd name="T28" fmla="*/ 177 w 177"/>
                <a:gd name="T29" fmla="*/ 49 h 309"/>
                <a:gd name="T30" fmla="*/ 128 w 177"/>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9">
                  <a:moveTo>
                    <a:pt x="177" y="232"/>
                  </a:moveTo>
                  <a:cubicBezTo>
                    <a:pt x="173" y="233"/>
                    <a:pt x="170" y="234"/>
                    <a:pt x="166" y="235"/>
                  </a:cubicBezTo>
                  <a:cubicBezTo>
                    <a:pt x="4" y="280"/>
                    <a:pt x="4" y="280"/>
                    <a:pt x="4" y="280"/>
                  </a:cubicBezTo>
                  <a:cubicBezTo>
                    <a:pt x="12" y="297"/>
                    <a:pt x="29" y="309"/>
                    <a:pt x="49" y="309"/>
                  </a:cubicBezTo>
                  <a:cubicBezTo>
                    <a:pt x="128" y="309"/>
                    <a:pt x="128" y="309"/>
                    <a:pt x="128" y="309"/>
                  </a:cubicBezTo>
                  <a:cubicBezTo>
                    <a:pt x="155" y="309"/>
                    <a:pt x="177" y="287"/>
                    <a:pt x="177" y="260"/>
                  </a:cubicBezTo>
                  <a:cubicBezTo>
                    <a:pt x="177" y="232"/>
                    <a:pt x="177" y="232"/>
                    <a:pt x="177" y="232"/>
                  </a:cubicBezTo>
                  <a:moveTo>
                    <a:pt x="128" y="0"/>
                  </a:moveTo>
                  <a:cubicBezTo>
                    <a:pt x="49" y="0"/>
                    <a:pt x="49" y="0"/>
                    <a:pt x="49" y="0"/>
                  </a:cubicBezTo>
                  <a:cubicBezTo>
                    <a:pt x="22" y="0"/>
                    <a:pt x="0" y="22"/>
                    <a:pt x="0" y="49"/>
                  </a:cubicBezTo>
                  <a:cubicBezTo>
                    <a:pt x="0" y="218"/>
                    <a:pt x="0" y="218"/>
                    <a:pt x="0" y="218"/>
                  </a:cubicBezTo>
                  <a:cubicBezTo>
                    <a:pt x="25" y="210"/>
                    <a:pt x="25" y="210"/>
                    <a:pt x="25" y="210"/>
                  </a:cubicBezTo>
                  <a:cubicBezTo>
                    <a:pt x="85" y="192"/>
                    <a:pt x="136" y="174"/>
                    <a:pt x="166" y="119"/>
                  </a:cubicBezTo>
                  <a:cubicBezTo>
                    <a:pt x="170" y="112"/>
                    <a:pt x="174" y="104"/>
                    <a:pt x="177" y="97"/>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15">
              <a:extLst>
                <a:ext uri="{FF2B5EF4-FFF2-40B4-BE49-F238E27FC236}">
                  <a16:creationId xmlns:a16="http://schemas.microsoft.com/office/drawing/2014/main" id="{56B68A83-A7AE-4547-8BDD-619FDB0E9D3D}"/>
                </a:ext>
              </a:extLst>
            </p:cNvPr>
            <p:cNvSpPr>
              <a:spLocks/>
            </p:cNvSpPr>
            <p:nvPr/>
          </p:nvSpPr>
          <p:spPr bwMode="auto">
            <a:xfrm>
              <a:off x="4989513" y="7381875"/>
              <a:ext cx="152400" cy="265113"/>
            </a:xfrm>
            <a:custGeom>
              <a:avLst/>
              <a:gdLst>
                <a:gd name="T0" fmla="*/ 128 w 177"/>
                <a:gd name="T1" fmla="*/ 0 h 309"/>
                <a:gd name="T2" fmla="*/ 49 w 177"/>
                <a:gd name="T3" fmla="*/ 0 h 309"/>
                <a:gd name="T4" fmla="*/ 0 w 177"/>
                <a:gd name="T5" fmla="*/ 49 h 309"/>
                <a:gd name="T6" fmla="*/ 0 w 177"/>
                <a:gd name="T7" fmla="*/ 260 h 309"/>
                <a:gd name="T8" fmla="*/ 49 w 177"/>
                <a:gd name="T9" fmla="*/ 309 h 309"/>
                <a:gd name="T10" fmla="*/ 73 w 177"/>
                <a:gd name="T11" fmla="*/ 309 h 309"/>
                <a:gd name="T12" fmla="*/ 173 w 177"/>
                <a:gd name="T13" fmla="*/ 278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49" y="0"/>
                    <a:pt x="49" y="0"/>
                    <a:pt x="49" y="0"/>
                  </a:cubicBezTo>
                  <a:cubicBezTo>
                    <a:pt x="22" y="0"/>
                    <a:pt x="0" y="22"/>
                    <a:pt x="0" y="49"/>
                  </a:cubicBezTo>
                  <a:cubicBezTo>
                    <a:pt x="0" y="260"/>
                    <a:pt x="0" y="260"/>
                    <a:pt x="0" y="260"/>
                  </a:cubicBezTo>
                  <a:cubicBezTo>
                    <a:pt x="0" y="287"/>
                    <a:pt x="22" y="309"/>
                    <a:pt x="49" y="309"/>
                  </a:cubicBezTo>
                  <a:cubicBezTo>
                    <a:pt x="73" y="309"/>
                    <a:pt x="73" y="309"/>
                    <a:pt x="73" y="309"/>
                  </a:cubicBezTo>
                  <a:cubicBezTo>
                    <a:pt x="173" y="278"/>
                    <a:pt x="173" y="278"/>
                    <a:pt x="173" y="278"/>
                  </a:cubicBezTo>
                  <a:cubicBezTo>
                    <a:pt x="175" y="272"/>
                    <a:pt x="177" y="26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16">
              <a:extLst>
                <a:ext uri="{FF2B5EF4-FFF2-40B4-BE49-F238E27FC236}">
                  <a16:creationId xmlns:a16="http://schemas.microsoft.com/office/drawing/2014/main" id="{DAD272E5-DB97-451B-BEF3-82D6F7D20F29}"/>
                </a:ext>
              </a:extLst>
            </p:cNvPr>
            <p:cNvSpPr>
              <a:spLocks/>
            </p:cNvSpPr>
            <p:nvPr/>
          </p:nvSpPr>
          <p:spPr bwMode="auto">
            <a:xfrm>
              <a:off x="5159376" y="7381875"/>
              <a:ext cx="150813" cy="231775"/>
            </a:xfrm>
            <a:custGeom>
              <a:avLst/>
              <a:gdLst>
                <a:gd name="T0" fmla="*/ 128 w 176"/>
                <a:gd name="T1" fmla="*/ 0 h 270"/>
                <a:gd name="T2" fmla="*/ 49 w 176"/>
                <a:gd name="T3" fmla="*/ 0 h 270"/>
                <a:gd name="T4" fmla="*/ 0 w 176"/>
                <a:gd name="T5" fmla="*/ 49 h 270"/>
                <a:gd name="T6" fmla="*/ 0 w 176"/>
                <a:gd name="T7" fmla="*/ 260 h 270"/>
                <a:gd name="T8" fmla="*/ 1 w 176"/>
                <a:gd name="T9" fmla="*/ 270 h 270"/>
                <a:gd name="T10" fmla="*/ 126 w 176"/>
                <a:gd name="T11" fmla="*/ 231 h 270"/>
                <a:gd name="T12" fmla="*/ 176 w 176"/>
                <a:gd name="T13" fmla="*/ 206 h 270"/>
                <a:gd name="T14" fmla="*/ 176 w 176"/>
                <a:gd name="T15" fmla="*/ 49 h 270"/>
                <a:gd name="T16" fmla="*/ 128 w 176"/>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70">
                  <a:moveTo>
                    <a:pt x="128" y="0"/>
                  </a:moveTo>
                  <a:cubicBezTo>
                    <a:pt x="49" y="0"/>
                    <a:pt x="49" y="0"/>
                    <a:pt x="49" y="0"/>
                  </a:cubicBezTo>
                  <a:cubicBezTo>
                    <a:pt x="22" y="0"/>
                    <a:pt x="0" y="22"/>
                    <a:pt x="0" y="49"/>
                  </a:cubicBezTo>
                  <a:cubicBezTo>
                    <a:pt x="0" y="260"/>
                    <a:pt x="0" y="260"/>
                    <a:pt x="0" y="260"/>
                  </a:cubicBezTo>
                  <a:cubicBezTo>
                    <a:pt x="0" y="264"/>
                    <a:pt x="0" y="267"/>
                    <a:pt x="1" y="270"/>
                  </a:cubicBezTo>
                  <a:cubicBezTo>
                    <a:pt x="126" y="231"/>
                    <a:pt x="126" y="231"/>
                    <a:pt x="126" y="231"/>
                  </a:cubicBezTo>
                  <a:cubicBezTo>
                    <a:pt x="145" y="224"/>
                    <a:pt x="162" y="215"/>
                    <a:pt x="176" y="206"/>
                  </a:cubicBezTo>
                  <a:cubicBezTo>
                    <a:pt x="176" y="49"/>
                    <a:pt x="176" y="49"/>
                    <a:pt x="176" y="49"/>
                  </a:cubicBezTo>
                  <a:cubicBezTo>
                    <a:pt x="176" y="22"/>
                    <a:pt x="154"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17">
              <a:extLst>
                <a:ext uri="{FF2B5EF4-FFF2-40B4-BE49-F238E27FC236}">
                  <a16:creationId xmlns:a16="http://schemas.microsoft.com/office/drawing/2014/main" id="{08FF186C-401C-4DF4-8461-5963019B551E}"/>
                </a:ext>
              </a:extLst>
            </p:cNvPr>
            <p:cNvSpPr>
              <a:spLocks/>
            </p:cNvSpPr>
            <p:nvPr/>
          </p:nvSpPr>
          <p:spPr bwMode="auto">
            <a:xfrm>
              <a:off x="4989513" y="7693025"/>
              <a:ext cx="152400" cy="265113"/>
            </a:xfrm>
            <a:custGeom>
              <a:avLst/>
              <a:gdLst>
                <a:gd name="T0" fmla="*/ 128 w 177"/>
                <a:gd name="T1" fmla="*/ 0 h 309"/>
                <a:gd name="T2" fmla="*/ 60 w 177"/>
                <a:gd name="T3" fmla="*/ 0 h 309"/>
                <a:gd name="T4" fmla="*/ 19 w 177"/>
                <a:gd name="T5" fmla="*/ 10 h 309"/>
                <a:gd name="T6" fmla="*/ 0 w 177"/>
                <a:gd name="T7" fmla="*/ 49 h 309"/>
                <a:gd name="T8" fmla="*/ 0 w 177"/>
                <a:gd name="T9" fmla="*/ 260 h 309"/>
                <a:gd name="T10" fmla="*/ 49 w 177"/>
                <a:gd name="T11" fmla="*/ 309 h 309"/>
                <a:gd name="T12" fmla="*/ 128 w 177"/>
                <a:gd name="T13" fmla="*/ 309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60" y="0"/>
                    <a:pt x="60" y="0"/>
                    <a:pt x="60" y="0"/>
                  </a:cubicBezTo>
                  <a:cubicBezTo>
                    <a:pt x="19" y="10"/>
                    <a:pt x="19" y="10"/>
                    <a:pt x="19" y="10"/>
                  </a:cubicBezTo>
                  <a:cubicBezTo>
                    <a:pt x="7" y="19"/>
                    <a:pt x="0" y="33"/>
                    <a:pt x="0" y="49"/>
                  </a:cubicBezTo>
                  <a:cubicBezTo>
                    <a:pt x="0" y="260"/>
                    <a:pt x="0" y="260"/>
                    <a:pt x="0" y="260"/>
                  </a:cubicBezTo>
                  <a:cubicBezTo>
                    <a:pt x="0" y="287"/>
                    <a:pt x="22" y="309"/>
                    <a:pt x="49" y="309"/>
                  </a:cubicBezTo>
                  <a:cubicBezTo>
                    <a:pt x="128" y="309"/>
                    <a:pt x="128" y="309"/>
                    <a:pt x="128" y="309"/>
                  </a:cubicBezTo>
                  <a:cubicBezTo>
                    <a:pt x="155" y="309"/>
                    <a:pt x="177" y="28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8">
              <a:extLst>
                <a:ext uri="{FF2B5EF4-FFF2-40B4-BE49-F238E27FC236}">
                  <a16:creationId xmlns:a16="http://schemas.microsoft.com/office/drawing/2014/main" id="{4103B704-5239-4BEF-9C7E-68FAE33B05E0}"/>
                </a:ext>
              </a:extLst>
            </p:cNvPr>
            <p:cNvSpPr>
              <a:spLocks noEditPoints="1"/>
            </p:cNvSpPr>
            <p:nvPr/>
          </p:nvSpPr>
          <p:spPr bwMode="auto">
            <a:xfrm>
              <a:off x="5329238" y="7307263"/>
              <a:ext cx="92075" cy="592138"/>
            </a:xfrm>
            <a:custGeom>
              <a:avLst/>
              <a:gdLst>
                <a:gd name="T0" fmla="*/ 0 w 108"/>
                <a:gd name="T1" fmla="*/ 416 h 691"/>
                <a:gd name="T2" fmla="*/ 0 w 108"/>
                <a:gd name="T3" fmla="*/ 691 h 691"/>
                <a:gd name="T4" fmla="*/ 67 w 108"/>
                <a:gd name="T5" fmla="*/ 522 h 691"/>
                <a:gd name="T6" fmla="*/ 40 w 108"/>
                <a:gd name="T7" fmla="*/ 446 h 691"/>
                <a:gd name="T8" fmla="*/ 0 w 108"/>
                <a:gd name="T9" fmla="*/ 416 h 691"/>
                <a:gd name="T10" fmla="*/ 50 w 108"/>
                <a:gd name="T11" fmla="*/ 0 h 691"/>
                <a:gd name="T12" fmla="*/ 20 w 108"/>
                <a:gd name="T13" fmla="*/ 0 h 691"/>
                <a:gd name="T14" fmla="*/ 0 w 108"/>
                <a:gd name="T15" fmla="*/ 20 h 691"/>
                <a:gd name="T16" fmla="*/ 0 w 108"/>
                <a:gd name="T17" fmla="*/ 280 h 691"/>
                <a:gd name="T18" fmla="*/ 91 w 108"/>
                <a:gd name="T19" fmla="*/ 131 h 691"/>
                <a:gd name="T20" fmla="*/ 50 w 108"/>
                <a:gd name="T2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1">
                  <a:moveTo>
                    <a:pt x="0" y="416"/>
                  </a:moveTo>
                  <a:cubicBezTo>
                    <a:pt x="0" y="691"/>
                    <a:pt x="0" y="691"/>
                    <a:pt x="0" y="691"/>
                  </a:cubicBezTo>
                  <a:cubicBezTo>
                    <a:pt x="108" y="609"/>
                    <a:pt x="67" y="522"/>
                    <a:pt x="67" y="522"/>
                  </a:cubicBezTo>
                  <a:cubicBezTo>
                    <a:pt x="62" y="494"/>
                    <a:pt x="54" y="466"/>
                    <a:pt x="40" y="446"/>
                  </a:cubicBezTo>
                  <a:cubicBezTo>
                    <a:pt x="30" y="433"/>
                    <a:pt x="16" y="423"/>
                    <a:pt x="0" y="416"/>
                  </a:cubicBezTo>
                  <a:moveTo>
                    <a:pt x="50" y="0"/>
                  </a:moveTo>
                  <a:cubicBezTo>
                    <a:pt x="20" y="0"/>
                    <a:pt x="20" y="0"/>
                    <a:pt x="20" y="0"/>
                  </a:cubicBezTo>
                  <a:cubicBezTo>
                    <a:pt x="9" y="0"/>
                    <a:pt x="0" y="9"/>
                    <a:pt x="0" y="20"/>
                  </a:cubicBezTo>
                  <a:cubicBezTo>
                    <a:pt x="0" y="280"/>
                    <a:pt x="0" y="280"/>
                    <a:pt x="0" y="280"/>
                  </a:cubicBezTo>
                  <a:cubicBezTo>
                    <a:pt x="85" y="216"/>
                    <a:pt x="91" y="131"/>
                    <a:pt x="91" y="131"/>
                  </a:cubicBezTo>
                  <a:cubicBezTo>
                    <a:pt x="91" y="83"/>
                    <a:pt x="75" y="36"/>
                    <a:pt x="5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19">
              <a:extLst>
                <a:ext uri="{FF2B5EF4-FFF2-40B4-BE49-F238E27FC236}">
                  <a16:creationId xmlns:a16="http://schemas.microsoft.com/office/drawing/2014/main" id="{E65CE923-4765-4C7E-9774-F13D53DC4A9D}"/>
                </a:ext>
              </a:extLst>
            </p:cNvPr>
            <p:cNvSpPr>
              <a:spLocks/>
            </p:cNvSpPr>
            <p:nvPr/>
          </p:nvSpPr>
          <p:spPr bwMode="auto">
            <a:xfrm>
              <a:off x="3017838" y="6716713"/>
              <a:ext cx="2413000" cy="1998663"/>
            </a:xfrm>
            <a:custGeom>
              <a:avLst/>
              <a:gdLst>
                <a:gd name="T0" fmla="*/ 0 w 2816"/>
                <a:gd name="T1" fmla="*/ 1290 h 2330"/>
                <a:gd name="T2" fmla="*/ 79 w 2816"/>
                <a:gd name="T3" fmla="*/ 1270 h 2330"/>
                <a:gd name="T4" fmla="*/ 165 w 2816"/>
                <a:gd name="T5" fmla="*/ 957 h 2330"/>
                <a:gd name="T6" fmla="*/ 1050 w 2816"/>
                <a:gd name="T7" fmla="*/ 59 h 2330"/>
                <a:gd name="T8" fmla="*/ 1272 w 2816"/>
                <a:gd name="T9" fmla="*/ 269 h 2330"/>
                <a:gd name="T10" fmla="*/ 1228 w 2816"/>
                <a:gd name="T11" fmla="*/ 387 h 2330"/>
                <a:gd name="T12" fmla="*/ 947 w 2816"/>
                <a:gd name="T13" fmla="*/ 700 h 2330"/>
                <a:gd name="T14" fmla="*/ 2225 w 2816"/>
                <a:gd name="T15" fmla="*/ 322 h 2330"/>
                <a:gd name="T16" fmla="*/ 2352 w 2816"/>
                <a:gd name="T17" fmla="*/ 318 h 2330"/>
                <a:gd name="T18" fmla="*/ 2493 w 2816"/>
                <a:gd name="T19" fmla="*/ 460 h 2330"/>
                <a:gd name="T20" fmla="*/ 2473 w 2816"/>
                <a:gd name="T21" fmla="*/ 573 h 2330"/>
                <a:gd name="T22" fmla="*/ 2332 w 2816"/>
                <a:gd name="T23" fmla="*/ 663 h 2330"/>
                <a:gd name="T24" fmla="*/ 1332 w 2816"/>
                <a:gd name="T25" fmla="*/ 1004 h 2330"/>
                <a:gd name="T26" fmla="*/ 2473 w 2816"/>
                <a:gd name="T27" fmla="*/ 689 h 2330"/>
                <a:gd name="T28" fmla="*/ 2709 w 2816"/>
                <a:gd name="T29" fmla="*/ 684 h 2330"/>
                <a:gd name="T30" fmla="*/ 2794 w 2816"/>
                <a:gd name="T31" fmla="*/ 860 h 2330"/>
                <a:gd name="T32" fmla="*/ 2631 w 2816"/>
                <a:gd name="T33" fmla="*/ 1047 h 2330"/>
                <a:gd name="T34" fmla="*/ 1539 w 2816"/>
                <a:gd name="T35" fmla="*/ 1388 h 2330"/>
                <a:gd name="T36" fmla="*/ 2442 w 2816"/>
                <a:gd name="T37" fmla="*/ 1160 h 2330"/>
                <a:gd name="T38" fmla="*/ 2743 w 2816"/>
                <a:gd name="T39" fmla="*/ 1175 h 2330"/>
                <a:gd name="T40" fmla="*/ 2771 w 2816"/>
                <a:gd name="T41" fmla="*/ 1251 h 2330"/>
                <a:gd name="T42" fmla="*/ 2685 w 2816"/>
                <a:gd name="T43" fmla="*/ 1432 h 2330"/>
                <a:gd name="T44" fmla="*/ 2568 w 2816"/>
                <a:gd name="T45" fmla="*/ 1480 h 2330"/>
                <a:gd name="T46" fmla="*/ 1587 w 2816"/>
                <a:gd name="T47" fmla="*/ 1802 h 2330"/>
                <a:gd name="T48" fmla="*/ 2259 w 2816"/>
                <a:gd name="T49" fmla="*/ 1627 h 2330"/>
                <a:gd name="T50" fmla="*/ 2458 w 2816"/>
                <a:gd name="T51" fmla="*/ 1665 h 2330"/>
                <a:gd name="T52" fmla="*/ 2487 w 2816"/>
                <a:gd name="T53" fmla="*/ 1734 h 2330"/>
                <a:gd name="T54" fmla="*/ 2341 w 2816"/>
                <a:gd name="T55" fmla="*/ 1939 h 2330"/>
                <a:gd name="T56" fmla="*/ 1141 w 2816"/>
                <a:gd name="T57" fmla="*/ 2254 h 2330"/>
                <a:gd name="T58" fmla="*/ 866 w 2816"/>
                <a:gd name="T59" fmla="*/ 2310 h 2330"/>
                <a:gd name="T60" fmla="*/ 644 w 2816"/>
                <a:gd name="T61" fmla="*/ 2323 h 2330"/>
                <a:gd name="T62" fmla="*/ 482 w 2816"/>
                <a:gd name="T63" fmla="*/ 2284 h 2330"/>
                <a:gd name="T64" fmla="*/ 367 w 2816"/>
                <a:gd name="T65" fmla="*/ 2215 h 2330"/>
                <a:gd name="T66" fmla="*/ 265 w 2816"/>
                <a:gd name="T67" fmla="*/ 2247 h 2330"/>
                <a:gd name="T68" fmla="*/ 0 w 2816"/>
                <a:gd name="T69" fmla="*/ 129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6" h="2330">
                  <a:moveTo>
                    <a:pt x="0" y="1290"/>
                  </a:moveTo>
                  <a:cubicBezTo>
                    <a:pt x="79" y="1270"/>
                    <a:pt x="79" y="1270"/>
                    <a:pt x="79" y="1270"/>
                  </a:cubicBezTo>
                  <a:cubicBezTo>
                    <a:pt x="79" y="1270"/>
                    <a:pt x="72" y="1049"/>
                    <a:pt x="165" y="957"/>
                  </a:cubicBezTo>
                  <a:cubicBezTo>
                    <a:pt x="165" y="957"/>
                    <a:pt x="915" y="177"/>
                    <a:pt x="1050" y="59"/>
                  </a:cubicBezTo>
                  <a:cubicBezTo>
                    <a:pt x="1050" y="59"/>
                    <a:pt x="1308" y="0"/>
                    <a:pt x="1272" y="269"/>
                  </a:cubicBezTo>
                  <a:cubicBezTo>
                    <a:pt x="1272" y="269"/>
                    <a:pt x="1284" y="317"/>
                    <a:pt x="1228" y="387"/>
                  </a:cubicBezTo>
                  <a:cubicBezTo>
                    <a:pt x="947" y="700"/>
                    <a:pt x="947" y="700"/>
                    <a:pt x="947" y="700"/>
                  </a:cubicBezTo>
                  <a:cubicBezTo>
                    <a:pt x="2225" y="322"/>
                    <a:pt x="2225" y="322"/>
                    <a:pt x="2225" y="322"/>
                  </a:cubicBezTo>
                  <a:cubicBezTo>
                    <a:pt x="2267" y="309"/>
                    <a:pt x="2311" y="308"/>
                    <a:pt x="2352" y="318"/>
                  </a:cubicBezTo>
                  <a:cubicBezTo>
                    <a:pt x="2407" y="332"/>
                    <a:pt x="2469" y="368"/>
                    <a:pt x="2493" y="460"/>
                  </a:cubicBezTo>
                  <a:cubicBezTo>
                    <a:pt x="2493" y="460"/>
                    <a:pt x="2507" y="510"/>
                    <a:pt x="2473" y="573"/>
                  </a:cubicBezTo>
                  <a:cubicBezTo>
                    <a:pt x="2443" y="627"/>
                    <a:pt x="2392" y="645"/>
                    <a:pt x="2332" y="663"/>
                  </a:cubicBezTo>
                  <a:cubicBezTo>
                    <a:pt x="1332" y="1004"/>
                    <a:pt x="1332" y="1004"/>
                    <a:pt x="1332" y="1004"/>
                  </a:cubicBezTo>
                  <a:cubicBezTo>
                    <a:pt x="2473" y="689"/>
                    <a:pt x="2473" y="689"/>
                    <a:pt x="2473" y="689"/>
                  </a:cubicBezTo>
                  <a:cubicBezTo>
                    <a:pt x="2537" y="670"/>
                    <a:pt x="2654" y="647"/>
                    <a:pt x="2709" y="684"/>
                  </a:cubicBezTo>
                  <a:cubicBezTo>
                    <a:pt x="2755" y="715"/>
                    <a:pt x="2795" y="786"/>
                    <a:pt x="2794" y="860"/>
                  </a:cubicBezTo>
                  <a:cubicBezTo>
                    <a:pt x="2794" y="860"/>
                    <a:pt x="2785" y="987"/>
                    <a:pt x="2631" y="1047"/>
                  </a:cubicBezTo>
                  <a:cubicBezTo>
                    <a:pt x="1539" y="1388"/>
                    <a:pt x="1539" y="1388"/>
                    <a:pt x="1539" y="1388"/>
                  </a:cubicBezTo>
                  <a:cubicBezTo>
                    <a:pt x="2442" y="1160"/>
                    <a:pt x="2442" y="1160"/>
                    <a:pt x="2442" y="1160"/>
                  </a:cubicBezTo>
                  <a:cubicBezTo>
                    <a:pt x="2515" y="1140"/>
                    <a:pt x="2690" y="1102"/>
                    <a:pt x="2743" y="1175"/>
                  </a:cubicBezTo>
                  <a:cubicBezTo>
                    <a:pt x="2757" y="1194"/>
                    <a:pt x="2765" y="1223"/>
                    <a:pt x="2771" y="1251"/>
                  </a:cubicBezTo>
                  <a:cubicBezTo>
                    <a:pt x="2771" y="1251"/>
                    <a:pt x="2816" y="1347"/>
                    <a:pt x="2685" y="1432"/>
                  </a:cubicBezTo>
                  <a:cubicBezTo>
                    <a:pt x="2662" y="1447"/>
                    <a:pt x="2594" y="1472"/>
                    <a:pt x="2568" y="1480"/>
                  </a:cubicBezTo>
                  <a:cubicBezTo>
                    <a:pt x="1587" y="1802"/>
                    <a:pt x="1587" y="1802"/>
                    <a:pt x="1587" y="1802"/>
                  </a:cubicBezTo>
                  <a:cubicBezTo>
                    <a:pt x="2259" y="1627"/>
                    <a:pt x="2259" y="1627"/>
                    <a:pt x="2259" y="1627"/>
                  </a:cubicBezTo>
                  <a:cubicBezTo>
                    <a:pt x="2329" y="1607"/>
                    <a:pt x="2413" y="1607"/>
                    <a:pt x="2458" y="1665"/>
                  </a:cubicBezTo>
                  <a:cubicBezTo>
                    <a:pt x="2472" y="1684"/>
                    <a:pt x="2484" y="1707"/>
                    <a:pt x="2487" y="1734"/>
                  </a:cubicBezTo>
                  <a:cubicBezTo>
                    <a:pt x="2487" y="1734"/>
                    <a:pt x="2523" y="1880"/>
                    <a:pt x="2341" y="1939"/>
                  </a:cubicBezTo>
                  <a:cubicBezTo>
                    <a:pt x="1141" y="2254"/>
                    <a:pt x="1141" y="2254"/>
                    <a:pt x="1141" y="2254"/>
                  </a:cubicBezTo>
                  <a:cubicBezTo>
                    <a:pt x="866" y="2310"/>
                    <a:pt x="866" y="2310"/>
                    <a:pt x="866" y="2310"/>
                  </a:cubicBezTo>
                  <a:cubicBezTo>
                    <a:pt x="793" y="2325"/>
                    <a:pt x="718" y="2330"/>
                    <a:pt x="644" y="2323"/>
                  </a:cubicBezTo>
                  <a:cubicBezTo>
                    <a:pt x="592" y="2318"/>
                    <a:pt x="535" y="2306"/>
                    <a:pt x="482" y="2284"/>
                  </a:cubicBezTo>
                  <a:cubicBezTo>
                    <a:pt x="482" y="2284"/>
                    <a:pt x="376" y="2243"/>
                    <a:pt x="367" y="2215"/>
                  </a:cubicBezTo>
                  <a:cubicBezTo>
                    <a:pt x="265" y="2247"/>
                    <a:pt x="265" y="2247"/>
                    <a:pt x="265" y="2247"/>
                  </a:cubicBezTo>
                  <a:lnTo>
                    <a:pt x="0" y="1290"/>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20">
              <a:extLst>
                <a:ext uri="{FF2B5EF4-FFF2-40B4-BE49-F238E27FC236}">
                  <a16:creationId xmlns:a16="http://schemas.microsoft.com/office/drawing/2014/main" id="{D891158F-09A0-42C2-8691-1D9C7F198168}"/>
                </a:ext>
              </a:extLst>
            </p:cNvPr>
            <p:cNvSpPr>
              <a:spLocks/>
            </p:cNvSpPr>
            <p:nvPr/>
          </p:nvSpPr>
          <p:spPr bwMode="auto">
            <a:xfrm>
              <a:off x="2911476" y="7688263"/>
              <a:ext cx="436563" cy="1081088"/>
            </a:xfrm>
            <a:custGeom>
              <a:avLst/>
              <a:gdLst>
                <a:gd name="T0" fmla="*/ 202 w 275"/>
                <a:gd name="T1" fmla="*/ 681 h 681"/>
                <a:gd name="T2" fmla="*/ 275 w 275"/>
                <a:gd name="T3" fmla="*/ 659 h 681"/>
                <a:gd name="T4" fmla="*/ 73 w 275"/>
                <a:gd name="T5" fmla="*/ 0 h 681"/>
                <a:gd name="T6" fmla="*/ 0 w 275"/>
                <a:gd name="T7" fmla="*/ 22 h 681"/>
                <a:gd name="T8" fmla="*/ 202 w 275"/>
                <a:gd name="T9" fmla="*/ 681 h 681"/>
              </a:gdLst>
              <a:ahLst/>
              <a:cxnLst>
                <a:cxn ang="0">
                  <a:pos x="T0" y="T1"/>
                </a:cxn>
                <a:cxn ang="0">
                  <a:pos x="T2" y="T3"/>
                </a:cxn>
                <a:cxn ang="0">
                  <a:pos x="T4" y="T5"/>
                </a:cxn>
                <a:cxn ang="0">
                  <a:pos x="T6" y="T7"/>
                </a:cxn>
                <a:cxn ang="0">
                  <a:pos x="T8" y="T9"/>
                </a:cxn>
              </a:cxnLst>
              <a:rect l="0" t="0" r="r" b="b"/>
              <a:pathLst>
                <a:path w="275" h="681">
                  <a:moveTo>
                    <a:pt x="202" y="681"/>
                  </a:moveTo>
                  <a:lnTo>
                    <a:pt x="275" y="659"/>
                  </a:lnTo>
                  <a:lnTo>
                    <a:pt x="73" y="0"/>
                  </a:lnTo>
                  <a:lnTo>
                    <a:pt x="0" y="22"/>
                  </a:lnTo>
                  <a:lnTo>
                    <a:pt x="202" y="6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21">
              <a:extLst>
                <a:ext uri="{FF2B5EF4-FFF2-40B4-BE49-F238E27FC236}">
                  <a16:creationId xmlns:a16="http://schemas.microsoft.com/office/drawing/2014/main" id="{E7023C81-FF72-4153-9CF8-D6101EACD015}"/>
                </a:ext>
              </a:extLst>
            </p:cNvPr>
            <p:cNvSpPr>
              <a:spLocks/>
            </p:cNvSpPr>
            <p:nvPr/>
          </p:nvSpPr>
          <p:spPr bwMode="auto">
            <a:xfrm>
              <a:off x="1588" y="7659688"/>
              <a:ext cx="3252788" cy="1952625"/>
            </a:xfrm>
            <a:custGeom>
              <a:avLst/>
              <a:gdLst>
                <a:gd name="T0" fmla="*/ 3795 w 3795"/>
                <a:gd name="T1" fmla="*/ 1297 h 2276"/>
                <a:gd name="T2" fmla="*/ 3621 w 3795"/>
                <a:gd name="T3" fmla="*/ 1341 h 2276"/>
                <a:gd name="T4" fmla="*/ 925 w 3795"/>
                <a:gd name="T5" fmla="*/ 2062 h 2276"/>
                <a:gd name="T6" fmla="*/ 0 w 3795"/>
                <a:gd name="T7" fmla="*/ 2276 h 2276"/>
                <a:gd name="T8" fmla="*/ 0 w 3795"/>
                <a:gd name="T9" fmla="*/ 648 h 2276"/>
                <a:gd name="T10" fmla="*/ 2579 w 3795"/>
                <a:gd name="T11" fmla="*/ 207 h 2276"/>
                <a:gd name="T12" fmla="*/ 3394 w 3795"/>
                <a:gd name="T13" fmla="*/ 0 h 2276"/>
                <a:gd name="T14" fmla="*/ 3482 w 3795"/>
                <a:gd name="T15" fmla="*/ 281 h 2276"/>
                <a:gd name="T16" fmla="*/ 3795 w 3795"/>
                <a:gd name="T17" fmla="*/ 129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5" h="2276">
                  <a:moveTo>
                    <a:pt x="3795" y="1297"/>
                  </a:moveTo>
                  <a:cubicBezTo>
                    <a:pt x="3621" y="1341"/>
                    <a:pt x="3621" y="1341"/>
                    <a:pt x="3621" y="1341"/>
                  </a:cubicBezTo>
                  <a:cubicBezTo>
                    <a:pt x="3621" y="1341"/>
                    <a:pt x="2152" y="1756"/>
                    <a:pt x="925" y="2062"/>
                  </a:cubicBezTo>
                  <a:cubicBezTo>
                    <a:pt x="526" y="2162"/>
                    <a:pt x="187" y="2240"/>
                    <a:pt x="0" y="2276"/>
                  </a:cubicBezTo>
                  <a:cubicBezTo>
                    <a:pt x="0" y="648"/>
                    <a:pt x="0" y="648"/>
                    <a:pt x="0" y="648"/>
                  </a:cubicBezTo>
                  <a:cubicBezTo>
                    <a:pt x="613" y="621"/>
                    <a:pt x="2579" y="207"/>
                    <a:pt x="2579" y="207"/>
                  </a:cubicBezTo>
                  <a:cubicBezTo>
                    <a:pt x="3394" y="0"/>
                    <a:pt x="3394" y="0"/>
                    <a:pt x="3394" y="0"/>
                  </a:cubicBezTo>
                  <a:cubicBezTo>
                    <a:pt x="3482" y="281"/>
                    <a:pt x="3482" y="281"/>
                    <a:pt x="3482" y="281"/>
                  </a:cubicBezTo>
                  <a:lnTo>
                    <a:pt x="3795" y="129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22">
              <a:extLst>
                <a:ext uri="{FF2B5EF4-FFF2-40B4-BE49-F238E27FC236}">
                  <a16:creationId xmlns:a16="http://schemas.microsoft.com/office/drawing/2014/main" id="{2D73B332-82DA-4F6B-AA00-A17A8FE899CD}"/>
                </a:ext>
              </a:extLst>
            </p:cNvPr>
            <p:cNvSpPr>
              <a:spLocks/>
            </p:cNvSpPr>
            <p:nvPr/>
          </p:nvSpPr>
          <p:spPr bwMode="auto">
            <a:xfrm>
              <a:off x="2730501" y="8728075"/>
              <a:ext cx="104775" cy="104775"/>
            </a:xfrm>
            <a:custGeom>
              <a:avLst/>
              <a:gdLst>
                <a:gd name="T0" fmla="*/ 103 w 123"/>
                <a:gd name="T1" fmla="*/ 26 h 122"/>
                <a:gd name="T2" fmla="*/ 96 w 123"/>
                <a:gd name="T3" fmla="*/ 103 h 122"/>
                <a:gd name="T4" fmla="*/ 20 w 123"/>
                <a:gd name="T5" fmla="*/ 96 h 122"/>
                <a:gd name="T6" fmla="*/ 26 w 123"/>
                <a:gd name="T7" fmla="*/ 20 h 122"/>
                <a:gd name="T8" fmla="*/ 103 w 123"/>
                <a:gd name="T9" fmla="*/ 26 h 122"/>
              </a:gdLst>
              <a:ahLst/>
              <a:cxnLst>
                <a:cxn ang="0">
                  <a:pos x="T0" y="T1"/>
                </a:cxn>
                <a:cxn ang="0">
                  <a:pos x="T2" y="T3"/>
                </a:cxn>
                <a:cxn ang="0">
                  <a:pos x="T4" y="T5"/>
                </a:cxn>
                <a:cxn ang="0">
                  <a:pos x="T6" y="T7"/>
                </a:cxn>
                <a:cxn ang="0">
                  <a:pos x="T8" y="T9"/>
                </a:cxn>
              </a:cxnLst>
              <a:rect l="0" t="0" r="r" b="b"/>
              <a:pathLst>
                <a:path w="123" h="122">
                  <a:moveTo>
                    <a:pt x="103" y="26"/>
                  </a:moveTo>
                  <a:cubicBezTo>
                    <a:pt x="123" y="49"/>
                    <a:pt x="120" y="84"/>
                    <a:pt x="96" y="103"/>
                  </a:cubicBezTo>
                  <a:cubicBezTo>
                    <a:pt x="73" y="122"/>
                    <a:pt x="39" y="119"/>
                    <a:pt x="20" y="96"/>
                  </a:cubicBezTo>
                  <a:cubicBezTo>
                    <a:pt x="0" y="73"/>
                    <a:pt x="3" y="39"/>
                    <a:pt x="26" y="20"/>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23">
              <a:extLst>
                <a:ext uri="{FF2B5EF4-FFF2-40B4-BE49-F238E27FC236}">
                  <a16:creationId xmlns:a16="http://schemas.microsoft.com/office/drawing/2014/main" id="{84847514-7B48-4D25-95F7-3AA86C8302AE}"/>
                </a:ext>
              </a:extLst>
            </p:cNvPr>
            <p:cNvSpPr>
              <a:spLocks/>
            </p:cNvSpPr>
            <p:nvPr/>
          </p:nvSpPr>
          <p:spPr bwMode="auto">
            <a:xfrm>
              <a:off x="2586038" y="8770938"/>
              <a:ext cx="103188" cy="104775"/>
            </a:xfrm>
            <a:custGeom>
              <a:avLst/>
              <a:gdLst>
                <a:gd name="T0" fmla="*/ 102 w 122"/>
                <a:gd name="T1" fmla="*/ 26 h 122"/>
                <a:gd name="T2" fmla="*/ 96 w 122"/>
                <a:gd name="T3" fmla="*/ 103 h 122"/>
                <a:gd name="T4" fmla="*/ 19 w 122"/>
                <a:gd name="T5" fmla="*/ 96 h 122"/>
                <a:gd name="T6" fmla="*/ 26 w 122"/>
                <a:gd name="T7" fmla="*/ 20 h 122"/>
                <a:gd name="T8" fmla="*/ 102 w 122"/>
                <a:gd name="T9" fmla="*/ 26 h 122"/>
              </a:gdLst>
              <a:ahLst/>
              <a:cxnLst>
                <a:cxn ang="0">
                  <a:pos x="T0" y="T1"/>
                </a:cxn>
                <a:cxn ang="0">
                  <a:pos x="T2" y="T3"/>
                </a:cxn>
                <a:cxn ang="0">
                  <a:pos x="T4" y="T5"/>
                </a:cxn>
                <a:cxn ang="0">
                  <a:pos x="T6" y="T7"/>
                </a:cxn>
                <a:cxn ang="0">
                  <a:pos x="T8" y="T9"/>
                </a:cxn>
              </a:cxnLst>
              <a:rect l="0" t="0" r="r" b="b"/>
              <a:pathLst>
                <a:path w="122" h="122">
                  <a:moveTo>
                    <a:pt x="102" y="26"/>
                  </a:moveTo>
                  <a:cubicBezTo>
                    <a:pt x="122" y="49"/>
                    <a:pt x="119" y="84"/>
                    <a:pt x="96" y="103"/>
                  </a:cubicBezTo>
                  <a:cubicBezTo>
                    <a:pt x="73" y="122"/>
                    <a:pt x="38" y="119"/>
                    <a:pt x="19" y="96"/>
                  </a:cubicBezTo>
                  <a:cubicBezTo>
                    <a:pt x="0" y="73"/>
                    <a:pt x="3" y="39"/>
                    <a:pt x="26" y="20"/>
                  </a:cubicBezTo>
                  <a:cubicBezTo>
                    <a:pt x="49" y="0"/>
                    <a:pt x="83" y="3"/>
                    <a:pt x="102"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24">
              <a:extLst>
                <a:ext uri="{FF2B5EF4-FFF2-40B4-BE49-F238E27FC236}">
                  <a16:creationId xmlns:a16="http://schemas.microsoft.com/office/drawing/2014/main" id="{1CD69C0B-BEAD-4DA6-A1D6-303F726CE66E}"/>
                </a:ext>
              </a:extLst>
            </p:cNvPr>
            <p:cNvSpPr>
              <a:spLocks/>
            </p:cNvSpPr>
            <p:nvPr/>
          </p:nvSpPr>
          <p:spPr bwMode="auto">
            <a:xfrm>
              <a:off x="2436813" y="8812213"/>
              <a:ext cx="104775" cy="104775"/>
            </a:xfrm>
            <a:custGeom>
              <a:avLst/>
              <a:gdLst>
                <a:gd name="T0" fmla="*/ 103 w 122"/>
                <a:gd name="T1" fmla="*/ 26 h 122"/>
                <a:gd name="T2" fmla="*/ 96 w 122"/>
                <a:gd name="T3" fmla="*/ 103 h 122"/>
                <a:gd name="T4" fmla="*/ 19 w 122"/>
                <a:gd name="T5" fmla="*/ 96 h 122"/>
                <a:gd name="T6" fmla="*/ 26 w 122"/>
                <a:gd name="T7" fmla="*/ 19 h 122"/>
                <a:gd name="T8" fmla="*/ 103 w 122"/>
                <a:gd name="T9" fmla="*/ 26 h 122"/>
              </a:gdLst>
              <a:ahLst/>
              <a:cxnLst>
                <a:cxn ang="0">
                  <a:pos x="T0" y="T1"/>
                </a:cxn>
                <a:cxn ang="0">
                  <a:pos x="T2" y="T3"/>
                </a:cxn>
                <a:cxn ang="0">
                  <a:pos x="T4" y="T5"/>
                </a:cxn>
                <a:cxn ang="0">
                  <a:pos x="T6" y="T7"/>
                </a:cxn>
                <a:cxn ang="0">
                  <a:pos x="T8" y="T9"/>
                </a:cxn>
              </a:cxnLst>
              <a:rect l="0" t="0" r="r" b="b"/>
              <a:pathLst>
                <a:path w="122" h="122">
                  <a:moveTo>
                    <a:pt x="103" y="26"/>
                  </a:moveTo>
                  <a:cubicBezTo>
                    <a:pt x="122" y="49"/>
                    <a:pt x="119" y="83"/>
                    <a:pt x="96" y="103"/>
                  </a:cubicBezTo>
                  <a:cubicBezTo>
                    <a:pt x="73" y="122"/>
                    <a:pt x="39" y="119"/>
                    <a:pt x="19" y="96"/>
                  </a:cubicBezTo>
                  <a:cubicBezTo>
                    <a:pt x="0" y="73"/>
                    <a:pt x="3" y="38"/>
                    <a:pt x="26" y="19"/>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25">
              <a:extLst>
                <a:ext uri="{FF2B5EF4-FFF2-40B4-BE49-F238E27FC236}">
                  <a16:creationId xmlns:a16="http://schemas.microsoft.com/office/drawing/2014/main" id="{1E68E205-CCAF-43AA-870D-3E1CED439894}"/>
                </a:ext>
              </a:extLst>
            </p:cNvPr>
            <p:cNvSpPr>
              <a:spLocks/>
            </p:cNvSpPr>
            <p:nvPr/>
          </p:nvSpPr>
          <p:spPr bwMode="auto">
            <a:xfrm>
              <a:off x="4851401" y="7019925"/>
              <a:ext cx="261938" cy="266700"/>
            </a:xfrm>
            <a:custGeom>
              <a:avLst/>
              <a:gdLst>
                <a:gd name="T0" fmla="*/ 5 w 305"/>
                <a:gd name="T1" fmla="*/ 78 h 310"/>
                <a:gd name="T2" fmla="*/ 66 w 305"/>
                <a:gd name="T3" fmla="*/ 283 h 310"/>
                <a:gd name="T4" fmla="*/ 107 w 305"/>
                <a:gd name="T5" fmla="*/ 304 h 310"/>
                <a:gd name="T6" fmla="*/ 218 w 305"/>
                <a:gd name="T7" fmla="*/ 269 h 310"/>
                <a:gd name="T8" fmla="*/ 286 w 305"/>
                <a:gd name="T9" fmla="*/ 119 h 310"/>
                <a:gd name="T10" fmla="*/ 171 w 305"/>
                <a:gd name="T11" fmla="*/ 4 h 310"/>
                <a:gd name="T12" fmla="*/ 63 w 305"/>
                <a:gd name="T13" fmla="*/ 27 h 310"/>
                <a:gd name="T14" fmla="*/ 27 w 305"/>
                <a:gd name="T15" fmla="*/ 37 h 310"/>
                <a:gd name="T16" fmla="*/ 5 w 305"/>
                <a:gd name="T17" fmla="*/ 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10">
                  <a:moveTo>
                    <a:pt x="5" y="78"/>
                  </a:moveTo>
                  <a:cubicBezTo>
                    <a:pt x="66" y="283"/>
                    <a:pt x="66" y="283"/>
                    <a:pt x="66" y="283"/>
                  </a:cubicBezTo>
                  <a:cubicBezTo>
                    <a:pt x="71" y="300"/>
                    <a:pt x="89" y="310"/>
                    <a:pt x="107" y="304"/>
                  </a:cubicBezTo>
                  <a:cubicBezTo>
                    <a:pt x="218" y="269"/>
                    <a:pt x="218" y="269"/>
                    <a:pt x="218" y="269"/>
                  </a:cubicBezTo>
                  <a:cubicBezTo>
                    <a:pt x="218" y="269"/>
                    <a:pt x="305" y="235"/>
                    <a:pt x="286" y="119"/>
                  </a:cubicBezTo>
                  <a:cubicBezTo>
                    <a:pt x="286" y="119"/>
                    <a:pt x="266" y="22"/>
                    <a:pt x="171" y="4"/>
                  </a:cubicBezTo>
                  <a:cubicBezTo>
                    <a:pt x="171" y="4"/>
                    <a:pt x="132" y="0"/>
                    <a:pt x="63" y="27"/>
                  </a:cubicBezTo>
                  <a:cubicBezTo>
                    <a:pt x="27" y="37"/>
                    <a:pt x="27" y="37"/>
                    <a:pt x="27" y="37"/>
                  </a:cubicBezTo>
                  <a:cubicBezTo>
                    <a:pt x="10" y="42"/>
                    <a:pt x="0" y="60"/>
                    <a:pt x="5" y="7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26">
              <a:extLst>
                <a:ext uri="{FF2B5EF4-FFF2-40B4-BE49-F238E27FC236}">
                  <a16:creationId xmlns:a16="http://schemas.microsoft.com/office/drawing/2014/main" id="{E6BE7019-6433-4DC7-BDA1-73BABC0D805D}"/>
                </a:ext>
              </a:extLst>
            </p:cNvPr>
            <p:cNvSpPr>
              <a:spLocks/>
            </p:cNvSpPr>
            <p:nvPr/>
          </p:nvSpPr>
          <p:spPr bwMode="auto">
            <a:xfrm>
              <a:off x="5110163" y="7332663"/>
              <a:ext cx="250825" cy="254000"/>
            </a:xfrm>
            <a:custGeom>
              <a:avLst/>
              <a:gdLst>
                <a:gd name="T0" fmla="*/ 5 w 292"/>
                <a:gd name="T1" fmla="*/ 74 h 296"/>
                <a:gd name="T2" fmla="*/ 63 w 292"/>
                <a:gd name="T3" fmla="*/ 270 h 296"/>
                <a:gd name="T4" fmla="*/ 102 w 292"/>
                <a:gd name="T5" fmla="*/ 291 h 296"/>
                <a:gd name="T6" fmla="*/ 209 w 292"/>
                <a:gd name="T7" fmla="*/ 257 h 296"/>
                <a:gd name="T8" fmla="*/ 273 w 292"/>
                <a:gd name="T9" fmla="*/ 114 h 296"/>
                <a:gd name="T10" fmla="*/ 163 w 292"/>
                <a:gd name="T11" fmla="*/ 4 h 296"/>
                <a:gd name="T12" fmla="*/ 60 w 292"/>
                <a:gd name="T13" fmla="*/ 25 h 296"/>
                <a:gd name="T14" fmla="*/ 26 w 292"/>
                <a:gd name="T15" fmla="*/ 35 h 296"/>
                <a:gd name="T16" fmla="*/ 5 w 292"/>
                <a:gd name="T17" fmla="*/ 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6">
                  <a:moveTo>
                    <a:pt x="5" y="74"/>
                  </a:moveTo>
                  <a:cubicBezTo>
                    <a:pt x="63" y="270"/>
                    <a:pt x="63" y="270"/>
                    <a:pt x="63" y="270"/>
                  </a:cubicBezTo>
                  <a:cubicBezTo>
                    <a:pt x="68" y="287"/>
                    <a:pt x="85" y="296"/>
                    <a:pt x="102" y="291"/>
                  </a:cubicBezTo>
                  <a:cubicBezTo>
                    <a:pt x="209" y="257"/>
                    <a:pt x="209" y="257"/>
                    <a:pt x="209" y="257"/>
                  </a:cubicBezTo>
                  <a:cubicBezTo>
                    <a:pt x="209" y="257"/>
                    <a:pt x="292" y="225"/>
                    <a:pt x="273" y="114"/>
                  </a:cubicBezTo>
                  <a:cubicBezTo>
                    <a:pt x="273" y="114"/>
                    <a:pt x="255" y="21"/>
                    <a:pt x="163" y="4"/>
                  </a:cubicBezTo>
                  <a:cubicBezTo>
                    <a:pt x="163" y="4"/>
                    <a:pt x="126" y="0"/>
                    <a:pt x="60" y="25"/>
                  </a:cubicBezTo>
                  <a:cubicBezTo>
                    <a:pt x="26" y="35"/>
                    <a:pt x="26" y="35"/>
                    <a:pt x="26" y="35"/>
                  </a:cubicBezTo>
                  <a:cubicBezTo>
                    <a:pt x="9" y="40"/>
                    <a:pt x="0" y="57"/>
                    <a:pt x="5" y="7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27">
              <a:extLst>
                <a:ext uri="{FF2B5EF4-FFF2-40B4-BE49-F238E27FC236}">
                  <a16:creationId xmlns:a16="http://schemas.microsoft.com/office/drawing/2014/main" id="{EBF42732-094E-4016-884F-CDE4F8BE96A3}"/>
                </a:ext>
              </a:extLst>
            </p:cNvPr>
            <p:cNvSpPr>
              <a:spLocks/>
            </p:cNvSpPr>
            <p:nvPr/>
          </p:nvSpPr>
          <p:spPr bwMode="auto">
            <a:xfrm>
              <a:off x="5141913" y="7723188"/>
              <a:ext cx="209550" cy="217488"/>
            </a:xfrm>
            <a:custGeom>
              <a:avLst/>
              <a:gdLst>
                <a:gd name="T0" fmla="*/ 4 w 244"/>
                <a:gd name="T1" fmla="*/ 59 h 254"/>
                <a:gd name="T2" fmla="*/ 46 w 244"/>
                <a:gd name="T3" fmla="*/ 230 h 254"/>
                <a:gd name="T4" fmla="*/ 79 w 244"/>
                <a:gd name="T5" fmla="*/ 250 h 254"/>
                <a:gd name="T6" fmla="*/ 172 w 244"/>
                <a:gd name="T7" fmla="*/ 225 h 254"/>
                <a:gd name="T8" fmla="*/ 233 w 244"/>
                <a:gd name="T9" fmla="*/ 104 h 254"/>
                <a:gd name="T10" fmla="*/ 143 w 244"/>
                <a:gd name="T11" fmla="*/ 5 h 254"/>
                <a:gd name="T12" fmla="*/ 53 w 244"/>
                <a:gd name="T13" fmla="*/ 20 h 254"/>
                <a:gd name="T14" fmla="*/ 23 w 244"/>
                <a:gd name="T15" fmla="*/ 27 h 254"/>
                <a:gd name="T16" fmla="*/ 4 w 244"/>
                <a:gd name="T17" fmla="*/ 5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54">
                  <a:moveTo>
                    <a:pt x="4" y="59"/>
                  </a:moveTo>
                  <a:cubicBezTo>
                    <a:pt x="46" y="230"/>
                    <a:pt x="46" y="230"/>
                    <a:pt x="46" y="230"/>
                  </a:cubicBezTo>
                  <a:cubicBezTo>
                    <a:pt x="49" y="245"/>
                    <a:pt x="64" y="254"/>
                    <a:pt x="79" y="250"/>
                  </a:cubicBezTo>
                  <a:cubicBezTo>
                    <a:pt x="172" y="225"/>
                    <a:pt x="172" y="225"/>
                    <a:pt x="172" y="225"/>
                  </a:cubicBezTo>
                  <a:cubicBezTo>
                    <a:pt x="172" y="225"/>
                    <a:pt x="244" y="200"/>
                    <a:pt x="233" y="104"/>
                  </a:cubicBezTo>
                  <a:cubicBezTo>
                    <a:pt x="233" y="104"/>
                    <a:pt x="220" y="24"/>
                    <a:pt x="143" y="5"/>
                  </a:cubicBezTo>
                  <a:cubicBezTo>
                    <a:pt x="143" y="5"/>
                    <a:pt x="111" y="0"/>
                    <a:pt x="53" y="20"/>
                  </a:cubicBezTo>
                  <a:cubicBezTo>
                    <a:pt x="23" y="27"/>
                    <a:pt x="23" y="27"/>
                    <a:pt x="23" y="27"/>
                  </a:cubicBezTo>
                  <a:cubicBezTo>
                    <a:pt x="9" y="30"/>
                    <a:pt x="0" y="45"/>
                    <a:pt x="4" y="59"/>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28">
              <a:extLst>
                <a:ext uri="{FF2B5EF4-FFF2-40B4-BE49-F238E27FC236}">
                  <a16:creationId xmlns:a16="http://schemas.microsoft.com/office/drawing/2014/main" id="{8855B8C3-A603-4D32-B4E4-90AAE6026BEC}"/>
                </a:ext>
              </a:extLst>
            </p:cNvPr>
            <p:cNvSpPr>
              <a:spLocks/>
            </p:cNvSpPr>
            <p:nvPr/>
          </p:nvSpPr>
          <p:spPr bwMode="auto">
            <a:xfrm>
              <a:off x="4905376" y="8140700"/>
              <a:ext cx="204788" cy="212725"/>
            </a:xfrm>
            <a:custGeom>
              <a:avLst/>
              <a:gdLst>
                <a:gd name="T0" fmla="*/ 3 w 239"/>
                <a:gd name="T1" fmla="*/ 58 h 248"/>
                <a:gd name="T2" fmla="*/ 45 w 239"/>
                <a:gd name="T3" fmla="*/ 225 h 248"/>
                <a:gd name="T4" fmla="*/ 77 w 239"/>
                <a:gd name="T5" fmla="*/ 244 h 248"/>
                <a:gd name="T6" fmla="*/ 168 w 239"/>
                <a:gd name="T7" fmla="*/ 220 h 248"/>
                <a:gd name="T8" fmla="*/ 228 w 239"/>
                <a:gd name="T9" fmla="*/ 102 h 248"/>
                <a:gd name="T10" fmla="*/ 139 w 239"/>
                <a:gd name="T11" fmla="*/ 5 h 248"/>
                <a:gd name="T12" fmla="*/ 52 w 239"/>
                <a:gd name="T13" fmla="*/ 19 h 248"/>
                <a:gd name="T14" fmla="*/ 23 w 239"/>
                <a:gd name="T15" fmla="*/ 26 h 248"/>
                <a:gd name="T16" fmla="*/ 3 w 239"/>
                <a:gd name="T17"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8">
                  <a:moveTo>
                    <a:pt x="3" y="58"/>
                  </a:moveTo>
                  <a:cubicBezTo>
                    <a:pt x="45" y="225"/>
                    <a:pt x="45" y="225"/>
                    <a:pt x="45" y="225"/>
                  </a:cubicBezTo>
                  <a:cubicBezTo>
                    <a:pt x="48" y="239"/>
                    <a:pt x="63" y="248"/>
                    <a:pt x="77" y="244"/>
                  </a:cubicBezTo>
                  <a:cubicBezTo>
                    <a:pt x="168" y="220"/>
                    <a:pt x="168" y="220"/>
                    <a:pt x="168" y="220"/>
                  </a:cubicBezTo>
                  <a:cubicBezTo>
                    <a:pt x="168" y="220"/>
                    <a:pt x="239" y="196"/>
                    <a:pt x="228" y="102"/>
                  </a:cubicBezTo>
                  <a:cubicBezTo>
                    <a:pt x="228" y="102"/>
                    <a:pt x="215" y="23"/>
                    <a:pt x="139" y="5"/>
                  </a:cubicBezTo>
                  <a:cubicBezTo>
                    <a:pt x="139" y="5"/>
                    <a:pt x="108" y="0"/>
                    <a:pt x="52" y="19"/>
                  </a:cubicBezTo>
                  <a:cubicBezTo>
                    <a:pt x="23" y="26"/>
                    <a:pt x="23" y="26"/>
                    <a:pt x="23" y="26"/>
                  </a:cubicBezTo>
                  <a:cubicBezTo>
                    <a:pt x="8" y="30"/>
                    <a:pt x="0" y="44"/>
                    <a:pt x="3" y="5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29">
              <a:extLst>
                <a:ext uri="{FF2B5EF4-FFF2-40B4-BE49-F238E27FC236}">
                  <a16:creationId xmlns:a16="http://schemas.microsoft.com/office/drawing/2014/main" id="{648889FD-11A3-4042-92E0-6AB39CE987FE}"/>
                </a:ext>
              </a:extLst>
            </p:cNvPr>
            <p:cNvSpPr>
              <a:spLocks/>
            </p:cNvSpPr>
            <p:nvPr/>
          </p:nvSpPr>
          <p:spPr bwMode="auto">
            <a:xfrm>
              <a:off x="3844926" y="6765925"/>
              <a:ext cx="201613" cy="209550"/>
            </a:xfrm>
            <a:custGeom>
              <a:avLst/>
              <a:gdLst>
                <a:gd name="T0" fmla="*/ 8 w 235"/>
                <a:gd name="T1" fmla="*/ 150 h 244"/>
                <a:gd name="T2" fmla="*/ 105 w 235"/>
                <a:gd name="T3" fmla="*/ 237 h 244"/>
                <a:gd name="T4" fmla="*/ 136 w 235"/>
                <a:gd name="T5" fmla="*/ 230 h 244"/>
                <a:gd name="T6" fmla="*/ 193 w 235"/>
                <a:gd name="T7" fmla="*/ 160 h 244"/>
                <a:gd name="T8" fmla="*/ 189 w 235"/>
                <a:gd name="T9" fmla="*/ 45 h 244"/>
                <a:gd name="T10" fmla="*/ 86 w 235"/>
                <a:gd name="T11" fmla="*/ 33 h 244"/>
                <a:gd name="T12" fmla="*/ 28 w 235"/>
                <a:gd name="T13" fmla="*/ 95 h 244"/>
                <a:gd name="T14" fmla="*/ 9 w 235"/>
                <a:gd name="T15" fmla="*/ 117 h 244"/>
                <a:gd name="T16" fmla="*/ 8 w 235"/>
                <a:gd name="T17" fmla="*/ 1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4">
                  <a:moveTo>
                    <a:pt x="8" y="150"/>
                  </a:moveTo>
                  <a:cubicBezTo>
                    <a:pt x="105" y="237"/>
                    <a:pt x="105" y="237"/>
                    <a:pt x="105" y="237"/>
                  </a:cubicBezTo>
                  <a:cubicBezTo>
                    <a:pt x="113" y="244"/>
                    <a:pt x="127" y="241"/>
                    <a:pt x="136" y="230"/>
                  </a:cubicBezTo>
                  <a:cubicBezTo>
                    <a:pt x="193" y="160"/>
                    <a:pt x="193" y="160"/>
                    <a:pt x="193" y="160"/>
                  </a:cubicBezTo>
                  <a:cubicBezTo>
                    <a:pt x="193" y="160"/>
                    <a:pt x="235" y="102"/>
                    <a:pt x="189" y="45"/>
                  </a:cubicBezTo>
                  <a:cubicBezTo>
                    <a:pt x="189" y="45"/>
                    <a:pt x="149" y="0"/>
                    <a:pt x="86" y="33"/>
                  </a:cubicBezTo>
                  <a:cubicBezTo>
                    <a:pt x="86" y="33"/>
                    <a:pt x="62" y="48"/>
                    <a:pt x="28" y="95"/>
                  </a:cubicBezTo>
                  <a:cubicBezTo>
                    <a:pt x="9" y="117"/>
                    <a:pt x="9" y="117"/>
                    <a:pt x="9" y="117"/>
                  </a:cubicBezTo>
                  <a:cubicBezTo>
                    <a:pt x="0" y="128"/>
                    <a:pt x="0" y="142"/>
                    <a:pt x="8" y="15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30">
              <a:extLst>
                <a:ext uri="{FF2B5EF4-FFF2-40B4-BE49-F238E27FC236}">
                  <a16:creationId xmlns:a16="http://schemas.microsoft.com/office/drawing/2014/main" id="{438663A7-2715-41D7-B24B-9714CB9EE577}"/>
                </a:ext>
              </a:extLst>
            </p:cNvPr>
            <p:cNvSpPr>
              <a:spLocks/>
            </p:cNvSpPr>
            <p:nvPr/>
          </p:nvSpPr>
          <p:spPr bwMode="auto">
            <a:xfrm>
              <a:off x="3670301" y="2740025"/>
              <a:ext cx="1835150" cy="350838"/>
            </a:xfrm>
            <a:custGeom>
              <a:avLst/>
              <a:gdLst>
                <a:gd name="T0" fmla="*/ 517 w 2142"/>
                <a:gd name="T1" fmla="*/ 0 h 410"/>
                <a:gd name="T2" fmla="*/ 452 w 2142"/>
                <a:gd name="T3" fmla="*/ 3 h 410"/>
                <a:gd name="T4" fmla="*/ 299 w 2142"/>
                <a:gd name="T5" fmla="*/ 40 h 410"/>
                <a:gd name="T6" fmla="*/ 189 w 2142"/>
                <a:gd name="T7" fmla="*/ 106 h 410"/>
                <a:gd name="T8" fmla="*/ 93 w 2142"/>
                <a:gd name="T9" fmla="*/ 75 h 410"/>
                <a:gd name="T10" fmla="*/ 0 w 2142"/>
                <a:gd name="T11" fmla="*/ 410 h 410"/>
                <a:gd name="T12" fmla="*/ 269 w 2142"/>
                <a:gd name="T13" fmla="*/ 410 h 410"/>
                <a:gd name="T14" fmla="*/ 647 w 2142"/>
                <a:gd name="T15" fmla="*/ 221 h 410"/>
                <a:gd name="T16" fmla="*/ 1721 w 2142"/>
                <a:gd name="T17" fmla="*/ 410 h 410"/>
                <a:gd name="T18" fmla="*/ 2142 w 2142"/>
                <a:gd name="T19" fmla="*/ 410 h 410"/>
                <a:gd name="T20" fmla="*/ 2059 w 2142"/>
                <a:gd name="T21" fmla="*/ 367 h 410"/>
                <a:gd name="T22" fmla="*/ 922 w 2142"/>
                <a:gd name="T23" fmla="*/ 69 h 410"/>
                <a:gd name="T24" fmla="*/ 662 w 2142"/>
                <a:gd name="T25" fmla="*/ 15 h 410"/>
                <a:gd name="T26" fmla="*/ 517 w 2142"/>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2" h="410">
                  <a:moveTo>
                    <a:pt x="517" y="0"/>
                  </a:moveTo>
                  <a:cubicBezTo>
                    <a:pt x="495" y="0"/>
                    <a:pt x="474" y="1"/>
                    <a:pt x="452" y="3"/>
                  </a:cubicBezTo>
                  <a:cubicBezTo>
                    <a:pt x="403" y="8"/>
                    <a:pt x="348" y="19"/>
                    <a:pt x="299" y="40"/>
                  </a:cubicBezTo>
                  <a:cubicBezTo>
                    <a:pt x="299" y="40"/>
                    <a:pt x="198" y="79"/>
                    <a:pt x="189" y="106"/>
                  </a:cubicBezTo>
                  <a:cubicBezTo>
                    <a:pt x="93" y="75"/>
                    <a:pt x="93" y="75"/>
                    <a:pt x="93" y="75"/>
                  </a:cubicBezTo>
                  <a:cubicBezTo>
                    <a:pt x="0" y="410"/>
                    <a:pt x="0" y="410"/>
                    <a:pt x="0" y="410"/>
                  </a:cubicBezTo>
                  <a:cubicBezTo>
                    <a:pt x="269" y="410"/>
                    <a:pt x="269" y="410"/>
                    <a:pt x="269" y="410"/>
                  </a:cubicBezTo>
                  <a:cubicBezTo>
                    <a:pt x="647" y="221"/>
                    <a:pt x="647" y="221"/>
                    <a:pt x="647" y="221"/>
                  </a:cubicBezTo>
                  <a:cubicBezTo>
                    <a:pt x="647" y="221"/>
                    <a:pt x="1063" y="293"/>
                    <a:pt x="1721" y="410"/>
                  </a:cubicBezTo>
                  <a:cubicBezTo>
                    <a:pt x="2142" y="410"/>
                    <a:pt x="2142" y="410"/>
                    <a:pt x="2142" y="410"/>
                  </a:cubicBezTo>
                  <a:cubicBezTo>
                    <a:pt x="2122" y="393"/>
                    <a:pt x="2095" y="378"/>
                    <a:pt x="2059" y="367"/>
                  </a:cubicBezTo>
                  <a:cubicBezTo>
                    <a:pt x="922" y="69"/>
                    <a:pt x="922" y="69"/>
                    <a:pt x="922" y="69"/>
                  </a:cubicBezTo>
                  <a:cubicBezTo>
                    <a:pt x="662" y="15"/>
                    <a:pt x="662" y="15"/>
                    <a:pt x="662" y="15"/>
                  </a:cubicBezTo>
                  <a:cubicBezTo>
                    <a:pt x="614" y="5"/>
                    <a:pt x="566" y="0"/>
                    <a:pt x="517" y="0"/>
                  </a:cubicBezTo>
                </a:path>
              </a:pathLst>
            </a:custGeom>
            <a:solidFill>
              <a:srgbClr val="B65D1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31">
              <a:extLst>
                <a:ext uri="{FF2B5EF4-FFF2-40B4-BE49-F238E27FC236}">
                  <a16:creationId xmlns:a16="http://schemas.microsoft.com/office/drawing/2014/main" id="{8A13E583-F8C0-44D4-94CC-A52C22C1D2A3}"/>
                </a:ext>
              </a:extLst>
            </p:cNvPr>
            <p:cNvSpPr>
              <a:spLocks/>
            </p:cNvSpPr>
            <p:nvPr/>
          </p:nvSpPr>
          <p:spPr bwMode="auto">
            <a:xfrm>
              <a:off x="3900488" y="2928938"/>
              <a:ext cx="1244600" cy="161925"/>
            </a:xfrm>
            <a:custGeom>
              <a:avLst/>
              <a:gdLst>
                <a:gd name="T0" fmla="*/ 378 w 1452"/>
                <a:gd name="T1" fmla="*/ 0 h 189"/>
                <a:gd name="T2" fmla="*/ 0 w 1452"/>
                <a:gd name="T3" fmla="*/ 189 h 189"/>
                <a:gd name="T4" fmla="*/ 1452 w 1452"/>
                <a:gd name="T5" fmla="*/ 189 h 189"/>
                <a:gd name="T6" fmla="*/ 378 w 1452"/>
                <a:gd name="T7" fmla="*/ 0 h 189"/>
              </a:gdLst>
              <a:ahLst/>
              <a:cxnLst>
                <a:cxn ang="0">
                  <a:pos x="T0" y="T1"/>
                </a:cxn>
                <a:cxn ang="0">
                  <a:pos x="T2" y="T3"/>
                </a:cxn>
                <a:cxn ang="0">
                  <a:pos x="T4" y="T5"/>
                </a:cxn>
                <a:cxn ang="0">
                  <a:pos x="T6" y="T7"/>
                </a:cxn>
              </a:cxnLst>
              <a:rect l="0" t="0" r="r" b="b"/>
              <a:pathLst>
                <a:path w="1452" h="189">
                  <a:moveTo>
                    <a:pt x="378" y="0"/>
                  </a:moveTo>
                  <a:cubicBezTo>
                    <a:pt x="0" y="189"/>
                    <a:pt x="0" y="189"/>
                    <a:pt x="0" y="189"/>
                  </a:cubicBezTo>
                  <a:cubicBezTo>
                    <a:pt x="1452" y="189"/>
                    <a:pt x="1452" y="189"/>
                    <a:pt x="1452" y="189"/>
                  </a:cubicBezTo>
                  <a:cubicBezTo>
                    <a:pt x="794" y="72"/>
                    <a:pt x="378" y="0"/>
                    <a:pt x="378" y="0"/>
                  </a:cubicBezTo>
                </a:path>
              </a:pathLst>
            </a:custGeom>
            <a:solidFill>
              <a:srgbClr val="353C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32">
              <a:extLst>
                <a:ext uri="{FF2B5EF4-FFF2-40B4-BE49-F238E27FC236}">
                  <a16:creationId xmlns:a16="http://schemas.microsoft.com/office/drawing/2014/main" id="{E6A92DA8-4383-4B63-8963-8EFA9C05EBCF}"/>
                </a:ext>
              </a:extLst>
            </p:cNvPr>
            <p:cNvSpPr>
              <a:spLocks/>
            </p:cNvSpPr>
            <p:nvPr/>
          </p:nvSpPr>
          <p:spPr bwMode="auto">
            <a:xfrm>
              <a:off x="3533776" y="3090863"/>
              <a:ext cx="2038350" cy="1493838"/>
            </a:xfrm>
            <a:custGeom>
              <a:avLst/>
              <a:gdLst>
                <a:gd name="T0" fmla="*/ 2300 w 2377"/>
                <a:gd name="T1" fmla="*/ 0 h 1743"/>
                <a:gd name="T2" fmla="*/ 1879 w 2377"/>
                <a:gd name="T3" fmla="*/ 0 h 1743"/>
                <a:gd name="T4" fmla="*/ 427 w 2377"/>
                <a:gd name="T5" fmla="*/ 0 h 1743"/>
                <a:gd name="T6" fmla="*/ 158 w 2377"/>
                <a:gd name="T7" fmla="*/ 0 h 1743"/>
                <a:gd name="T8" fmla="*/ 0 w 2377"/>
                <a:gd name="T9" fmla="*/ 571 h 1743"/>
                <a:gd name="T10" fmla="*/ 75 w 2377"/>
                <a:gd name="T11" fmla="*/ 590 h 1743"/>
                <a:gd name="T12" fmla="*/ 156 w 2377"/>
                <a:gd name="T13" fmla="*/ 887 h 1743"/>
                <a:gd name="T14" fmla="*/ 995 w 2377"/>
                <a:gd name="T15" fmla="*/ 1737 h 1743"/>
                <a:gd name="T16" fmla="*/ 1048 w 2377"/>
                <a:gd name="T17" fmla="*/ 1743 h 1743"/>
                <a:gd name="T18" fmla="*/ 1205 w 2377"/>
                <a:gd name="T19" fmla="*/ 1539 h 1743"/>
                <a:gd name="T20" fmla="*/ 1163 w 2377"/>
                <a:gd name="T21" fmla="*/ 1426 h 1743"/>
                <a:gd name="T22" fmla="*/ 897 w 2377"/>
                <a:gd name="T23" fmla="*/ 1130 h 1743"/>
                <a:gd name="T24" fmla="*/ 1587 w 2377"/>
                <a:gd name="T25" fmla="*/ 1334 h 1743"/>
                <a:gd name="T26" fmla="*/ 1587 w 2377"/>
                <a:gd name="T27" fmla="*/ 953 h 1743"/>
                <a:gd name="T28" fmla="*/ 1262 w 2377"/>
                <a:gd name="T29" fmla="*/ 842 h 1743"/>
                <a:gd name="T30" fmla="*/ 1587 w 2377"/>
                <a:gd name="T31" fmla="*/ 932 h 1743"/>
                <a:gd name="T32" fmla="*/ 1587 w 2377"/>
                <a:gd name="T33" fmla="*/ 519 h 1743"/>
                <a:gd name="T34" fmla="*/ 1458 w 2377"/>
                <a:gd name="T35" fmla="*/ 479 h 1743"/>
                <a:gd name="T36" fmla="*/ 1587 w 2377"/>
                <a:gd name="T37" fmla="*/ 511 h 1743"/>
                <a:gd name="T38" fmla="*/ 1587 w 2377"/>
                <a:gd name="T39" fmla="*/ 482 h 1743"/>
                <a:gd name="T40" fmla="*/ 1699 w 2377"/>
                <a:gd name="T41" fmla="*/ 371 h 1743"/>
                <a:gd name="T42" fmla="*/ 2369 w 2377"/>
                <a:gd name="T43" fmla="*/ 371 h 1743"/>
                <a:gd name="T44" fmla="*/ 1503 w 2377"/>
                <a:gd name="T45" fmla="*/ 87 h 1743"/>
                <a:gd name="T46" fmla="*/ 2140 w 2377"/>
                <a:gd name="T47" fmla="*/ 252 h 1743"/>
                <a:gd name="T48" fmla="*/ 2217 w 2377"/>
                <a:gd name="T49" fmla="*/ 263 h 1743"/>
                <a:gd name="T50" fmla="*/ 2328 w 2377"/>
                <a:gd name="T51" fmla="*/ 216 h 1743"/>
                <a:gd name="T52" fmla="*/ 2356 w 2377"/>
                <a:gd name="T53" fmla="*/ 151 h 1743"/>
                <a:gd name="T54" fmla="*/ 2300 w 2377"/>
                <a:gd name="T5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43">
                  <a:moveTo>
                    <a:pt x="2300" y="0"/>
                  </a:moveTo>
                  <a:cubicBezTo>
                    <a:pt x="1879" y="0"/>
                    <a:pt x="1879" y="0"/>
                    <a:pt x="1879" y="0"/>
                  </a:cubicBezTo>
                  <a:cubicBezTo>
                    <a:pt x="427" y="0"/>
                    <a:pt x="427" y="0"/>
                    <a:pt x="427" y="0"/>
                  </a:cubicBezTo>
                  <a:cubicBezTo>
                    <a:pt x="158" y="0"/>
                    <a:pt x="158" y="0"/>
                    <a:pt x="158" y="0"/>
                  </a:cubicBezTo>
                  <a:cubicBezTo>
                    <a:pt x="0" y="571"/>
                    <a:pt x="0" y="571"/>
                    <a:pt x="0" y="571"/>
                  </a:cubicBezTo>
                  <a:cubicBezTo>
                    <a:pt x="75" y="590"/>
                    <a:pt x="75" y="590"/>
                    <a:pt x="75" y="590"/>
                  </a:cubicBezTo>
                  <a:cubicBezTo>
                    <a:pt x="75" y="590"/>
                    <a:pt x="69" y="800"/>
                    <a:pt x="156" y="887"/>
                  </a:cubicBezTo>
                  <a:cubicBezTo>
                    <a:pt x="156" y="887"/>
                    <a:pt x="867" y="1626"/>
                    <a:pt x="995" y="1737"/>
                  </a:cubicBezTo>
                  <a:cubicBezTo>
                    <a:pt x="995" y="1737"/>
                    <a:pt x="1017" y="1743"/>
                    <a:pt x="1048" y="1743"/>
                  </a:cubicBezTo>
                  <a:cubicBezTo>
                    <a:pt x="1118" y="1743"/>
                    <a:pt x="1229" y="1716"/>
                    <a:pt x="1205" y="1539"/>
                  </a:cubicBezTo>
                  <a:cubicBezTo>
                    <a:pt x="1205" y="1539"/>
                    <a:pt x="1216" y="1493"/>
                    <a:pt x="1163" y="1426"/>
                  </a:cubicBezTo>
                  <a:cubicBezTo>
                    <a:pt x="897" y="1130"/>
                    <a:pt x="897" y="1130"/>
                    <a:pt x="897" y="1130"/>
                  </a:cubicBezTo>
                  <a:cubicBezTo>
                    <a:pt x="1587" y="1334"/>
                    <a:pt x="1587" y="1334"/>
                    <a:pt x="1587" y="1334"/>
                  </a:cubicBezTo>
                  <a:cubicBezTo>
                    <a:pt x="1587" y="953"/>
                    <a:pt x="1587" y="953"/>
                    <a:pt x="1587" y="953"/>
                  </a:cubicBezTo>
                  <a:cubicBezTo>
                    <a:pt x="1262" y="842"/>
                    <a:pt x="1262" y="842"/>
                    <a:pt x="1262" y="842"/>
                  </a:cubicBezTo>
                  <a:cubicBezTo>
                    <a:pt x="1587" y="932"/>
                    <a:pt x="1587" y="932"/>
                    <a:pt x="1587" y="932"/>
                  </a:cubicBezTo>
                  <a:cubicBezTo>
                    <a:pt x="1587" y="519"/>
                    <a:pt x="1587" y="519"/>
                    <a:pt x="1587" y="519"/>
                  </a:cubicBezTo>
                  <a:cubicBezTo>
                    <a:pt x="1458" y="479"/>
                    <a:pt x="1458" y="479"/>
                    <a:pt x="1458" y="479"/>
                  </a:cubicBezTo>
                  <a:cubicBezTo>
                    <a:pt x="1587" y="511"/>
                    <a:pt x="1587" y="511"/>
                    <a:pt x="1587" y="511"/>
                  </a:cubicBezTo>
                  <a:cubicBezTo>
                    <a:pt x="1587" y="482"/>
                    <a:pt x="1587" y="482"/>
                    <a:pt x="1587" y="482"/>
                  </a:cubicBezTo>
                  <a:cubicBezTo>
                    <a:pt x="1587" y="421"/>
                    <a:pt x="1637" y="371"/>
                    <a:pt x="1699" y="371"/>
                  </a:cubicBezTo>
                  <a:cubicBezTo>
                    <a:pt x="2369" y="371"/>
                    <a:pt x="2369" y="371"/>
                    <a:pt x="2369" y="371"/>
                  </a:cubicBezTo>
                  <a:cubicBezTo>
                    <a:pt x="1503" y="87"/>
                    <a:pt x="1503" y="87"/>
                    <a:pt x="1503" y="87"/>
                  </a:cubicBezTo>
                  <a:cubicBezTo>
                    <a:pt x="2140" y="252"/>
                    <a:pt x="2140" y="252"/>
                    <a:pt x="2140" y="252"/>
                  </a:cubicBezTo>
                  <a:cubicBezTo>
                    <a:pt x="2165" y="259"/>
                    <a:pt x="2191" y="263"/>
                    <a:pt x="2217" y="263"/>
                  </a:cubicBezTo>
                  <a:cubicBezTo>
                    <a:pt x="2260" y="263"/>
                    <a:pt x="2302" y="251"/>
                    <a:pt x="2328" y="216"/>
                  </a:cubicBezTo>
                  <a:cubicBezTo>
                    <a:pt x="2342" y="198"/>
                    <a:pt x="2352" y="177"/>
                    <a:pt x="2356" y="151"/>
                  </a:cubicBezTo>
                  <a:cubicBezTo>
                    <a:pt x="2356" y="151"/>
                    <a:pt x="2377" y="64"/>
                    <a:pt x="2300"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33">
              <a:extLst>
                <a:ext uri="{FF2B5EF4-FFF2-40B4-BE49-F238E27FC236}">
                  <a16:creationId xmlns:a16="http://schemas.microsoft.com/office/drawing/2014/main" id="{C9EA033A-8EC1-49E3-8BC6-A5CB58FE1FFB}"/>
                </a:ext>
              </a:extLst>
            </p:cNvPr>
            <p:cNvSpPr>
              <a:spLocks noEditPoints="1"/>
            </p:cNvSpPr>
            <p:nvPr/>
          </p:nvSpPr>
          <p:spPr bwMode="auto">
            <a:xfrm>
              <a:off x="4894263" y="3408363"/>
              <a:ext cx="893763" cy="955675"/>
            </a:xfrm>
            <a:custGeom>
              <a:avLst/>
              <a:gdLst>
                <a:gd name="T0" fmla="*/ 0 w 1042"/>
                <a:gd name="T1" fmla="*/ 963 h 1113"/>
                <a:gd name="T2" fmla="*/ 116 w 1042"/>
                <a:gd name="T3" fmla="*/ 856 h 1113"/>
                <a:gd name="T4" fmla="*/ 445 w 1042"/>
                <a:gd name="T5" fmla="*/ 843 h 1113"/>
                <a:gd name="T6" fmla="*/ 459 w 1042"/>
                <a:gd name="T7" fmla="*/ 1099 h 1113"/>
                <a:gd name="T8" fmla="*/ 507 w 1042"/>
                <a:gd name="T9" fmla="*/ 948 h 1113"/>
                <a:gd name="T10" fmla="*/ 775 w 1042"/>
                <a:gd name="T11" fmla="*/ 935 h 1113"/>
                <a:gd name="T12" fmla="*/ 527 w 1042"/>
                <a:gd name="T13" fmla="*/ 880 h 1113"/>
                <a:gd name="T14" fmla="*/ 507 w 1042"/>
                <a:gd name="T15" fmla="*/ 755 h 1113"/>
                <a:gd name="T16" fmla="*/ 459 w 1042"/>
                <a:gd name="T17" fmla="*/ 774 h 1113"/>
                <a:gd name="T18" fmla="*/ 130 w 1042"/>
                <a:gd name="T19" fmla="*/ 788 h 1113"/>
                <a:gd name="T20" fmla="*/ 116 w 1042"/>
                <a:gd name="T21" fmla="*/ 621 h 1113"/>
                <a:gd name="T22" fmla="*/ 810 w 1042"/>
                <a:gd name="T23" fmla="*/ 400 h 1113"/>
                <a:gd name="T24" fmla="*/ 858 w 1042"/>
                <a:gd name="T25" fmla="*/ 791 h 1113"/>
                <a:gd name="T26" fmla="*/ 871 w 1042"/>
                <a:gd name="T27" fmla="*/ 746 h 1113"/>
                <a:gd name="T28" fmla="*/ 1042 w 1042"/>
                <a:gd name="T29" fmla="*/ 692 h 1113"/>
                <a:gd name="T30" fmla="*/ 858 w 1042"/>
                <a:gd name="T31" fmla="*/ 675 h 1113"/>
                <a:gd name="T32" fmla="*/ 810 w 1042"/>
                <a:gd name="T33" fmla="*/ 400 h 1113"/>
                <a:gd name="T34" fmla="*/ 0 w 1042"/>
                <a:gd name="T35" fmla="*/ 561 h 1113"/>
                <a:gd name="T36" fmla="*/ 116 w 1042"/>
                <a:gd name="T37" fmla="*/ 497 h 1113"/>
                <a:gd name="T38" fmla="*/ 445 w 1042"/>
                <a:gd name="T39" fmla="*/ 484 h 1113"/>
                <a:gd name="T40" fmla="*/ 459 w 1042"/>
                <a:gd name="T41" fmla="*/ 688 h 1113"/>
                <a:gd name="T42" fmla="*/ 507 w 1042"/>
                <a:gd name="T43" fmla="*/ 306 h 1113"/>
                <a:gd name="T44" fmla="*/ 459 w 1042"/>
                <a:gd name="T45" fmla="*/ 404 h 1113"/>
                <a:gd name="T46" fmla="*/ 130 w 1042"/>
                <a:gd name="T47" fmla="*/ 417 h 1113"/>
                <a:gd name="T48" fmla="*/ 116 w 1042"/>
                <a:gd name="T49" fmla="*/ 184 h 1113"/>
                <a:gd name="T50" fmla="*/ 782 w 1042"/>
                <a:gd name="T51" fmla="*/ 0 h 1113"/>
                <a:gd name="T52" fmla="*/ 0 w 1042"/>
                <a:gd name="T53" fmla="*/ 111 h 1113"/>
                <a:gd name="T54" fmla="*/ 116 w 1042"/>
                <a:gd name="T55" fmla="*/ 170 h 1113"/>
                <a:gd name="T56" fmla="*/ 130 w 1042"/>
                <a:gd name="T57" fmla="*/ 114 h 1113"/>
                <a:gd name="T58" fmla="*/ 459 w 1042"/>
                <a:gd name="T59" fmla="*/ 127 h 1113"/>
                <a:gd name="T60" fmla="*/ 507 w 1042"/>
                <a:gd name="T61" fmla="*/ 268 h 1113"/>
                <a:gd name="T62" fmla="*/ 527 w 1042"/>
                <a:gd name="T63" fmla="*/ 108 h 1113"/>
                <a:gd name="T64" fmla="*/ 810 w 1042"/>
                <a:gd name="T65" fmla="*/ 128 h 1113"/>
                <a:gd name="T66" fmla="*/ 858 w 1042"/>
                <a:gd name="T67" fmla="*/ 348 h 1113"/>
                <a:gd name="T68" fmla="*/ 876 w 1042"/>
                <a:gd name="T69" fmla="*/ 114 h 1113"/>
                <a:gd name="T70" fmla="*/ 956 w 1042"/>
                <a:gd name="T71" fmla="*/ 66 h 1113"/>
                <a:gd name="T72" fmla="*/ 782 w 1042"/>
                <a:gd name="T73"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2" h="1113">
                  <a:moveTo>
                    <a:pt x="0" y="582"/>
                  </a:moveTo>
                  <a:cubicBezTo>
                    <a:pt x="0" y="963"/>
                    <a:pt x="0" y="963"/>
                    <a:pt x="0" y="963"/>
                  </a:cubicBezTo>
                  <a:cubicBezTo>
                    <a:pt x="116" y="998"/>
                    <a:pt x="116" y="998"/>
                    <a:pt x="116" y="998"/>
                  </a:cubicBezTo>
                  <a:cubicBezTo>
                    <a:pt x="116" y="856"/>
                    <a:pt x="116" y="856"/>
                    <a:pt x="116" y="856"/>
                  </a:cubicBezTo>
                  <a:cubicBezTo>
                    <a:pt x="116" y="849"/>
                    <a:pt x="122" y="843"/>
                    <a:pt x="130" y="843"/>
                  </a:cubicBezTo>
                  <a:cubicBezTo>
                    <a:pt x="445" y="843"/>
                    <a:pt x="445" y="843"/>
                    <a:pt x="445" y="843"/>
                  </a:cubicBezTo>
                  <a:cubicBezTo>
                    <a:pt x="453" y="843"/>
                    <a:pt x="459" y="849"/>
                    <a:pt x="459" y="856"/>
                  </a:cubicBezTo>
                  <a:cubicBezTo>
                    <a:pt x="459" y="1099"/>
                    <a:pt x="459" y="1099"/>
                    <a:pt x="459" y="1099"/>
                  </a:cubicBezTo>
                  <a:cubicBezTo>
                    <a:pt x="507" y="1113"/>
                    <a:pt x="507" y="1113"/>
                    <a:pt x="507" y="1113"/>
                  </a:cubicBezTo>
                  <a:cubicBezTo>
                    <a:pt x="507" y="948"/>
                    <a:pt x="507" y="948"/>
                    <a:pt x="507" y="948"/>
                  </a:cubicBezTo>
                  <a:cubicBezTo>
                    <a:pt x="507" y="941"/>
                    <a:pt x="512" y="935"/>
                    <a:pt x="519" y="935"/>
                  </a:cubicBezTo>
                  <a:cubicBezTo>
                    <a:pt x="775" y="935"/>
                    <a:pt x="775" y="935"/>
                    <a:pt x="775" y="935"/>
                  </a:cubicBezTo>
                  <a:cubicBezTo>
                    <a:pt x="772" y="919"/>
                    <a:pt x="766" y="900"/>
                    <a:pt x="755" y="880"/>
                  </a:cubicBezTo>
                  <a:cubicBezTo>
                    <a:pt x="527" y="880"/>
                    <a:pt x="527" y="880"/>
                    <a:pt x="527" y="880"/>
                  </a:cubicBezTo>
                  <a:cubicBezTo>
                    <a:pt x="516" y="880"/>
                    <a:pt x="507" y="871"/>
                    <a:pt x="507" y="860"/>
                  </a:cubicBezTo>
                  <a:cubicBezTo>
                    <a:pt x="507" y="755"/>
                    <a:pt x="507" y="755"/>
                    <a:pt x="507" y="755"/>
                  </a:cubicBezTo>
                  <a:cubicBezTo>
                    <a:pt x="459" y="738"/>
                    <a:pt x="459" y="738"/>
                    <a:pt x="459" y="738"/>
                  </a:cubicBezTo>
                  <a:cubicBezTo>
                    <a:pt x="459" y="774"/>
                    <a:pt x="459" y="774"/>
                    <a:pt x="459" y="774"/>
                  </a:cubicBezTo>
                  <a:cubicBezTo>
                    <a:pt x="459" y="782"/>
                    <a:pt x="453" y="788"/>
                    <a:pt x="445" y="788"/>
                  </a:cubicBezTo>
                  <a:cubicBezTo>
                    <a:pt x="130" y="788"/>
                    <a:pt x="130" y="788"/>
                    <a:pt x="130" y="788"/>
                  </a:cubicBezTo>
                  <a:cubicBezTo>
                    <a:pt x="122" y="788"/>
                    <a:pt x="116" y="782"/>
                    <a:pt x="116" y="774"/>
                  </a:cubicBezTo>
                  <a:cubicBezTo>
                    <a:pt x="116" y="621"/>
                    <a:pt x="116" y="621"/>
                    <a:pt x="116" y="621"/>
                  </a:cubicBezTo>
                  <a:cubicBezTo>
                    <a:pt x="0" y="582"/>
                    <a:pt x="0" y="582"/>
                    <a:pt x="0" y="582"/>
                  </a:cubicBezTo>
                  <a:moveTo>
                    <a:pt x="810" y="400"/>
                  </a:moveTo>
                  <a:cubicBezTo>
                    <a:pt x="810" y="783"/>
                    <a:pt x="810" y="783"/>
                    <a:pt x="810" y="783"/>
                  </a:cubicBezTo>
                  <a:cubicBezTo>
                    <a:pt x="826" y="786"/>
                    <a:pt x="842" y="789"/>
                    <a:pt x="858" y="791"/>
                  </a:cubicBezTo>
                  <a:cubicBezTo>
                    <a:pt x="858" y="758"/>
                    <a:pt x="858" y="758"/>
                    <a:pt x="858" y="758"/>
                  </a:cubicBezTo>
                  <a:cubicBezTo>
                    <a:pt x="858" y="751"/>
                    <a:pt x="864" y="746"/>
                    <a:pt x="871" y="746"/>
                  </a:cubicBezTo>
                  <a:cubicBezTo>
                    <a:pt x="1010" y="746"/>
                    <a:pt x="1010" y="746"/>
                    <a:pt x="1010" y="746"/>
                  </a:cubicBezTo>
                  <a:cubicBezTo>
                    <a:pt x="1023" y="731"/>
                    <a:pt x="1034" y="712"/>
                    <a:pt x="1042" y="692"/>
                  </a:cubicBezTo>
                  <a:cubicBezTo>
                    <a:pt x="876" y="692"/>
                    <a:pt x="876" y="692"/>
                    <a:pt x="876" y="692"/>
                  </a:cubicBezTo>
                  <a:cubicBezTo>
                    <a:pt x="866" y="692"/>
                    <a:pt x="858" y="684"/>
                    <a:pt x="858" y="675"/>
                  </a:cubicBezTo>
                  <a:cubicBezTo>
                    <a:pt x="858" y="415"/>
                    <a:pt x="858" y="415"/>
                    <a:pt x="858" y="415"/>
                  </a:cubicBezTo>
                  <a:cubicBezTo>
                    <a:pt x="810" y="400"/>
                    <a:pt x="810" y="400"/>
                    <a:pt x="810" y="400"/>
                  </a:cubicBezTo>
                  <a:moveTo>
                    <a:pt x="0" y="148"/>
                  </a:moveTo>
                  <a:cubicBezTo>
                    <a:pt x="0" y="561"/>
                    <a:pt x="0" y="561"/>
                    <a:pt x="0" y="561"/>
                  </a:cubicBezTo>
                  <a:cubicBezTo>
                    <a:pt x="116" y="593"/>
                    <a:pt x="116" y="593"/>
                    <a:pt x="116" y="593"/>
                  </a:cubicBezTo>
                  <a:cubicBezTo>
                    <a:pt x="116" y="497"/>
                    <a:pt x="116" y="497"/>
                    <a:pt x="116" y="497"/>
                  </a:cubicBezTo>
                  <a:cubicBezTo>
                    <a:pt x="116" y="490"/>
                    <a:pt x="122" y="484"/>
                    <a:pt x="130" y="484"/>
                  </a:cubicBezTo>
                  <a:cubicBezTo>
                    <a:pt x="445" y="484"/>
                    <a:pt x="445" y="484"/>
                    <a:pt x="445" y="484"/>
                  </a:cubicBezTo>
                  <a:cubicBezTo>
                    <a:pt x="453" y="484"/>
                    <a:pt x="459" y="490"/>
                    <a:pt x="459" y="497"/>
                  </a:cubicBezTo>
                  <a:cubicBezTo>
                    <a:pt x="459" y="688"/>
                    <a:pt x="459" y="688"/>
                    <a:pt x="459" y="688"/>
                  </a:cubicBezTo>
                  <a:cubicBezTo>
                    <a:pt x="507" y="701"/>
                    <a:pt x="507" y="701"/>
                    <a:pt x="507" y="701"/>
                  </a:cubicBezTo>
                  <a:cubicBezTo>
                    <a:pt x="507" y="306"/>
                    <a:pt x="507" y="306"/>
                    <a:pt x="507" y="306"/>
                  </a:cubicBezTo>
                  <a:cubicBezTo>
                    <a:pt x="459" y="291"/>
                    <a:pt x="459" y="291"/>
                    <a:pt x="459" y="291"/>
                  </a:cubicBezTo>
                  <a:cubicBezTo>
                    <a:pt x="459" y="404"/>
                    <a:pt x="459" y="404"/>
                    <a:pt x="459" y="404"/>
                  </a:cubicBezTo>
                  <a:cubicBezTo>
                    <a:pt x="459" y="412"/>
                    <a:pt x="453" y="417"/>
                    <a:pt x="445" y="417"/>
                  </a:cubicBezTo>
                  <a:cubicBezTo>
                    <a:pt x="130" y="417"/>
                    <a:pt x="130" y="417"/>
                    <a:pt x="130" y="417"/>
                  </a:cubicBezTo>
                  <a:cubicBezTo>
                    <a:pt x="122" y="417"/>
                    <a:pt x="116" y="412"/>
                    <a:pt x="116" y="404"/>
                  </a:cubicBezTo>
                  <a:cubicBezTo>
                    <a:pt x="116" y="184"/>
                    <a:pt x="116" y="184"/>
                    <a:pt x="116" y="184"/>
                  </a:cubicBezTo>
                  <a:cubicBezTo>
                    <a:pt x="0" y="148"/>
                    <a:pt x="0" y="148"/>
                    <a:pt x="0" y="148"/>
                  </a:cubicBezTo>
                  <a:moveTo>
                    <a:pt x="782" y="0"/>
                  </a:moveTo>
                  <a:cubicBezTo>
                    <a:pt x="112" y="0"/>
                    <a:pt x="112" y="0"/>
                    <a:pt x="112" y="0"/>
                  </a:cubicBezTo>
                  <a:cubicBezTo>
                    <a:pt x="50" y="0"/>
                    <a:pt x="0" y="50"/>
                    <a:pt x="0" y="111"/>
                  </a:cubicBezTo>
                  <a:cubicBezTo>
                    <a:pt x="0" y="140"/>
                    <a:pt x="0" y="140"/>
                    <a:pt x="0" y="140"/>
                  </a:cubicBezTo>
                  <a:cubicBezTo>
                    <a:pt x="116" y="170"/>
                    <a:pt x="116" y="170"/>
                    <a:pt x="116" y="170"/>
                  </a:cubicBezTo>
                  <a:cubicBezTo>
                    <a:pt x="116" y="127"/>
                    <a:pt x="116" y="127"/>
                    <a:pt x="116" y="127"/>
                  </a:cubicBezTo>
                  <a:cubicBezTo>
                    <a:pt x="116" y="120"/>
                    <a:pt x="122" y="114"/>
                    <a:pt x="130" y="114"/>
                  </a:cubicBezTo>
                  <a:cubicBezTo>
                    <a:pt x="445" y="114"/>
                    <a:pt x="445" y="114"/>
                    <a:pt x="445" y="114"/>
                  </a:cubicBezTo>
                  <a:cubicBezTo>
                    <a:pt x="453" y="114"/>
                    <a:pt x="459" y="120"/>
                    <a:pt x="459" y="127"/>
                  </a:cubicBezTo>
                  <a:cubicBezTo>
                    <a:pt x="459" y="256"/>
                    <a:pt x="459" y="256"/>
                    <a:pt x="459" y="256"/>
                  </a:cubicBezTo>
                  <a:cubicBezTo>
                    <a:pt x="507" y="268"/>
                    <a:pt x="507" y="268"/>
                    <a:pt x="507" y="268"/>
                  </a:cubicBezTo>
                  <a:cubicBezTo>
                    <a:pt x="507" y="128"/>
                    <a:pt x="507" y="128"/>
                    <a:pt x="507" y="128"/>
                  </a:cubicBezTo>
                  <a:cubicBezTo>
                    <a:pt x="507" y="117"/>
                    <a:pt x="516" y="108"/>
                    <a:pt x="527" y="108"/>
                  </a:cubicBezTo>
                  <a:cubicBezTo>
                    <a:pt x="790" y="108"/>
                    <a:pt x="790" y="108"/>
                    <a:pt x="790" y="108"/>
                  </a:cubicBezTo>
                  <a:cubicBezTo>
                    <a:pt x="801" y="108"/>
                    <a:pt x="810" y="117"/>
                    <a:pt x="810" y="128"/>
                  </a:cubicBezTo>
                  <a:cubicBezTo>
                    <a:pt x="810" y="342"/>
                    <a:pt x="810" y="342"/>
                    <a:pt x="810" y="342"/>
                  </a:cubicBezTo>
                  <a:cubicBezTo>
                    <a:pt x="826" y="345"/>
                    <a:pt x="842" y="347"/>
                    <a:pt x="858" y="348"/>
                  </a:cubicBezTo>
                  <a:cubicBezTo>
                    <a:pt x="858" y="131"/>
                    <a:pt x="858" y="131"/>
                    <a:pt x="858" y="131"/>
                  </a:cubicBezTo>
                  <a:cubicBezTo>
                    <a:pt x="858" y="121"/>
                    <a:pt x="866" y="114"/>
                    <a:pt x="876" y="114"/>
                  </a:cubicBezTo>
                  <a:cubicBezTo>
                    <a:pt x="1011" y="114"/>
                    <a:pt x="1011" y="114"/>
                    <a:pt x="1011" y="114"/>
                  </a:cubicBezTo>
                  <a:cubicBezTo>
                    <a:pt x="998" y="98"/>
                    <a:pt x="980" y="82"/>
                    <a:pt x="956" y="66"/>
                  </a:cubicBezTo>
                  <a:cubicBezTo>
                    <a:pt x="934" y="52"/>
                    <a:pt x="870" y="28"/>
                    <a:pt x="845" y="20"/>
                  </a:cubicBezTo>
                  <a:cubicBezTo>
                    <a:pt x="782" y="0"/>
                    <a:pt x="782" y="0"/>
                    <a:pt x="782"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34">
              <a:extLst>
                <a:ext uri="{FF2B5EF4-FFF2-40B4-BE49-F238E27FC236}">
                  <a16:creationId xmlns:a16="http://schemas.microsoft.com/office/drawing/2014/main" id="{C0B75DA0-1870-4539-AB01-3610B59396C5}"/>
                </a:ext>
              </a:extLst>
            </p:cNvPr>
            <p:cNvSpPr>
              <a:spLocks/>
            </p:cNvSpPr>
            <p:nvPr/>
          </p:nvSpPr>
          <p:spPr bwMode="auto">
            <a:xfrm>
              <a:off x="5629276" y="4048125"/>
              <a:ext cx="130175" cy="41275"/>
            </a:xfrm>
            <a:custGeom>
              <a:avLst/>
              <a:gdLst>
                <a:gd name="T0" fmla="*/ 152 w 152"/>
                <a:gd name="T1" fmla="*/ 0 h 47"/>
                <a:gd name="T2" fmla="*/ 13 w 152"/>
                <a:gd name="T3" fmla="*/ 0 h 47"/>
                <a:gd name="T4" fmla="*/ 0 w 152"/>
                <a:gd name="T5" fmla="*/ 12 h 47"/>
                <a:gd name="T6" fmla="*/ 0 w 152"/>
                <a:gd name="T7" fmla="*/ 45 h 47"/>
                <a:gd name="T8" fmla="*/ 40 w 152"/>
                <a:gd name="T9" fmla="*/ 47 h 47"/>
                <a:gd name="T10" fmla="*/ 120 w 152"/>
                <a:gd name="T11" fmla="*/ 29 h 47"/>
                <a:gd name="T12" fmla="*/ 152 w 1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2" h="47">
                  <a:moveTo>
                    <a:pt x="152" y="0"/>
                  </a:moveTo>
                  <a:cubicBezTo>
                    <a:pt x="13" y="0"/>
                    <a:pt x="13" y="0"/>
                    <a:pt x="13" y="0"/>
                  </a:cubicBezTo>
                  <a:cubicBezTo>
                    <a:pt x="6" y="0"/>
                    <a:pt x="0" y="5"/>
                    <a:pt x="0" y="12"/>
                  </a:cubicBezTo>
                  <a:cubicBezTo>
                    <a:pt x="0" y="45"/>
                    <a:pt x="0" y="45"/>
                    <a:pt x="0" y="45"/>
                  </a:cubicBezTo>
                  <a:cubicBezTo>
                    <a:pt x="14" y="46"/>
                    <a:pt x="27" y="47"/>
                    <a:pt x="40" y="47"/>
                  </a:cubicBezTo>
                  <a:cubicBezTo>
                    <a:pt x="71" y="47"/>
                    <a:pt x="100" y="42"/>
                    <a:pt x="120" y="29"/>
                  </a:cubicBezTo>
                  <a:cubicBezTo>
                    <a:pt x="131" y="21"/>
                    <a:pt x="142" y="11"/>
                    <a:pt x="152"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35">
              <a:extLst>
                <a:ext uri="{FF2B5EF4-FFF2-40B4-BE49-F238E27FC236}">
                  <a16:creationId xmlns:a16="http://schemas.microsoft.com/office/drawing/2014/main" id="{C3558B3A-8BAB-4187-A3B5-55A38CB57A4B}"/>
                </a:ext>
              </a:extLst>
            </p:cNvPr>
            <p:cNvSpPr>
              <a:spLocks/>
            </p:cNvSpPr>
            <p:nvPr/>
          </p:nvSpPr>
          <p:spPr bwMode="auto">
            <a:xfrm>
              <a:off x="5329238" y="4210050"/>
              <a:ext cx="233363" cy="165100"/>
            </a:xfrm>
            <a:custGeom>
              <a:avLst/>
              <a:gdLst>
                <a:gd name="T0" fmla="*/ 268 w 273"/>
                <a:gd name="T1" fmla="*/ 0 h 192"/>
                <a:gd name="T2" fmla="*/ 12 w 273"/>
                <a:gd name="T3" fmla="*/ 0 h 192"/>
                <a:gd name="T4" fmla="*/ 0 w 273"/>
                <a:gd name="T5" fmla="*/ 13 h 192"/>
                <a:gd name="T6" fmla="*/ 0 w 273"/>
                <a:gd name="T7" fmla="*/ 178 h 192"/>
                <a:gd name="T8" fmla="*/ 14 w 273"/>
                <a:gd name="T9" fmla="*/ 183 h 192"/>
                <a:gd name="T10" fmla="*/ 80 w 273"/>
                <a:gd name="T11" fmla="*/ 192 h 192"/>
                <a:gd name="T12" fmla="*/ 134 w 273"/>
                <a:gd name="T13" fmla="*/ 186 h 192"/>
                <a:gd name="T14" fmla="*/ 267 w 273"/>
                <a:gd name="T15" fmla="*/ 51 h 192"/>
                <a:gd name="T16" fmla="*/ 268 w 27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92">
                  <a:moveTo>
                    <a:pt x="268" y="0"/>
                  </a:moveTo>
                  <a:cubicBezTo>
                    <a:pt x="12" y="0"/>
                    <a:pt x="12" y="0"/>
                    <a:pt x="12" y="0"/>
                  </a:cubicBezTo>
                  <a:cubicBezTo>
                    <a:pt x="5" y="0"/>
                    <a:pt x="0" y="6"/>
                    <a:pt x="0" y="13"/>
                  </a:cubicBezTo>
                  <a:cubicBezTo>
                    <a:pt x="0" y="178"/>
                    <a:pt x="0" y="178"/>
                    <a:pt x="0" y="178"/>
                  </a:cubicBezTo>
                  <a:cubicBezTo>
                    <a:pt x="14" y="183"/>
                    <a:pt x="14" y="183"/>
                    <a:pt x="14" y="183"/>
                  </a:cubicBezTo>
                  <a:cubicBezTo>
                    <a:pt x="36" y="189"/>
                    <a:pt x="58" y="192"/>
                    <a:pt x="80" y="192"/>
                  </a:cubicBezTo>
                  <a:cubicBezTo>
                    <a:pt x="98" y="192"/>
                    <a:pt x="116" y="190"/>
                    <a:pt x="134" y="186"/>
                  </a:cubicBezTo>
                  <a:cubicBezTo>
                    <a:pt x="186" y="173"/>
                    <a:pt x="245" y="138"/>
                    <a:pt x="267" y="51"/>
                  </a:cubicBezTo>
                  <a:cubicBezTo>
                    <a:pt x="267" y="51"/>
                    <a:pt x="273" y="31"/>
                    <a:pt x="26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36">
              <a:extLst>
                <a:ext uri="{FF2B5EF4-FFF2-40B4-BE49-F238E27FC236}">
                  <a16:creationId xmlns:a16="http://schemas.microsoft.com/office/drawing/2014/main" id="{7CEE3D31-582E-4CD3-AC5D-E7CB2B239D54}"/>
                </a:ext>
              </a:extLst>
            </p:cNvPr>
            <p:cNvSpPr>
              <a:spLocks noEditPoints="1"/>
            </p:cNvSpPr>
            <p:nvPr/>
          </p:nvSpPr>
          <p:spPr bwMode="auto">
            <a:xfrm>
              <a:off x="4994276" y="3506788"/>
              <a:ext cx="293688" cy="260350"/>
            </a:xfrm>
            <a:custGeom>
              <a:avLst/>
              <a:gdLst>
                <a:gd name="T0" fmla="*/ 0 w 343"/>
                <a:gd name="T1" fmla="*/ 70 h 303"/>
                <a:gd name="T2" fmla="*/ 0 w 343"/>
                <a:gd name="T3" fmla="*/ 290 h 303"/>
                <a:gd name="T4" fmla="*/ 14 w 343"/>
                <a:gd name="T5" fmla="*/ 303 h 303"/>
                <a:gd name="T6" fmla="*/ 329 w 343"/>
                <a:gd name="T7" fmla="*/ 303 h 303"/>
                <a:gd name="T8" fmla="*/ 343 w 343"/>
                <a:gd name="T9" fmla="*/ 290 h 303"/>
                <a:gd name="T10" fmla="*/ 343 w 343"/>
                <a:gd name="T11" fmla="*/ 177 h 303"/>
                <a:gd name="T12" fmla="*/ 0 w 343"/>
                <a:gd name="T13" fmla="*/ 70 h 303"/>
                <a:gd name="T14" fmla="*/ 329 w 343"/>
                <a:gd name="T15" fmla="*/ 0 h 303"/>
                <a:gd name="T16" fmla="*/ 14 w 343"/>
                <a:gd name="T17" fmla="*/ 0 h 303"/>
                <a:gd name="T18" fmla="*/ 0 w 343"/>
                <a:gd name="T19" fmla="*/ 13 h 303"/>
                <a:gd name="T20" fmla="*/ 0 w 343"/>
                <a:gd name="T21" fmla="*/ 56 h 303"/>
                <a:gd name="T22" fmla="*/ 343 w 343"/>
                <a:gd name="T23" fmla="*/ 142 h 303"/>
                <a:gd name="T24" fmla="*/ 343 w 343"/>
                <a:gd name="T25" fmla="*/ 13 h 303"/>
                <a:gd name="T26" fmla="*/ 329 w 343"/>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3">
                  <a:moveTo>
                    <a:pt x="0" y="70"/>
                  </a:moveTo>
                  <a:cubicBezTo>
                    <a:pt x="0" y="290"/>
                    <a:pt x="0" y="290"/>
                    <a:pt x="0" y="290"/>
                  </a:cubicBezTo>
                  <a:cubicBezTo>
                    <a:pt x="0" y="298"/>
                    <a:pt x="6" y="303"/>
                    <a:pt x="14" y="303"/>
                  </a:cubicBezTo>
                  <a:cubicBezTo>
                    <a:pt x="329" y="303"/>
                    <a:pt x="329" y="303"/>
                    <a:pt x="329" y="303"/>
                  </a:cubicBezTo>
                  <a:cubicBezTo>
                    <a:pt x="337" y="303"/>
                    <a:pt x="343" y="298"/>
                    <a:pt x="343" y="290"/>
                  </a:cubicBezTo>
                  <a:cubicBezTo>
                    <a:pt x="343" y="177"/>
                    <a:pt x="343" y="177"/>
                    <a:pt x="343" y="177"/>
                  </a:cubicBezTo>
                  <a:cubicBezTo>
                    <a:pt x="0" y="70"/>
                    <a:pt x="0" y="70"/>
                    <a:pt x="0" y="70"/>
                  </a:cubicBezTo>
                  <a:moveTo>
                    <a:pt x="329" y="0"/>
                  </a:moveTo>
                  <a:cubicBezTo>
                    <a:pt x="14" y="0"/>
                    <a:pt x="14" y="0"/>
                    <a:pt x="14" y="0"/>
                  </a:cubicBezTo>
                  <a:cubicBezTo>
                    <a:pt x="6" y="0"/>
                    <a:pt x="0" y="6"/>
                    <a:pt x="0" y="13"/>
                  </a:cubicBezTo>
                  <a:cubicBezTo>
                    <a:pt x="0" y="56"/>
                    <a:pt x="0" y="56"/>
                    <a:pt x="0" y="56"/>
                  </a:cubicBezTo>
                  <a:cubicBezTo>
                    <a:pt x="343" y="142"/>
                    <a:pt x="343" y="142"/>
                    <a:pt x="343" y="142"/>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37">
              <a:extLst>
                <a:ext uri="{FF2B5EF4-FFF2-40B4-BE49-F238E27FC236}">
                  <a16:creationId xmlns:a16="http://schemas.microsoft.com/office/drawing/2014/main" id="{1520B8D0-86D4-47AE-9637-1DA1504F2E85}"/>
                </a:ext>
              </a:extLst>
            </p:cNvPr>
            <p:cNvSpPr>
              <a:spLocks noEditPoints="1"/>
            </p:cNvSpPr>
            <p:nvPr/>
          </p:nvSpPr>
          <p:spPr bwMode="auto">
            <a:xfrm>
              <a:off x="4994276" y="3824288"/>
              <a:ext cx="293688" cy="260350"/>
            </a:xfrm>
            <a:custGeom>
              <a:avLst/>
              <a:gdLst>
                <a:gd name="T0" fmla="*/ 0 w 343"/>
                <a:gd name="T1" fmla="*/ 137 h 304"/>
                <a:gd name="T2" fmla="*/ 0 w 343"/>
                <a:gd name="T3" fmla="*/ 290 h 304"/>
                <a:gd name="T4" fmla="*/ 14 w 343"/>
                <a:gd name="T5" fmla="*/ 304 h 304"/>
                <a:gd name="T6" fmla="*/ 329 w 343"/>
                <a:gd name="T7" fmla="*/ 304 h 304"/>
                <a:gd name="T8" fmla="*/ 343 w 343"/>
                <a:gd name="T9" fmla="*/ 290 h 304"/>
                <a:gd name="T10" fmla="*/ 343 w 343"/>
                <a:gd name="T11" fmla="*/ 254 h 304"/>
                <a:gd name="T12" fmla="*/ 0 w 343"/>
                <a:gd name="T13" fmla="*/ 137 h 304"/>
                <a:gd name="T14" fmla="*/ 329 w 343"/>
                <a:gd name="T15" fmla="*/ 0 h 304"/>
                <a:gd name="T16" fmla="*/ 14 w 343"/>
                <a:gd name="T17" fmla="*/ 0 h 304"/>
                <a:gd name="T18" fmla="*/ 0 w 343"/>
                <a:gd name="T19" fmla="*/ 13 h 304"/>
                <a:gd name="T20" fmla="*/ 0 w 343"/>
                <a:gd name="T21" fmla="*/ 109 h 304"/>
                <a:gd name="T22" fmla="*/ 343 w 343"/>
                <a:gd name="T23" fmla="*/ 204 h 304"/>
                <a:gd name="T24" fmla="*/ 343 w 343"/>
                <a:gd name="T25" fmla="*/ 13 h 304"/>
                <a:gd name="T26" fmla="*/ 329 w 343"/>
                <a:gd name="T2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4">
                  <a:moveTo>
                    <a:pt x="0" y="137"/>
                  </a:moveTo>
                  <a:cubicBezTo>
                    <a:pt x="0" y="290"/>
                    <a:pt x="0" y="290"/>
                    <a:pt x="0" y="290"/>
                  </a:cubicBezTo>
                  <a:cubicBezTo>
                    <a:pt x="0" y="298"/>
                    <a:pt x="6" y="304"/>
                    <a:pt x="14" y="304"/>
                  </a:cubicBezTo>
                  <a:cubicBezTo>
                    <a:pt x="329" y="304"/>
                    <a:pt x="329" y="304"/>
                    <a:pt x="329" y="304"/>
                  </a:cubicBezTo>
                  <a:cubicBezTo>
                    <a:pt x="337" y="304"/>
                    <a:pt x="343" y="298"/>
                    <a:pt x="343" y="290"/>
                  </a:cubicBezTo>
                  <a:cubicBezTo>
                    <a:pt x="343" y="254"/>
                    <a:pt x="343" y="254"/>
                    <a:pt x="343" y="254"/>
                  </a:cubicBezTo>
                  <a:cubicBezTo>
                    <a:pt x="0" y="137"/>
                    <a:pt x="0" y="137"/>
                    <a:pt x="0" y="137"/>
                  </a:cubicBezTo>
                  <a:moveTo>
                    <a:pt x="329" y="0"/>
                  </a:moveTo>
                  <a:cubicBezTo>
                    <a:pt x="14" y="0"/>
                    <a:pt x="14" y="0"/>
                    <a:pt x="14" y="0"/>
                  </a:cubicBezTo>
                  <a:cubicBezTo>
                    <a:pt x="6" y="0"/>
                    <a:pt x="0" y="6"/>
                    <a:pt x="0" y="13"/>
                  </a:cubicBezTo>
                  <a:cubicBezTo>
                    <a:pt x="0" y="109"/>
                    <a:pt x="0" y="109"/>
                    <a:pt x="0" y="109"/>
                  </a:cubicBezTo>
                  <a:cubicBezTo>
                    <a:pt x="343" y="204"/>
                    <a:pt x="343" y="204"/>
                    <a:pt x="343" y="204"/>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38">
              <a:extLst>
                <a:ext uri="{FF2B5EF4-FFF2-40B4-BE49-F238E27FC236}">
                  <a16:creationId xmlns:a16="http://schemas.microsoft.com/office/drawing/2014/main" id="{01C25305-824D-4BC7-8F85-73A284F72688}"/>
                </a:ext>
              </a:extLst>
            </p:cNvPr>
            <p:cNvSpPr>
              <a:spLocks/>
            </p:cNvSpPr>
            <p:nvPr/>
          </p:nvSpPr>
          <p:spPr bwMode="auto">
            <a:xfrm>
              <a:off x="4994276" y="4132263"/>
              <a:ext cx="293688" cy="219075"/>
            </a:xfrm>
            <a:custGeom>
              <a:avLst/>
              <a:gdLst>
                <a:gd name="T0" fmla="*/ 329 w 343"/>
                <a:gd name="T1" fmla="*/ 0 h 256"/>
                <a:gd name="T2" fmla="*/ 14 w 343"/>
                <a:gd name="T3" fmla="*/ 0 h 256"/>
                <a:gd name="T4" fmla="*/ 0 w 343"/>
                <a:gd name="T5" fmla="*/ 13 h 256"/>
                <a:gd name="T6" fmla="*/ 0 w 343"/>
                <a:gd name="T7" fmla="*/ 155 h 256"/>
                <a:gd name="T8" fmla="*/ 343 w 343"/>
                <a:gd name="T9" fmla="*/ 256 h 256"/>
                <a:gd name="T10" fmla="*/ 343 w 343"/>
                <a:gd name="T11" fmla="*/ 13 h 256"/>
                <a:gd name="T12" fmla="*/ 329 w 343"/>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43" h="256">
                  <a:moveTo>
                    <a:pt x="329" y="0"/>
                  </a:moveTo>
                  <a:cubicBezTo>
                    <a:pt x="14" y="0"/>
                    <a:pt x="14" y="0"/>
                    <a:pt x="14" y="0"/>
                  </a:cubicBezTo>
                  <a:cubicBezTo>
                    <a:pt x="6" y="0"/>
                    <a:pt x="0" y="6"/>
                    <a:pt x="0" y="13"/>
                  </a:cubicBezTo>
                  <a:cubicBezTo>
                    <a:pt x="0" y="155"/>
                    <a:pt x="0" y="155"/>
                    <a:pt x="0" y="155"/>
                  </a:cubicBezTo>
                  <a:cubicBezTo>
                    <a:pt x="343" y="256"/>
                    <a:pt x="343" y="256"/>
                    <a:pt x="343" y="256"/>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39">
              <a:extLst>
                <a:ext uri="{FF2B5EF4-FFF2-40B4-BE49-F238E27FC236}">
                  <a16:creationId xmlns:a16="http://schemas.microsoft.com/office/drawing/2014/main" id="{7B22EE1E-F06D-42A5-9CFB-4E10CEBEA926}"/>
                </a:ext>
              </a:extLst>
            </p:cNvPr>
            <p:cNvSpPr>
              <a:spLocks noEditPoints="1"/>
            </p:cNvSpPr>
            <p:nvPr/>
          </p:nvSpPr>
          <p:spPr bwMode="auto">
            <a:xfrm>
              <a:off x="5629276" y="3506788"/>
              <a:ext cx="177800" cy="495300"/>
            </a:xfrm>
            <a:custGeom>
              <a:avLst/>
              <a:gdLst>
                <a:gd name="T0" fmla="*/ 0 w 207"/>
                <a:gd name="T1" fmla="*/ 301 h 578"/>
                <a:gd name="T2" fmla="*/ 0 w 207"/>
                <a:gd name="T3" fmla="*/ 561 h 578"/>
                <a:gd name="T4" fmla="*/ 18 w 207"/>
                <a:gd name="T5" fmla="*/ 578 h 578"/>
                <a:gd name="T6" fmla="*/ 184 w 207"/>
                <a:gd name="T7" fmla="*/ 578 h 578"/>
                <a:gd name="T8" fmla="*/ 202 w 207"/>
                <a:gd name="T9" fmla="*/ 494 h 578"/>
                <a:gd name="T10" fmla="*/ 47 w 207"/>
                <a:gd name="T11" fmla="*/ 316 h 578"/>
                <a:gd name="T12" fmla="*/ 0 w 207"/>
                <a:gd name="T13" fmla="*/ 301 h 578"/>
                <a:gd name="T14" fmla="*/ 153 w 207"/>
                <a:gd name="T15" fmla="*/ 0 h 578"/>
                <a:gd name="T16" fmla="*/ 18 w 207"/>
                <a:gd name="T17" fmla="*/ 0 h 578"/>
                <a:gd name="T18" fmla="*/ 0 w 207"/>
                <a:gd name="T19" fmla="*/ 17 h 578"/>
                <a:gd name="T20" fmla="*/ 0 w 207"/>
                <a:gd name="T21" fmla="*/ 234 h 578"/>
                <a:gd name="T22" fmla="*/ 38 w 207"/>
                <a:gd name="T23" fmla="*/ 236 h 578"/>
                <a:gd name="T24" fmla="*/ 153 w 207"/>
                <a:gd name="T25" fmla="*/ 196 h 578"/>
                <a:gd name="T26" fmla="*/ 179 w 207"/>
                <a:gd name="T27" fmla="*/ 123 h 578"/>
                <a:gd name="T28" fmla="*/ 153 w 207"/>
                <a:gd name="T2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578">
                  <a:moveTo>
                    <a:pt x="0" y="301"/>
                  </a:moveTo>
                  <a:cubicBezTo>
                    <a:pt x="0" y="561"/>
                    <a:pt x="0" y="561"/>
                    <a:pt x="0" y="561"/>
                  </a:cubicBezTo>
                  <a:cubicBezTo>
                    <a:pt x="0" y="570"/>
                    <a:pt x="8" y="578"/>
                    <a:pt x="18" y="578"/>
                  </a:cubicBezTo>
                  <a:cubicBezTo>
                    <a:pt x="184" y="578"/>
                    <a:pt x="184" y="578"/>
                    <a:pt x="184" y="578"/>
                  </a:cubicBezTo>
                  <a:cubicBezTo>
                    <a:pt x="195" y="552"/>
                    <a:pt x="202" y="523"/>
                    <a:pt x="202" y="494"/>
                  </a:cubicBezTo>
                  <a:cubicBezTo>
                    <a:pt x="202" y="494"/>
                    <a:pt x="193" y="373"/>
                    <a:pt x="47" y="316"/>
                  </a:cubicBezTo>
                  <a:cubicBezTo>
                    <a:pt x="0" y="301"/>
                    <a:pt x="0" y="301"/>
                    <a:pt x="0" y="301"/>
                  </a:cubicBezTo>
                  <a:moveTo>
                    <a:pt x="153" y="0"/>
                  </a:moveTo>
                  <a:cubicBezTo>
                    <a:pt x="18" y="0"/>
                    <a:pt x="18" y="0"/>
                    <a:pt x="18" y="0"/>
                  </a:cubicBezTo>
                  <a:cubicBezTo>
                    <a:pt x="8" y="0"/>
                    <a:pt x="0" y="7"/>
                    <a:pt x="0" y="17"/>
                  </a:cubicBezTo>
                  <a:cubicBezTo>
                    <a:pt x="0" y="234"/>
                    <a:pt x="0" y="234"/>
                    <a:pt x="0" y="234"/>
                  </a:cubicBezTo>
                  <a:cubicBezTo>
                    <a:pt x="13" y="235"/>
                    <a:pt x="26" y="236"/>
                    <a:pt x="38" y="236"/>
                  </a:cubicBezTo>
                  <a:cubicBezTo>
                    <a:pt x="86" y="236"/>
                    <a:pt x="131" y="226"/>
                    <a:pt x="153" y="196"/>
                  </a:cubicBezTo>
                  <a:cubicBezTo>
                    <a:pt x="166" y="177"/>
                    <a:pt x="174" y="150"/>
                    <a:pt x="179" y="123"/>
                  </a:cubicBezTo>
                  <a:cubicBezTo>
                    <a:pt x="179" y="123"/>
                    <a:pt x="207" y="64"/>
                    <a:pt x="15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40">
              <a:extLst>
                <a:ext uri="{FF2B5EF4-FFF2-40B4-BE49-F238E27FC236}">
                  <a16:creationId xmlns:a16="http://schemas.microsoft.com/office/drawing/2014/main" id="{35DD4EE4-3997-4798-AAD2-C3919EA7F5BC}"/>
                </a:ext>
              </a:extLst>
            </p:cNvPr>
            <p:cNvSpPr>
              <a:spLocks noEditPoints="1"/>
            </p:cNvSpPr>
            <p:nvPr/>
          </p:nvSpPr>
          <p:spPr bwMode="auto">
            <a:xfrm>
              <a:off x="5329238" y="3502025"/>
              <a:ext cx="258763" cy="661988"/>
            </a:xfrm>
            <a:custGeom>
              <a:avLst/>
              <a:gdLst>
                <a:gd name="T0" fmla="*/ 0 w 303"/>
                <a:gd name="T1" fmla="*/ 647 h 772"/>
                <a:gd name="T2" fmla="*/ 0 w 303"/>
                <a:gd name="T3" fmla="*/ 752 h 772"/>
                <a:gd name="T4" fmla="*/ 20 w 303"/>
                <a:gd name="T5" fmla="*/ 772 h 772"/>
                <a:gd name="T6" fmla="*/ 248 w 303"/>
                <a:gd name="T7" fmla="*/ 772 h 772"/>
                <a:gd name="T8" fmla="*/ 248 w 303"/>
                <a:gd name="T9" fmla="*/ 771 h 772"/>
                <a:gd name="T10" fmla="*/ 115 w 303"/>
                <a:gd name="T11" fmla="*/ 686 h 772"/>
                <a:gd name="T12" fmla="*/ 0 w 303"/>
                <a:gd name="T13" fmla="*/ 647 h 772"/>
                <a:gd name="T14" fmla="*/ 0 w 303"/>
                <a:gd name="T15" fmla="*/ 198 h 772"/>
                <a:gd name="T16" fmla="*/ 0 w 303"/>
                <a:gd name="T17" fmla="*/ 593 h 772"/>
                <a:gd name="T18" fmla="*/ 249 w 303"/>
                <a:gd name="T19" fmla="*/ 662 h 772"/>
                <a:gd name="T20" fmla="*/ 303 w 303"/>
                <a:gd name="T21" fmla="*/ 675 h 772"/>
                <a:gd name="T22" fmla="*/ 303 w 303"/>
                <a:gd name="T23" fmla="*/ 292 h 772"/>
                <a:gd name="T24" fmla="*/ 0 w 303"/>
                <a:gd name="T25" fmla="*/ 198 h 772"/>
                <a:gd name="T26" fmla="*/ 283 w 303"/>
                <a:gd name="T27" fmla="*/ 0 h 772"/>
                <a:gd name="T28" fmla="*/ 20 w 303"/>
                <a:gd name="T29" fmla="*/ 0 h 772"/>
                <a:gd name="T30" fmla="*/ 0 w 303"/>
                <a:gd name="T31" fmla="*/ 20 h 772"/>
                <a:gd name="T32" fmla="*/ 0 w 303"/>
                <a:gd name="T33" fmla="*/ 160 h 772"/>
                <a:gd name="T34" fmla="*/ 219 w 303"/>
                <a:gd name="T35" fmla="*/ 215 h 772"/>
                <a:gd name="T36" fmla="*/ 303 w 303"/>
                <a:gd name="T37" fmla="*/ 234 h 772"/>
                <a:gd name="T38" fmla="*/ 303 w 303"/>
                <a:gd name="T39" fmla="*/ 20 h 772"/>
                <a:gd name="T40" fmla="*/ 283 w 303"/>
                <a:gd name="T4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772">
                  <a:moveTo>
                    <a:pt x="0" y="647"/>
                  </a:moveTo>
                  <a:cubicBezTo>
                    <a:pt x="0" y="752"/>
                    <a:pt x="0" y="752"/>
                    <a:pt x="0" y="752"/>
                  </a:cubicBezTo>
                  <a:cubicBezTo>
                    <a:pt x="0" y="763"/>
                    <a:pt x="9" y="772"/>
                    <a:pt x="20" y="772"/>
                  </a:cubicBezTo>
                  <a:cubicBezTo>
                    <a:pt x="248" y="772"/>
                    <a:pt x="248" y="772"/>
                    <a:pt x="248" y="772"/>
                  </a:cubicBezTo>
                  <a:cubicBezTo>
                    <a:pt x="248" y="772"/>
                    <a:pt x="248" y="772"/>
                    <a:pt x="248" y="771"/>
                  </a:cubicBezTo>
                  <a:cubicBezTo>
                    <a:pt x="220" y="720"/>
                    <a:pt x="171" y="703"/>
                    <a:pt x="115" y="686"/>
                  </a:cubicBezTo>
                  <a:cubicBezTo>
                    <a:pt x="0" y="647"/>
                    <a:pt x="0" y="647"/>
                    <a:pt x="0" y="647"/>
                  </a:cubicBezTo>
                  <a:moveTo>
                    <a:pt x="0" y="198"/>
                  </a:moveTo>
                  <a:cubicBezTo>
                    <a:pt x="0" y="593"/>
                    <a:pt x="0" y="593"/>
                    <a:pt x="0" y="593"/>
                  </a:cubicBezTo>
                  <a:cubicBezTo>
                    <a:pt x="249" y="662"/>
                    <a:pt x="249" y="662"/>
                    <a:pt x="249" y="662"/>
                  </a:cubicBezTo>
                  <a:cubicBezTo>
                    <a:pt x="264" y="666"/>
                    <a:pt x="283" y="671"/>
                    <a:pt x="303" y="675"/>
                  </a:cubicBezTo>
                  <a:cubicBezTo>
                    <a:pt x="303" y="292"/>
                    <a:pt x="303" y="292"/>
                    <a:pt x="303" y="292"/>
                  </a:cubicBezTo>
                  <a:cubicBezTo>
                    <a:pt x="0" y="198"/>
                    <a:pt x="0" y="198"/>
                    <a:pt x="0" y="198"/>
                  </a:cubicBezTo>
                  <a:moveTo>
                    <a:pt x="283" y="0"/>
                  </a:moveTo>
                  <a:cubicBezTo>
                    <a:pt x="20" y="0"/>
                    <a:pt x="20" y="0"/>
                    <a:pt x="20" y="0"/>
                  </a:cubicBezTo>
                  <a:cubicBezTo>
                    <a:pt x="9" y="0"/>
                    <a:pt x="0" y="9"/>
                    <a:pt x="0" y="20"/>
                  </a:cubicBezTo>
                  <a:cubicBezTo>
                    <a:pt x="0" y="160"/>
                    <a:pt x="0" y="160"/>
                    <a:pt x="0" y="160"/>
                  </a:cubicBezTo>
                  <a:cubicBezTo>
                    <a:pt x="219" y="215"/>
                    <a:pt x="219" y="215"/>
                    <a:pt x="219" y="215"/>
                  </a:cubicBezTo>
                  <a:cubicBezTo>
                    <a:pt x="240" y="221"/>
                    <a:pt x="270" y="228"/>
                    <a:pt x="303" y="234"/>
                  </a:cubicBezTo>
                  <a:cubicBezTo>
                    <a:pt x="303" y="20"/>
                    <a:pt x="303" y="20"/>
                    <a:pt x="303" y="20"/>
                  </a:cubicBezTo>
                  <a:cubicBezTo>
                    <a:pt x="303" y="9"/>
                    <a:pt x="294" y="0"/>
                    <a:pt x="28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41">
              <a:extLst>
                <a:ext uri="{FF2B5EF4-FFF2-40B4-BE49-F238E27FC236}">
                  <a16:creationId xmlns:a16="http://schemas.microsoft.com/office/drawing/2014/main" id="{52E7FE56-D853-4EBD-A788-6DEEB5216DEC}"/>
                </a:ext>
              </a:extLst>
            </p:cNvPr>
            <p:cNvSpPr>
              <a:spLocks/>
            </p:cNvSpPr>
            <p:nvPr/>
          </p:nvSpPr>
          <p:spPr bwMode="auto">
            <a:xfrm>
              <a:off x="3563938" y="2719388"/>
              <a:ext cx="2284413" cy="1893888"/>
            </a:xfrm>
            <a:custGeom>
              <a:avLst/>
              <a:gdLst>
                <a:gd name="T0" fmla="*/ 0 w 2666"/>
                <a:gd name="T1" fmla="*/ 985 h 2208"/>
                <a:gd name="T2" fmla="*/ 74 w 2666"/>
                <a:gd name="T3" fmla="*/ 1005 h 2208"/>
                <a:gd name="T4" fmla="*/ 156 w 2666"/>
                <a:gd name="T5" fmla="*/ 1301 h 2208"/>
                <a:gd name="T6" fmla="*/ 994 w 2666"/>
                <a:gd name="T7" fmla="*/ 2152 h 2208"/>
                <a:gd name="T8" fmla="*/ 1205 w 2666"/>
                <a:gd name="T9" fmla="*/ 1953 h 2208"/>
                <a:gd name="T10" fmla="*/ 1162 w 2666"/>
                <a:gd name="T11" fmla="*/ 1841 h 2208"/>
                <a:gd name="T12" fmla="*/ 896 w 2666"/>
                <a:gd name="T13" fmla="*/ 1544 h 2208"/>
                <a:gd name="T14" fmla="*/ 2107 w 2666"/>
                <a:gd name="T15" fmla="*/ 1903 h 2208"/>
                <a:gd name="T16" fmla="*/ 2227 w 2666"/>
                <a:gd name="T17" fmla="*/ 1906 h 2208"/>
                <a:gd name="T18" fmla="*/ 2361 w 2666"/>
                <a:gd name="T19" fmla="*/ 1772 h 2208"/>
                <a:gd name="T20" fmla="*/ 2342 w 2666"/>
                <a:gd name="T21" fmla="*/ 1665 h 2208"/>
                <a:gd name="T22" fmla="*/ 2209 w 2666"/>
                <a:gd name="T23" fmla="*/ 1579 h 2208"/>
                <a:gd name="T24" fmla="*/ 1261 w 2666"/>
                <a:gd name="T25" fmla="*/ 1256 h 2208"/>
                <a:gd name="T26" fmla="*/ 2342 w 2666"/>
                <a:gd name="T27" fmla="*/ 1555 h 2208"/>
                <a:gd name="T28" fmla="*/ 2565 w 2666"/>
                <a:gd name="T29" fmla="*/ 1560 h 2208"/>
                <a:gd name="T30" fmla="*/ 2646 w 2666"/>
                <a:gd name="T31" fmla="*/ 1393 h 2208"/>
                <a:gd name="T32" fmla="*/ 2492 w 2666"/>
                <a:gd name="T33" fmla="*/ 1215 h 2208"/>
                <a:gd name="T34" fmla="*/ 1457 w 2666"/>
                <a:gd name="T35" fmla="*/ 893 h 2208"/>
                <a:gd name="T36" fmla="*/ 2313 w 2666"/>
                <a:gd name="T37" fmla="*/ 1108 h 2208"/>
                <a:gd name="T38" fmla="*/ 2597 w 2666"/>
                <a:gd name="T39" fmla="*/ 1095 h 2208"/>
                <a:gd name="T40" fmla="*/ 2624 w 2666"/>
                <a:gd name="T41" fmla="*/ 1022 h 2208"/>
                <a:gd name="T42" fmla="*/ 2542 w 2666"/>
                <a:gd name="T43" fmla="*/ 851 h 2208"/>
                <a:gd name="T44" fmla="*/ 2432 w 2666"/>
                <a:gd name="T45" fmla="*/ 806 h 2208"/>
                <a:gd name="T46" fmla="*/ 1502 w 2666"/>
                <a:gd name="T47" fmla="*/ 501 h 2208"/>
                <a:gd name="T48" fmla="*/ 2139 w 2666"/>
                <a:gd name="T49" fmla="*/ 666 h 2208"/>
                <a:gd name="T50" fmla="*/ 2327 w 2666"/>
                <a:gd name="T51" fmla="*/ 631 h 2208"/>
                <a:gd name="T52" fmla="*/ 2355 w 2666"/>
                <a:gd name="T53" fmla="*/ 565 h 2208"/>
                <a:gd name="T54" fmla="*/ 2217 w 2666"/>
                <a:gd name="T55" fmla="*/ 371 h 2208"/>
                <a:gd name="T56" fmla="*/ 1080 w 2666"/>
                <a:gd name="T57" fmla="*/ 73 h 2208"/>
                <a:gd name="T58" fmla="*/ 819 w 2666"/>
                <a:gd name="T59" fmla="*/ 19 h 2208"/>
                <a:gd name="T60" fmla="*/ 609 w 2666"/>
                <a:gd name="T61" fmla="*/ 7 h 2208"/>
                <a:gd name="T62" fmla="*/ 456 w 2666"/>
                <a:gd name="T63" fmla="*/ 44 h 2208"/>
                <a:gd name="T64" fmla="*/ 347 w 2666"/>
                <a:gd name="T65" fmla="*/ 110 h 2208"/>
                <a:gd name="T66" fmla="*/ 250 w 2666"/>
                <a:gd name="T67" fmla="*/ 79 h 2208"/>
                <a:gd name="T68" fmla="*/ 0 w 2666"/>
                <a:gd name="T69" fmla="*/ 985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6" h="2208">
                  <a:moveTo>
                    <a:pt x="0" y="985"/>
                  </a:moveTo>
                  <a:cubicBezTo>
                    <a:pt x="74" y="1005"/>
                    <a:pt x="74" y="1005"/>
                    <a:pt x="74" y="1005"/>
                  </a:cubicBezTo>
                  <a:cubicBezTo>
                    <a:pt x="74" y="1005"/>
                    <a:pt x="68" y="1214"/>
                    <a:pt x="156" y="1301"/>
                  </a:cubicBezTo>
                  <a:cubicBezTo>
                    <a:pt x="156" y="1301"/>
                    <a:pt x="866" y="2040"/>
                    <a:pt x="994" y="2152"/>
                  </a:cubicBezTo>
                  <a:cubicBezTo>
                    <a:pt x="994" y="2152"/>
                    <a:pt x="1238" y="2208"/>
                    <a:pt x="1205" y="1953"/>
                  </a:cubicBezTo>
                  <a:cubicBezTo>
                    <a:pt x="1205" y="1953"/>
                    <a:pt x="1216" y="1907"/>
                    <a:pt x="1162" y="1841"/>
                  </a:cubicBezTo>
                  <a:cubicBezTo>
                    <a:pt x="896" y="1544"/>
                    <a:pt x="896" y="1544"/>
                    <a:pt x="896" y="1544"/>
                  </a:cubicBezTo>
                  <a:cubicBezTo>
                    <a:pt x="2107" y="1903"/>
                    <a:pt x="2107" y="1903"/>
                    <a:pt x="2107" y="1903"/>
                  </a:cubicBezTo>
                  <a:cubicBezTo>
                    <a:pt x="2146" y="1914"/>
                    <a:pt x="2188" y="1916"/>
                    <a:pt x="2227" y="1906"/>
                  </a:cubicBezTo>
                  <a:cubicBezTo>
                    <a:pt x="2279" y="1893"/>
                    <a:pt x="2338" y="1858"/>
                    <a:pt x="2361" y="1772"/>
                  </a:cubicBezTo>
                  <a:cubicBezTo>
                    <a:pt x="2361" y="1772"/>
                    <a:pt x="2374" y="1724"/>
                    <a:pt x="2342" y="1665"/>
                  </a:cubicBezTo>
                  <a:cubicBezTo>
                    <a:pt x="2314" y="1613"/>
                    <a:pt x="2265" y="1596"/>
                    <a:pt x="2209" y="1579"/>
                  </a:cubicBezTo>
                  <a:cubicBezTo>
                    <a:pt x="1261" y="1256"/>
                    <a:pt x="1261" y="1256"/>
                    <a:pt x="1261" y="1256"/>
                  </a:cubicBezTo>
                  <a:cubicBezTo>
                    <a:pt x="2342" y="1555"/>
                    <a:pt x="2342" y="1555"/>
                    <a:pt x="2342" y="1555"/>
                  </a:cubicBezTo>
                  <a:cubicBezTo>
                    <a:pt x="2402" y="1573"/>
                    <a:pt x="2513" y="1595"/>
                    <a:pt x="2565" y="1560"/>
                  </a:cubicBezTo>
                  <a:cubicBezTo>
                    <a:pt x="2609" y="1530"/>
                    <a:pt x="2646" y="1463"/>
                    <a:pt x="2646" y="1393"/>
                  </a:cubicBezTo>
                  <a:cubicBezTo>
                    <a:pt x="2646" y="1393"/>
                    <a:pt x="2637" y="1272"/>
                    <a:pt x="2492" y="1215"/>
                  </a:cubicBezTo>
                  <a:cubicBezTo>
                    <a:pt x="1457" y="893"/>
                    <a:pt x="1457" y="893"/>
                    <a:pt x="1457" y="893"/>
                  </a:cubicBezTo>
                  <a:cubicBezTo>
                    <a:pt x="2313" y="1108"/>
                    <a:pt x="2313" y="1108"/>
                    <a:pt x="2313" y="1108"/>
                  </a:cubicBezTo>
                  <a:cubicBezTo>
                    <a:pt x="2381" y="1127"/>
                    <a:pt x="2547" y="1164"/>
                    <a:pt x="2597" y="1095"/>
                  </a:cubicBezTo>
                  <a:cubicBezTo>
                    <a:pt x="2611" y="1076"/>
                    <a:pt x="2618" y="1049"/>
                    <a:pt x="2624" y="1022"/>
                  </a:cubicBezTo>
                  <a:cubicBezTo>
                    <a:pt x="2624" y="1022"/>
                    <a:pt x="2666" y="931"/>
                    <a:pt x="2542" y="851"/>
                  </a:cubicBezTo>
                  <a:cubicBezTo>
                    <a:pt x="2521" y="837"/>
                    <a:pt x="2456" y="813"/>
                    <a:pt x="2432" y="806"/>
                  </a:cubicBezTo>
                  <a:cubicBezTo>
                    <a:pt x="1502" y="501"/>
                    <a:pt x="1502" y="501"/>
                    <a:pt x="1502" y="501"/>
                  </a:cubicBezTo>
                  <a:cubicBezTo>
                    <a:pt x="2139" y="666"/>
                    <a:pt x="2139" y="666"/>
                    <a:pt x="2139" y="666"/>
                  </a:cubicBezTo>
                  <a:cubicBezTo>
                    <a:pt x="2206" y="685"/>
                    <a:pt x="2285" y="685"/>
                    <a:pt x="2327" y="631"/>
                  </a:cubicBezTo>
                  <a:cubicBezTo>
                    <a:pt x="2341" y="612"/>
                    <a:pt x="2352" y="591"/>
                    <a:pt x="2355" y="565"/>
                  </a:cubicBezTo>
                  <a:cubicBezTo>
                    <a:pt x="2355" y="565"/>
                    <a:pt x="2389" y="427"/>
                    <a:pt x="2217" y="371"/>
                  </a:cubicBezTo>
                  <a:cubicBezTo>
                    <a:pt x="1080" y="73"/>
                    <a:pt x="1080" y="73"/>
                    <a:pt x="1080" y="73"/>
                  </a:cubicBezTo>
                  <a:cubicBezTo>
                    <a:pt x="819" y="19"/>
                    <a:pt x="819" y="19"/>
                    <a:pt x="819" y="19"/>
                  </a:cubicBezTo>
                  <a:cubicBezTo>
                    <a:pt x="750" y="5"/>
                    <a:pt x="679" y="0"/>
                    <a:pt x="609" y="7"/>
                  </a:cubicBezTo>
                  <a:cubicBezTo>
                    <a:pt x="560" y="12"/>
                    <a:pt x="506" y="23"/>
                    <a:pt x="456" y="44"/>
                  </a:cubicBezTo>
                  <a:cubicBezTo>
                    <a:pt x="456" y="44"/>
                    <a:pt x="356" y="83"/>
                    <a:pt x="347" y="110"/>
                  </a:cubicBezTo>
                  <a:cubicBezTo>
                    <a:pt x="250" y="79"/>
                    <a:pt x="250" y="79"/>
                    <a:pt x="250" y="79"/>
                  </a:cubicBezTo>
                  <a:lnTo>
                    <a:pt x="0" y="985"/>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42">
              <a:extLst>
                <a:ext uri="{FF2B5EF4-FFF2-40B4-BE49-F238E27FC236}">
                  <a16:creationId xmlns:a16="http://schemas.microsoft.com/office/drawing/2014/main" id="{2473A892-804B-4B36-AA0F-CCF6B7B5AEE9}"/>
                </a:ext>
              </a:extLst>
            </p:cNvPr>
            <p:cNvSpPr>
              <a:spLocks/>
            </p:cNvSpPr>
            <p:nvPr/>
          </p:nvSpPr>
          <p:spPr bwMode="auto">
            <a:xfrm>
              <a:off x="3435351" y="2647950"/>
              <a:ext cx="411163" cy="1087438"/>
            </a:xfrm>
            <a:custGeom>
              <a:avLst/>
              <a:gdLst>
                <a:gd name="T0" fmla="*/ 186 w 259"/>
                <a:gd name="T1" fmla="*/ 0 h 685"/>
                <a:gd name="T2" fmla="*/ 259 w 259"/>
                <a:gd name="T3" fmla="*/ 20 h 685"/>
                <a:gd name="T4" fmla="*/ 73 w 259"/>
                <a:gd name="T5" fmla="*/ 685 h 685"/>
                <a:gd name="T6" fmla="*/ 0 w 259"/>
                <a:gd name="T7" fmla="*/ 664 h 685"/>
                <a:gd name="T8" fmla="*/ 186 w 259"/>
                <a:gd name="T9" fmla="*/ 0 h 685"/>
              </a:gdLst>
              <a:ahLst/>
              <a:cxnLst>
                <a:cxn ang="0">
                  <a:pos x="T0" y="T1"/>
                </a:cxn>
                <a:cxn ang="0">
                  <a:pos x="T2" y="T3"/>
                </a:cxn>
                <a:cxn ang="0">
                  <a:pos x="T4" y="T5"/>
                </a:cxn>
                <a:cxn ang="0">
                  <a:pos x="T6" y="T7"/>
                </a:cxn>
                <a:cxn ang="0">
                  <a:pos x="T8" y="T9"/>
                </a:cxn>
              </a:cxnLst>
              <a:rect l="0" t="0" r="r" b="b"/>
              <a:pathLst>
                <a:path w="259" h="685">
                  <a:moveTo>
                    <a:pt x="186" y="0"/>
                  </a:moveTo>
                  <a:lnTo>
                    <a:pt x="259" y="20"/>
                  </a:lnTo>
                  <a:lnTo>
                    <a:pt x="73" y="685"/>
                  </a:lnTo>
                  <a:lnTo>
                    <a:pt x="0" y="664"/>
                  </a:lnTo>
                  <a:lnTo>
                    <a:pt x="18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3">
              <a:extLst>
                <a:ext uri="{FF2B5EF4-FFF2-40B4-BE49-F238E27FC236}">
                  <a16:creationId xmlns:a16="http://schemas.microsoft.com/office/drawing/2014/main" id="{71EAACE1-CD3E-418A-8B1C-9AF05BC77A0B}"/>
                </a:ext>
              </a:extLst>
            </p:cNvPr>
            <p:cNvSpPr>
              <a:spLocks/>
            </p:cNvSpPr>
            <p:nvPr/>
          </p:nvSpPr>
          <p:spPr bwMode="auto">
            <a:xfrm>
              <a:off x="1588" y="1576388"/>
              <a:ext cx="3767138" cy="2138363"/>
            </a:xfrm>
            <a:custGeom>
              <a:avLst/>
              <a:gdLst>
                <a:gd name="T0" fmla="*/ 3995 w 4394"/>
                <a:gd name="T1" fmla="*/ 2494 h 2494"/>
                <a:gd name="T2" fmla="*/ 3709 w 4394"/>
                <a:gd name="T3" fmla="*/ 2421 h 2494"/>
                <a:gd name="T4" fmla="*/ 2730 w 4394"/>
                <a:gd name="T5" fmla="*/ 2172 h 2494"/>
                <a:gd name="T6" fmla="*/ 2730 w 4394"/>
                <a:gd name="T7" fmla="*/ 2170 h 2494"/>
                <a:gd name="T8" fmla="*/ 2580 w 4394"/>
                <a:gd name="T9" fmla="*/ 2136 h 2494"/>
                <a:gd name="T10" fmla="*/ 1 w 4394"/>
                <a:gd name="T11" fmla="*/ 1695 h 2494"/>
                <a:gd name="T12" fmla="*/ 0 w 4394"/>
                <a:gd name="T13" fmla="*/ 0 h 2494"/>
                <a:gd name="T14" fmla="*/ 934 w 4394"/>
                <a:gd name="T15" fmla="*/ 213 h 2494"/>
                <a:gd name="T16" fmla="*/ 3282 w 4394"/>
                <a:gd name="T17" fmla="*/ 918 h 2494"/>
                <a:gd name="T18" fmla="*/ 4394 w 4394"/>
                <a:gd name="T19" fmla="*/ 1200 h 2494"/>
                <a:gd name="T20" fmla="*/ 3995 w 4394"/>
                <a:gd name="T21" fmla="*/ 249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4" h="2494">
                  <a:moveTo>
                    <a:pt x="3995" y="2494"/>
                  </a:moveTo>
                  <a:cubicBezTo>
                    <a:pt x="3709" y="2421"/>
                    <a:pt x="3709" y="2421"/>
                    <a:pt x="3709" y="2421"/>
                  </a:cubicBezTo>
                  <a:cubicBezTo>
                    <a:pt x="2730" y="2172"/>
                    <a:pt x="2730" y="2172"/>
                    <a:pt x="2730" y="2172"/>
                  </a:cubicBezTo>
                  <a:cubicBezTo>
                    <a:pt x="2730" y="2170"/>
                    <a:pt x="2730" y="2170"/>
                    <a:pt x="2730" y="2170"/>
                  </a:cubicBezTo>
                  <a:cubicBezTo>
                    <a:pt x="2682" y="2159"/>
                    <a:pt x="2630" y="2148"/>
                    <a:pt x="2580" y="2136"/>
                  </a:cubicBezTo>
                  <a:cubicBezTo>
                    <a:pt x="1701" y="1940"/>
                    <a:pt x="613" y="1722"/>
                    <a:pt x="1" y="1695"/>
                  </a:cubicBezTo>
                  <a:cubicBezTo>
                    <a:pt x="0" y="0"/>
                    <a:pt x="0" y="0"/>
                    <a:pt x="0" y="0"/>
                  </a:cubicBezTo>
                  <a:cubicBezTo>
                    <a:pt x="187" y="36"/>
                    <a:pt x="536" y="109"/>
                    <a:pt x="934" y="213"/>
                  </a:cubicBezTo>
                  <a:cubicBezTo>
                    <a:pt x="1671" y="406"/>
                    <a:pt x="2586" y="719"/>
                    <a:pt x="3282" y="918"/>
                  </a:cubicBezTo>
                  <a:cubicBezTo>
                    <a:pt x="4394" y="1200"/>
                    <a:pt x="4394" y="1200"/>
                    <a:pt x="4394" y="1200"/>
                  </a:cubicBezTo>
                  <a:lnTo>
                    <a:pt x="3995" y="2494"/>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44">
              <a:extLst>
                <a:ext uri="{FF2B5EF4-FFF2-40B4-BE49-F238E27FC236}">
                  <a16:creationId xmlns:a16="http://schemas.microsoft.com/office/drawing/2014/main" id="{F830AC20-F9E5-4476-875C-153A38FB2EBF}"/>
                </a:ext>
              </a:extLst>
            </p:cNvPr>
            <p:cNvSpPr>
              <a:spLocks/>
            </p:cNvSpPr>
            <p:nvPr/>
          </p:nvSpPr>
          <p:spPr bwMode="auto">
            <a:xfrm>
              <a:off x="3295651" y="2668588"/>
              <a:ext cx="106363" cy="104775"/>
            </a:xfrm>
            <a:custGeom>
              <a:avLst/>
              <a:gdLst>
                <a:gd name="T0" fmla="*/ 103 w 123"/>
                <a:gd name="T1" fmla="*/ 96 h 122"/>
                <a:gd name="T2" fmla="*/ 96 w 123"/>
                <a:gd name="T3" fmla="*/ 19 h 122"/>
                <a:gd name="T4" fmla="*/ 20 w 123"/>
                <a:gd name="T5" fmla="*/ 26 h 122"/>
                <a:gd name="T6" fmla="*/ 26 w 123"/>
                <a:gd name="T7" fmla="*/ 103 h 122"/>
                <a:gd name="T8" fmla="*/ 103 w 123"/>
                <a:gd name="T9" fmla="*/ 96 h 122"/>
              </a:gdLst>
              <a:ahLst/>
              <a:cxnLst>
                <a:cxn ang="0">
                  <a:pos x="T0" y="T1"/>
                </a:cxn>
                <a:cxn ang="0">
                  <a:pos x="T2" y="T3"/>
                </a:cxn>
                <a:cxn ang="0">
                  <a:pos x="T4" y="T5"/>
                </a:cxn>
                <a:cxn ang="0">
                  <a:pos x="T6" y="T7"/>
                </a:cxn>
                <a:cxn ang="0">
                  <a:pos x="T8" y="T9"/>
                </a:cxn>
              </a:cxnLst>
              <a:rect l="0" t="0" r="r" b="b"/>
              <a:pathLst>
                <a:path w="123" h="122">
                  <a:moveTo>
                    <a:pt x="103" y="96"/>
                  </a:moveTo>
                  <a:cubicBezTo>
                    <a:pt x="123" y="73"/>
                    <a:pt x="119" y="39"/>
                    <a:pt x="96" y="19"/>
                  </a:cubicBezTo>
                  <a:cubicBezTo>
                    <a:pt x="73" y="0"/>
                    <a:pt x="39" y="3"/>
                    <a:pt x="20" y="26"/>
                  </a:cubicBezTo>
                  <a:cubicBezTo>
                    <a:pt x="0" y="49"/>
                    <a:pt x="3" y="83"/>
                    <a:pt x="26" y="103"/>
                  </a:cubicBezTo>
                  <a:cubicBezTo>
                    <a:pt x="49" y="122"/>
                    <a:pt x="84" y="119"/>
                    <a:pt x="103"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45">
              <a:extLst>
                <a:ext uri="{FF2B5EF4-FFF2-40B4-BE49-F238E27FC236}">
                  <a16:creationId xmlns:a16="http://schemas.microsoft.com/office/drawing/2014/main" id="{4A23BC4D-BD9E-4A0D-9483-37B9DA002A11}"/>
                </a:ext>
              </a:extLst>
            </p:cNvPr>
            <p:cNvSpPr>
              <a:spLocks/>
            </p:cNvSpPr>
            <p:nvPr/>
          </p:nvSpPr>
          <p:spPr bwMode="auto">
            <a:xfrm>
              <a:off x="3151188" y="2625725"/>
              <a:ext cx="104775" cy="104775"/>
            </a:xfrm>
            <a:custGeom>
              <a:avLst/>
              <a:gdLst>
                <a:gd name="T0" fmla="*/ 102 w 122"/>
                <a:gd name="T1" fmla="*/ 96 h 122"/>
                <a:gd name="T2" fmla="*/ 96 w 122"/>
                <a:gd name="T3" fmla="*/ 19 h 122"/>
                <a:gd name="T4" fmla="*/ 19 w 122"/>
                <a:gd name="T5" fmla="*/ 26 h 122"/>
                <a:gd name="T6" fmla="*/ 26 w 122"/>
                <a:gd name="T7" fmla="*/ 103 h 122"/>
                <a:gd name="T8" fmla="*/ 102 w 122"/>
                <a:gd name="T9" fmla="*/ 96 h 122"/>
              </a:gdLst>
              <a:ahLst/>
              <a:cxnLst>
                <a:cxn ang="0">
                  <a:pos x="T0" y="T1"/>
                </a:cxn>
                <a:cxn ang="0">
                  <a:pos x="T2" y="T3"/>
                </a:cxn>
                <a:cxn ang="0">
                  <a:pos x="T4" y="T5"/>
                </a:cxn>
                <a:cxn ang="0">
                  <a:pos x="T6" y="T7"/>
                </a:cxn>
                <a:cxn ang="0">
                  <a:pos x="T8" y="T9"/>
                </a:cxn>
              </a:cxnLst>
              <a:rect l="0" t="0" r="r" b="b"/>
              <a:pathLst>
                <a:path w="122" h="122">
                  <a:moveTo>
                    <a:pt x="102" y="96"/>
                  </a:moveTo>
                  <a:cubicBezTo>
                    <a:pt x="122" y="73"/>
                    <a:pt x="119" y="39"/>
                    <a:pt x="96" y="19"/>
                  </a:cubicBezTo>
                  <a:cubicBezTo>
                    <a:pt x="73" y="0"/>
                    <a:pt x="38" y="3"/>
                    <a:pt x="19" y="26"/>
                  </a:cubicBezTo>
                  <a:cubicBezTo>
                    <a:pt x="0" y="49"/>
                    <a:pt x="3" y="83"/>
                    <a:pt x="26" y="103"/>
                  </a:cubicBezTo>
                  <a:cubicBezTo>
                    <a:pt x="49" y="122"/>
                    <a:pt x="83" y="119"/>
                    <a:pt x="102"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46">
              <a:extLst>
                <a:ext uri="{FF2B5EF4-FFF2-40B4-BE49-F238E27FC236}">
                  <a16:creationId xmlns:a16="http://schemas.microsoft.com/office/drawing/2014/main" id="{A6545BAF-918A-44D5-BA37-2F2F40417E73}"/>
                </a:ext>
              </a:extLst>
            </p:cNvPr>
            <p:cNvSpPr>
              <a:spLocks/>
            </p:cNvSpPr>
            <p:nvPr/>
          </p:nvSpPr>
          <p:spPr bwMode="auto">
            <a:xfrm>
              <a:off x="3001963" y="2586038"/>
              <a:ext cx="104775" cy="104775"/>
            </a:xfrm>
            <a:custGeom>
              <a:avLst/>
              <a:gdLst>
                <a:gd name="T0" fmla="*/ 103 w 122"/>
                <a:gd name="T1" fmla="*/ 97 h 123"/>
                <a:gd name="T2" fmla="*/ 96 w 122"/>
                <a:gd name="T3" fmla="*/ 20 h 123"/>
                <a:gd name="T4" fmla="*/ 19 w 122"/>
                <a:gd name="T5" fmla="*/ 26 h 123"/>
                <a:gd name="T6" fmla="*/ 26 w 122"/>
                <a:gd name="T7" fmla="*/ 103 h 123"/>
                <a:gd name="T8" fmla="*/ 103 w 122"/>
                <a:gd name="T9" fmla="*/ 97 h 123"/>
              </a:gdLst>
              <a:ahLst/>
              <a:cxnLst>
                <a:cxn ang="0">
                  <a:pos x="T0" y="T1"/>
                </a:cxn>
                <a:cxn ang="0">
                  <a:pos x="T2" y="T3"/>
                </a:cxn>
                <a:cxn ang="0">
                  <a:pos x="T4" y="T5"/>
                </a:cxn>
                <a:cxn ang="0">
                  <a:pos x="T6" y="T7"/>
                </a:cxn>
                <a:cxn ang="0">
                  <a:pos x="T8" y="T9"/>
                </a:cxn>
              </a:cxnLst>
              <a:rect l="0" t="0" r="r" b="b"/>
              <a:pathLst>
                <a:path w="122" h="123">
                  <a:moveTo>
                    <a:pt x="103" y="97"/>
                  </a:moveTo>
                  <a:cubicBezTo>
                    <a:pt x="122" y="73"/>
                    <a:pt x="119" y="39"/>
                    <a:pt x="96" y="20"/>
                  </a:cubicBezTo>
                  <a:cubicBezTo>
                    <a:pt x="73" y="0"/>
                    <a:pt x="39" y="3"/>
                    <a:pt x="19" y="26"/>
                  </a:cubicBezTo>
                  <a:cubicBezTo>
                    <a:pt x="0" y="50"/>
                    <a:pt x="3" y="84"/>
                    <a:pt x="26" y="103"/>
                  </a:cubicBezTo>
                  <a:cubicBezTo>
                    <a:pt x="49" y="123"/>
                    <a:pt x="83" y="120"/>
                    <a:pt x="103" y="9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47">
              <a:extLst>
                <a:ext uri="{FF2B5EF4-FFF2-40B4-BE49-F238E27FC236}">
                  <a16:creationId xmlns:a16="http://schemas.microsoft.com/office/drawing/2014/main" id="{0CD03572-0132-4260-8343-CD5C76B4A43C}"/>
                </a:ext>
              </a:extLst>
            </p:cNvPr>
            <p:cNvSpPr>
              <a:spLocks/>
            </p:cNvSpPr>
            <p:nvPr/>
          </p:nvSpPr>
          <p:spPr bwMode="auto">
            <a:xfrm>
              <a:off x="5300663" y="4073525"/>
              <a:ext cx="247650" cy="250825"/>
            </a:xfrm>
            <a:custGeom>
              <a:avLst/>
              <a:gdLst>
                <a:gd name="T0" fmla="*/ 5 w 289"/>
                <a:gd name="T1" fmla="*/ 220 h 293"/>
                <a:gd name="T2" fmla="*/ 62 w 289"/>
                <a:gd name="T3" fmla="*/ 25 h 293"/>
                <a:gd name="T4" fmla="*/ 101 w 289"/>
                <a:gd name="T5" fmla="*/ 5 h 293"/>
                <a:gd name="T6" fmla="*/ 207 w 289"/>
                <a:gd name="T7" fmla="*/ 38 h 293"/>
                <a:gd name="T8" fmla="*/ 271 w 289"/>
                <a:gd name="T9" fmla="*/ 180 h 293"/>
                <a:gd name="T10" fmla="*/ 162 w 289"/>
                <a:gd name="T11" fmla="*/ 289 h 293"/>
                <a:gd name="T12" fmla="*/ 60 w 289"/>
                <a:gd name="T13" fmla="*/ 268 h 293"/>
                <a:gd name="T14" fmla="*/ 26 w 289"/>
                <a:gd name="T15" fmla="*/ 258 h 293"/>
                <a:gd name="T16" fmla="*/ 5 w 289"/>
                <a:gd name="T17"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93">
                  <a:moveTo>
                    <a:pt x="5" y="220"/>
                  </a:moveTo>
                  <a:cubicBezTo>
                    <a:pt x="62" y="25"/>
                    <a:pt x="62" y="25"/>
                    <a:pt x="62" y="25"/>
                  </a:cubicBezTo>
                  <a:cubicBezTo>
                    <a:pt x="67" y="9"/>
                    <a:pt x="85" y="0"/>
                    <a:pt x="101" y="5"/>
                  </a:cubicBezTo>
                  <a:cubicBezTo>
                    <a:pt x="207" y="38"/>
                    <a:pt x="207" y="38"/>
                    <a:pt x="207" y="38"/>
                  </a:cubicBezTo>
                  <a:cubicBezTo>
                    <a:pt x="207" y="38"/>
                    <a:pt x="289" y="70"/>
                    <a:pt x="271" y="180"/>
                  </a:cubicBezTo>
                  <a:cubicBezTo>
                    <a:pt x="271" y="180"/>
                    <a:pt x="252" y="272"/>
                    <a:pt x="162" y="289"/>
                  </a:cubicBezTo>
                  <a:cubicBezTo>
                    <a:pt x="162" y="289"/>
                    <a:pt x="125" y="293"/>
                    <a:pt x="60" y="268"/>
                  </a:cubicBezTo>
                  <a:cubicBezTo>
                    <a:pt x="26" y="258"/>
                    <a:pt x="26" y="258"/>
                    <a:pt x="26" y="258"/>
                  </a:cubicBezTo>
                  <a:cubicBezTo>
                    <a:pt x="10" y="253"/>
                    <a:pt x="0" y="236"/>
                    <a:pt x="5" y="22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48">
              <a:extLst>
                <a:ext uri="{FF2B5EF4-FFF2-40B4-BE49-F238E27FC236}">
                  <a16:creationId xmlns:a16="http://schemas.microsoft.com/office/drawing/2014/main" id="{8117F7CA-3274-473C-92D7-BB519C174DF3}"/>
                </a:ext>
              </a:extLst>
            </p:cNvPr>
            <p:cNvSpPr>
              <a:spLocks/>
            </p:cNvSpPr>
            <p:nvPr/>
          </p:nvSpPr>
          <p:spPr bwMode="auto">
            <a:xfrm>
              <a:off x="5545138" y="3787775"/>
              <a:ext cx="238125" cy="241300"/>
            </a:xfrm>
            <a:custGeom>
              <a:avLst/>
              <a:gdLst>
                <a:gd name="T0" fmla="*/ 5 w 277"/>
                <a:gd name="T1" fmla="*/ 210 h 281"/>
                <a:gd name="T2" fmla="*/ 60 w 277"/>
                <a:gd name="T3" fmla="*/ 25 h 281"/>
                <a:gd name="T4" fmla="*/ 97 w 277"/>
                <a:gd name="T5" fmla="*/ 5 h 281"/>
                <a:gd name="T6" fmla="*/ 198 w 277"/>
                <a:gd name="T7" fmla="*/ 37 h 281"/>
                <a:gd name="T8" fmla="*/ 259 w 277"/>
                <a:gd name="T9" fmla="*/ 173 h 281"/>
                <a:gd name="T10" fmla="*/ 155 w 277"/>
                <a:gd name="T11" fmla="*/ 277 h 281"/>
                <a:gd name="T12" fmla="*/ 58 w 277"/>
                <a:gd name="T13" fmla="*/ 257 h 281"/>
                <a:gd name="T14" fmla="*/ 25 w 277"/>
                <a:gd name="T15" fmla="*/ 247 h 281"/>
                <a:gd name="T16" fmla="*/ 5 w 277"/>
                <a:gd name="T17" fmla="*/ 2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81">
                  <a:moveTo>
                    <a:pt x="5" y="210"/>
                  </a:moveTo>
                  <a:cubicBezTo>
                    <a:pt x="60" y="25"/>
                    <a:pt x="60" y="25"/>
                    <a:pt x="60" y="25"/>
                  </a:cubicBezTo>
                  <a:cubicBezTo>
                    <a:pt x="64" y="9"/>
                    <a:pt x="81" y="0"/>
                    <a:pt x="97" y="5"/>
                  </a:cubicBezTo>
                  <a:cubicBezTo>
                    <a:pt x="198" y="37"/>
                    <a:pt x="198" y="37"/>
                    <a:pt x="198" y="37"/>
                  </a:cubicBezTo>
                  <a:cubicBezTo>
                    <a:pt x="198" y="37"/>
                    <a:pt x="277" y="67"/>
                    <a:pt x="259" y="173"/>
                  </a:cubicBezTo>
                  <a:cubicBezTo>
                    <a:pt x="259" y="173"/>
                    <a:pt x="241" y="260"/>
                    <a:pt x="155" y="277"/>
                  </a:cubicBezTo>
                  <a:cubicBezTo>
                    <a:pt x="155" y="277"/>
                    <a:pt x="120" y="281"/>
                    <a:pt x="58" y="257"/>
                  </a:cubicBezTo>
                  <a:cubicBezTo>
                    <a:pt x="25" y="247"/>
                    <a:pt x="25" y="247"/>
                    <a:pt x="25" y="247"/>
                  </a:cubicBezTo>
                  <a:cubicBezTo>
                    <a:pt x="9" y="242"/>
                    <a:pt x="0" y="226"/>
                    <a:pt x="5" y="21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49">
              <a:extLst>
                <a:ext uri="{FF2B5EF4-FFF2-40B4-BE49-F238E27FC236}">
                  <a16:creationId xmlns:a16="http://schemas.microsoft.com/office/drawing/2014/main" id="{E51E26A8-4319-4A59-990A-49ACBF8F03EC}"/>
                </a:ext>
              </a:extLst>
            </p:cNvPr>
            <p:cNvSpPr>
              <a:spLocks/>
            </p:cNvSpPr>
            <p:nvPr/>
          </p:nvSpPr>
          <p:spPr bwMode="auto">
            <a:xfrm>
              <a:off x="5575301" y="3454400"/>
              <a:ext cx="198438" cy="204788"/>
            </a:xfrm>
            <a:custGeom>
              <a:avLst/>
              <a:gdLst>
                <a:gd name="T0" fmla="*/ 4 w 232"/>
                <a:gd name="T1" fmla="*/ 184 h 240"/>
                <a:gd name="T2" fmla="*/ 44 w 232"/>
                <a:gd name="T3" fmla="*/ 22 h 240"/>
                <a:gd name="T4" fmla="*/ 75 w 232"/>
                <a:gd name="T5" fmla="*/ 4 h 240"/>
                <a:gd name="T6" fmla="*/ 163 w 232"/>
                <a:gd name="T7" fmla="*/ 27 h 240"/>
                <a:gd name="T8" fmla="*/ 221 w 232"/>
                <a:gd name="T9" fmla="*/ 142 h 240"/>
                <a:gd name="T10" fmla="*/ 136 w 232"/>
                <a:gd name="T11" fmla="*/ 235 h 240"/>
                <a:gd name="T12" fmla="*/ 51 w 232"/>
                <a:gd name="T13" fmla="*/ 222 h 240"/>
                <a:gd name="T14" fmla="*/ 23 w 232"/>
                <a:gd name="T15" fmla="*/ 215 h 240"/>
                <a:gd name="T16" fmla="*/ 4 w 232"/>
                <a:gd name="T17"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40">
                  <a:moveTo>
                    <a:pt x="4" y="184"/>
                  </a:moveTo>
                  <a:cubicBezTo>
                    <a:pt x="44" y="22"/>
                    <a:pt x="44" y="22"/>
                    <a:pt x="44" y="22"/>
                  </a:cubicBezTo>
                  <a:cubicBezTo>
                    <a:pt x="47" y="8"/>
                    <a:pt x="61" y="0"/>
                    <a:pt x="75" y="4"/>
                  </a:cubicBezTo>
                  <a:cubicBezTo>
                    <a:pt x="163" y="27"/>
                    <a:pt x="163" y="27"/>
                    <a:pt x="163" y="27"/>
                  </a:cubicBezTo>
                  <a:cubicBezTo>
                    <a:pt x="163" y="27"/>
                    <a:pt x="232" y="50"/>
                    <a:pt x="221" y="142"/>
                  </a:cubicBezTo>
                  <a:cubicBezTo>
                    <a:pt x="221" y="142"/>
                    <a:pt x="209" y="218"/>
                    <a:pt x="136" y="235"/>
                  </a:cubicBezTo>
                  <a:cubicBezTo>
                    <a:pt x="136" y="235"/>
                    <a:pt x="106" y="240"/>
                    <a:pt x="51" y="222"/>
                  </a:cubicBezTo>
                  <a:cubicBezTo>
                    <a:pt x="23" y="215"/>
                    <a:pt x="23" y="215"/>
                    <a:pt x="23" y="215"/>
                  </a:cubicBezTo>
                  <a:cubicBezTo>
                    <a:pt x="9" y="212"/>
                    <a:pt x="0" y="198"/>
                    <a:pt x="4" y="18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50">
              <a:extLst>
                <a:ext uri="{FF2B5EF4-FFF2-40B4-BE49-F238E27FC236}">
                  <a16:creationId xmlns:a16="http://schemas.microsoft.com/office/drawing/2014/main" id="{D43BAA6D-2B86-4C29-96D0-3A8B0221AC59}"/>
                </a:ext>
              </a:extLst>
            </p:cNvPr>
            <p:cNvSpPr>
              <a:spLocks/>
            </p:cNvSpPr>
            <p:nvPr/>
          </p:nvSpPr>
          <p:spPr bwMode="auto">
            <a:xfrm>
              <a:off x="5349876" y="3062288"/>
              <a:ext cx="193675" cy="201613"/>
            </a:xfrm>
            <a:custGeom>
              <a:avLst/>
              <a:gdLst>
                <a:gd name="T0" fmla="*/ 3 w 226"/>
                <a:gd name="T1" fmla="*/ 180 h 235"/>
                <a:gd name="T2" fmla="*/ 42 w 226"/>
                <a:gd name="T3" fmla="*/ 22 h 235"/>
                <a:gd name="T4" fmla="*/ 73 w 226"/>
                <a:gd name="T5" fmla="*/ 4 h 235"/>
                <a:gd name="T6" fmla="*/ 159 w 226"/>
                <a:gd name="T7" fmla="*/ 27 h 235"/>
                <a:gd name="T8" fmla="*/ 216 w 226"/>
                <a:gd name="T9" fmla="*/ 139 h 235"/>
                <a:gd name="T10" fmla="*/ 132 w 226"/>
                <a:gd name="T11" fmla="*/ 230 h 235"/>
                <a:gd name="T12" fmla="*/ 49 w 226"/>
                <a:gd name="T13" fmla="*/ 217 h 235"/>
                <a:gd name="T14" fmla="*/ 21 w 226"/>
                <a:gd name="T15" fmla="*/ 210 h 235"/>
                <a:gd name="T16" fmla="*/ 3 w 226"/>
                <a:gd name="T17"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35">
                  <a:moveTo>
                    <a:pt x="3" y="180"/>
                  </a:moveTo>
                  <a:cubicBezTo>
                    <a:pt x="42" y="22"/>
                    <a:pt x="42" y="22"/>
                    <a:pt x="42" y="22"/>
                  </a:cubicBezTo>
                  <a:cubicBezTo>
                    <a:pt x="46" y="8"/>
                    <a:pt x="59" y="0"/>
                    <a:pt x="73" y="4"/>
                  </a:cubicBezTo>
                  <a:cubicBezTo>
                    <a:pt x="159" y="27"/>
                    <a:pt x="159" y="27"/>
                    <a:pt x="159" y="27"/>
                  </a:cubicBezTo>
                  <a:cubicBezTo>
                    <a:pt x="159" y="27"/>
                    <a:pt x="226" y="50"/>
                    <a:pt x="216" y="139"/>
                  </a:cubicBezTo>
                  <a:cubicBezTo>
                    <a:pt x="216" y="139"/>
                    <a:pt x="204" y="213"/>
                    <a:pt x="132" y="230"/>
                  </a:cubicBezTo>
                  <a:cubicBezTo>
                    <a:pt x="132" y="230"/>
                    <a:pt x="103" y="235"/>
                    <a:pt x="49" y="217"/>
                  </a:cubicBezTo>
                  <a:cubicBezTo>
                    <a:pt x="21" y="210"/>
                    <a:pt x="21" y="210"/>
                    <a:pt x="21" y="210"/>
                  </a:cubicBezTo>
                  <a:cubicBezTo>
                    <a:pt x="8" y="207"/>
                    <a:pt x="0" y="194"/>
                    <a:pt x="3" y="18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51">
              <a:extLst>
                <a:ext uri="{FF2B5EF4-FFF2-40B4-BE49-F238E27FC236}">
                  <a16:creationId xmlns:a16="http://schemas.microsoft.com/office/drawing/2014/main" id="{841AB8CF-3B74-4D96-AAC1-7F6ACBBE44DC}"/>
                </a:ext>
              </a:extLst>
            </p:cNvPr>
            <p:cNvSpPr>
              <a:spLocks/>
            </p:cNvSpPr>
            <p:nvPr/>
          </p:nvSpPr>
          <p:spPr bwMode="auto">
            <a:xfrm>
              <a:off x="4346576" y="4367213"/>
              <a:ext cx="190500" cy="198438"/>
            </a:xfrm>
            <a:custGeom>
              <a:avLst/>
              <a:gdLst>
                <a:gd name="T0" fmla="*/ 8 w 223"/>
                <a:gd name="T1" fmla="*/ 90 h 231"/>
                <a:gd name="T2" fmla="*/ 99 w 223"/>
                <a:gd name="T3" fmla="*/ 7 h 231"/>
                <a:gd name="T4" fmla="*/ 129 w 223"/>
                <a:gd name="T5" fmla="*/ 13 h 231"/>
                <a:gd name="T6" fmla="*/ 183 w 223"/>
                <a:gd name="T7" fmla="*/ 80 h 231"/>
                <a:gd name="T8" fmla="*/ 180 w 223"/>
                <a:gd name="T9" fmla="*/ 189 h 231"/>
                <a:gd name="T10" fmla="*/ 82 w 223"/>
                <a:gd name="T11" fmla="*/ 200 h 231"/>
                <a:gd name="T12" fmla="*/ 27 w 223"/>
                <a:gd name="T13" fmla="*/ 142 h 231"/>
                <a:gd name="T14" fmla="*/ 9 w 223"/>
                <a:gd name="T15" fmla="*/ 121 h 231"/>
                <a:gd name="T16" fmla="*/ 8 w 223"/>
                <a:gd name="T17"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31">
                  <a:moveTo>
                    <a:pt x="8" y="90"/>
                  </a:moveTo>
                  <a:cubicBezTo>
                    <a:pt x="99" y="7"/>
                    <a:pt x="99" y="7"/>
                    <a:pt x="99" y="7"/>
                  </a:cubicBezTo>
                  <a:cubicBezTo>
                    <a:pt x="107" y="0"/>
                    <a:pt x="121" y="3"/>
                    <a:pt x="129" y="13"/>
                  </a:cubicBezTo>
                  <a:cubicBezTo>
                    <a:pt x="183" y="80"/>
                    <a:pt x="183" y="80"/>
                    <a:pt x="183" y="80"/>
                  </a:cubicBezTo>
                  <a:cubicBezTo>
                    <a:pt x="183" y="80"/>
                    <a:pt x="223" y="135"/>
                    <a:pt x="180" y="189"/>
                  </a:cubicBezTo>
                  <a:cubicBezTo>
                    <a:pt x="180" y="189"/>
                    <a:pt x="142" y="231"/>
                    <a:pt x="82" y="200"/>
                  </a:cubicBezTo>
                  <a:cubicBezTo>
                    <a:pt x="82" y="200"/>
                    <a:pt x="59" y="185"/>
                    <a:pt x="27" y="142"/>
                  </a:cubicBezTo>
                  <a:cubicBezTo>
                    <a:pt x="9" y="121"/>
                    <a:pt x="9" y="121"/>
                    <a:pt x="9" y="121"/>
                  </a:cubicBezTo>
                  <a:cubicBezTo>
                    <a:pt x="1" y="110"/>
                    <a:pt x="0" y="96"/>
                    <a:pt x="8" y="9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52">
              <a:extLst>
                <a:ext uri="{FF2B5EF4-FFF2-40B4-BE49-F238E27FC236}">
                  <a16:creationId xmlns:a16="http://schemas.microsoft.com/office/drawing/2014/main" id="{21D91D28-E94F-49ED-853D-0665BDFFA32E}"/>
                </a:ext>
              </a:extLst>
            </p:cNvPr>
            <p:cNvSpPr>
              <a:spLocks/>
            </p:cNvSpPr>
            <p:nvPr/>
          </p:nvSpPr>
          <p:spPr bwMode="auto">
            <a:xfrm>
              <a:off x="3176" y="2552700"/>
              <a:ext cx="3621088" cy="1162050"/>
            </a:xfrm>
            <a:custGeom>
              <a:avLst/>
              <a:gdLst>
                <a:gd name="T0" fmla="*/ 3993 w 4224"/>
                <a:gd name="T1" fmla="*/ 1355 h 1355"/>
                <a:gd name="T2" fmla="*/ 3707 w 4224"/>
                <a:gd name="T3" fmla="*/ 1282 h 1355"/>
                <a:gd name="T4" fmla="*/ 2728 w 4224"/>
                <a:gd name="T5" fmla="*/ 1033 h 1355"/>
                <a:gd name="T6" fmla="*/ 2728 w 4224"/>
                <a:gd name="T7" fmla="*/ 1031 h 1355"/>
                <a:gd name="T8" fmla="*/ 2578 w 4224"/>
                <a:gd name="T9" fmla="*/ 997 h 1355"/>
                <a:gd name="T10" fmla="*/ 0 w 4224"/>
                <a:gd name="T11" fmla="*/ 556 h 1355"/>
                <a:gd name="T12" fmla="*/ 0 w 4224"/>
                <a:gd name="T13" fmla="*/ 0 h 1355"/>
                <a:gd name="T14" fmla="*/ 2939 w 4224"/>
                <a:gd name="T15" fmla="*/ 726 h 1355"/>
                <a:gd name="T16" fmla="*/ 3595 w 4224"/>
                <a:gd name="T17" fmla="*/ 864 h 1355"/>
                <a:gd name="T18" fmla="*/ 4224 w 4224"/>
                <a:gd name="T19" fmla="*/ 607 h 1355"/>
                <a:gd name="T20" fmla="*/ 3993 w 4224"/>
                <a:gd name="T21"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4" h="1355">
                  <a:moveTo>
                    <a:pt x="3993" y="1355"/>
                  </a:moveTo>
                  <a:cubicBezTo>
                    <a:pt x="3934" y="1334"/>
                    <a:pt x="3836" y="1309"/>
                    <a:pt x="3707" y="1282"/>
                  </a:cubicBezTo>
                  <a:cubicBezTo>
                    <a:pt x="2728" y="1033"/>
                    <a:pt x="2728" y="1033"/>
                    <a:pt x="2728" y="1033"/>
                  </a:cubicBezTo>
                  <a:cubicBezTo>
                    <a:pt x="2728" y="1031"/>
                    <a:pt x="2728" y="1031"/>
                    <a:pt x="2728" y="1031"/>
                  </a:cubicBezTo>
                  <a:cubicBezTo>
                    <a:pt x="2680" y="1020"/>
                    <a:pt x="2629" y="1009"/>
                    <a:pt x="2578" y="997"/>
                  </a:cubicBezTo>
                  <a:cubicBezTo>
                    <a:pt x="1700" y="801"/>
                    <a:pt x="612" y="583"/>
                    <a:pt x="0" y="556"/>
                  </a:cubicBezTo>
                  <a:cubicBezTo>
                    <a:pt x="0" y="0"/>
                    <a:pt x="0" y="0"/>
                    <a:pt x="0" y="0"/>
                  </a:cubicBezTo>
                  <a:cubicBezTo>
                    <a:pt x="2939" y="726"/>
                    <a:pt x="2939" y="726"/>
                    <a:pt x="2939" y="726"/>
                  </a:cubicBezTo>
                  <a:cubicBezTo>
                    <a:pt x="2939" y="726"/>
                    <a:pt x="3226" y="808"/>
                    <a:pt x="3595" y="864"/>
                  </a:cubicBezTo>
                  <a:cubicBezTo>
                    <a:pt x="3962" y="920"/>
                    <a:pt x="4224" y="607"/>
                    <a:pt x="4224" y="607"/>
                  </a:cubicBezTo>
                  <a:lnTo>
                    <a:pt x="3993" y="1355"/>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53">
              <a:extLst>
                <a:ext uri="{FF2B5EF4-FFF2-40B4-BE49-F238E27FC236}">
                  <a16:creationId xmlns:a16="http://schemas.microsoft.com/office/drawing/2014/main" id="{E3288F92-550A-4A8F-B5EF-EC4BD00199DA}"/>
                </a:ext>
              </a:extLst>
            </p:cNvPr>
            <p:cNvSpPr>
              <a:spLocks/>
            </p:cNvSpPr>
            <p:nvPr/>
          </p:nvSpPr>
          <p:spPr bwMode="auto">
            <a:xfrm>
              <a:off x="3176" y="7659688"/>
              <a:ext cx="3065463" cy="938213"/>
            </a:xfrm>
            <a:custGeom>
              <a:avLst/>
              <a:gdLst>
                <a:gd name="T0" fmla="*/ 3575 w 3575"/>
                <a:gd name="T1" fmla="*/ 582 h 1094"/>
                <a:gd name="T2" fmla="*/ 3177 w 3575"/>
                <a:gd name="T3" fmla="*/ 437 h 1094"/>
                <a:gd name="T4" fmla="*/ 2666 w 3575"/>
                <a:gd name="T5" fmla="*/ 471 h 1094"/>
                <a:gd name="T6" fmla="*/ 0 w 3575"/>
                <a:gd name="T7" fmla="*/ 1094 h 1094"/>
                <a:gd name="T8" fmla="*/ 0 w 3575"/>
                <a:gd name="T9" fmla="*/ 648 h 1094"/>
                <a:gd name="T10" fmla="*/ 2578 w 3575"/>
                <a:gd name="T11" fmla="*/ 207 h 1094"/>
                <a:gd name="T12" fmla="*/ 3393 w 3575"/>
                <a:gd name="T13" fmla="*/ 0 h 1094"/>
                <a:gd name="T14" fmla="*/ 3575 w 3575"/>
                <a:gd name="T15" fmla="*/ 582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5" h="1094">
                  <a:moveTo>
                    <a:pt x="3575" y="582"/>
                  </a:moveTo>
                  <a:cubicBezTo>
                    <a:pt x="3575" y="582"/>
                    <a:pt x="3411" y="465"/>
                    <a:pt x="3177" y="437"/>
                  </a:cubicBezTo>
                  <a:cubicBezTo>
                    <a:pt x="2943" y="408"/>
                    <a:pt x="2666" y="471"/>
                    <a:pt x="2666" y="471"/>
                  </a:cubicBezTo>
                  <a:cubicBezTo>
                    <a:pt x="0" y="1094"/>
                    <a:pt x="0" y="1094"/>
                    <a:pt x="0" y="1094"/>
                  </a:cubicBezTo>
                  <a:cubicBezTo>
                    <a:pt x="0" y="648"/>
                    <a:pt x="0" y="648"/>
                    <a:pt x="0" y="648"/>
                  </a:cubicBezTo>
                  <a:cubicBezTo>
                    <a:pt x="612" y="621"/>
                    <a:pt x="2578" y="207"/>
                    <a:pt x="2578" y="207"/>
                  </a:cubicBezTo>
                  <a:cubicBezTo>
                    <a:pt x="3393" y="0"/>
                    <a:pt x="3393" y="0"/>
                    <a:pt x="3393" y="0"/>
                  </a:cubicBezTo>
                  <a:lnTo>
                    <a:pt x="3575" y="582"/>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54">
              <a:extLst>
                <a:ext uri="{FF2B5EF4-FFF2-40B4-BE49-F238E27FC236}">
                  <a16:creationId xmlns:a16="http://schemas.microsoft.com/office/drawing/2014/main" id="{F60503DA-2998-4519-BA76-44B2DFD37FF3}"/>
                </a:ext>
              </a:extLst>
            </p:cNvPr>
            <p:cNvSpPr>
              <a:spLocks/>
            </p:cNvSpPr>
            <p:nvPr/>
          </p:nvSpPr>
          <p:spPr bwMode="auto">
            <a:xfrm>
              <a:off x="13290551" y="2527300"/>
              <a:ext cx="1171575" cy="1090613"/>
            </a:xfrm>
            <a:custGeom>
              <a:avLst/>
              <a:gdLst>
                <a:gd name="T0" fmla="*/ 0 w 1366"/>
                <a:gd name="T1" fmla="*/ 310 h 1272"/>
                <a:gd name="T2" fmla="*/ 211 w 1366"/>
                <a:gd name="T3" fmla="*/ 103 h 1272"/>
                <a:gd name="T4" fmla="*/ 530 w 1366"/>
                <a:gd name="T5" fmla="*/ 54 h 1272"/>
                <a:gd name="T6" fmla="*/ 1300 w 1366"/>
                <a:gd name="T7" fmla="*/ 761 h 1272"/>
                <a:gd name="T8" fmla="*/ 1203 w 1366"/>
                <a:gd name="T9" fmla="*/ 1132 h 1272"/>
                <a:gd name="T10" fmla="*/ 995 w 1366"/>
                <a:gd name="T11" fmla="*/ 1272 h 1272"/>
                <a:gd name="T12" fmla="*/ 0 w 1366"/>
                <a:gd name="T13" fmla="*/ 310 h 1272"/>
              </a:gdLst>
              <a:ahLst/>
              <a:cxnLst>
                <a:cxn ang="0">
                  <a:pos x="T0" y="T1"/>
                </a:cxn>
                <a:cxn ang="0">
                  <a:pos x="T2" y="T3"/>
                </a:cxn>
                <a:cxn ang="0">
                  <a:pos x="T4" y="T5"/>
                </a:cxn>
                <a:cxn ang="0">
                  <a:pos x="T6" y="T7"/>
                </a:cxn>
                <a:cxn ang="0">
                  <a:pos x="T8" y="T9"/>
                </a:cxn>
                <a:cxn ang="0">
                  <a:pos x="T10" y="T11"/>
                </a:cxn>
                <a:cxn ang="0">
                  <a:pos x="T12" y="T13"/>
                </a:cxn>
              </a:cxnLst>
              <a:rect l="0" t="0" r="r" b="b"/>
              <a:pathLst>
                <a:path w="1366" h="1272">
                  <a:moveTo>
                    <a:pt x="0" y="310"/>
                  </a:moveTo>
                  <a:cubicBezTo>
                    <a:pt x="211" y="103"/>
                    <a:pt x="211" y="103"/>
                    <a:pt x="211" y="103"/>
                  </a:cubicBezTo>
                  <a:cubicBezTo>
                    <a:pt x="296" y="20"/>
                    <a:pt x="424" y="0"/>
                    <a:pt x="530" y="54"/>
                  </a:cubicBezTo>
                  <a:cubicBezTo>
                    <a:pt x="751" y="165"/>
                    <a:pt x="1115" y="393"/>
                    <a:pt x="1300" y="761"/>
                  </a:cubicBezTo>
                  <a:cubicBezTo>
                    <a:pt x="1366" y="892"/>
                    <a:pt x="1324" y="1051"/>
                    <a:pt x="1203" y="1132"/>
                  </a:cubicBezTo>
                  <a:cubicBezTo>
                    <a:pt x="995" y="1272"/>
                    <a:pt x="995" y="1272"/>
                    <a:pt x="995" y="1272"/>
                  </a:cubicBezTo>
                  <a:cubicBezTo>
                    <a:pt x="995" y="1272"/>
                    <a:pt x="842" y="677"/>
                    <a:pt x="0" y="31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55">
              <a:extLst>
                <a:ext uri="{FF2B5EF4-FFF2-40B4-BE49-F238E27FC236}">
                  <a16:creationId xmlns:a16="http://schemas.microsoft.com/office/drawing/2014/main" id="{1EA4BC51-F8C0-4B34-844C-C19BB95BA400}"/>
                </a:ext>
              </a:extLst>
            </p:cNvPr>
            <p:cNvSpPr>
              <a:spLocks/>
            </p:cNvSpPr>
            <p:nvPr/>
          </p:nvSpPr>
          <p:spPr bwMode="auto">
            <a:xfrm>
              <a:off x="15698788" y="5080000"/>
              <a:ext cx="3014663" cy="1971675"/>
            </a:xfrm>
            <a:custGeom>
              <a:avLst/>
              <a:gdLst>
                <a:gd name="T0" fmla="*/ 3511 w 3517"/>
                <a:gd name="T1" fmla="*/ 1307 h 2299"/>
                <a:gd name="T2" fmla="*/ 3428 w 3517"/>
                <a:gd name="T3" fmla="*/ 1601 h 2299"/>
                <a:gd name="T4" fmla="*/ 3424 w 3517"/>
                <a:gd name="T5" fmla="*/ 1609 h 2299"/>
                <a:gd name="T6" fmla="*/ 2493 w 3517"/>
                <a:gd name="T7" fmla="*/ 2077 h 2299"/>
                <a:gd name="T8" fmla="*/ 2354 w 3517"/>
                <a:gd name="T9" fmla="*/ 2089 h 2299"/>
                <a:gd name="T10" fmla="*/ 2318 w 3517"/>
                <a:gd name="T11" fmla="*/ 2092 h 2299"/>
                <a:gd name="T12" fmla="*/ 0 w 3517"/>
                <a:gd name="T13" fmla="*/ 2299 h 2299"/>
                <a:gd name="T14" fmla="*/ 30 w 3517"/>
                <a:gd name="T15" fmla="*/ 978 h 2299"/>
                <a:gd name="T16" fmla="*/ 682 w 3517"/>
                <a:gd name="T17" fmla="*/ 826 h 2299"/>
                <a:gd name="T18" fmla="*/ 1271 w 3517"/>
                <a:gd name="T19" fmla="*/ 600 h 2299"/>
                <a:gd name="T20" fmla="*/ 3197 w 3517"/>
                <a:gd name="T21" fmla="*/ 613 h 2299"/>
                <a:gd name="T22" fmla="*/ 3240 w 3517"/>
                <a:gd name="T23" fmla="*/ 657 h 2299"/>
                <a:gd name="T24" fmla="*/ 3471 w 3517"/>
                <a:gd name="T25" fmla="*/ 1022 h 2299"/>
                <a:gd name="T26" fmla="*/ 3511 w 3517"/>
                <a:gd name="T27" fmla="*/ 1307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7" h="2299">
                  <a:moveTo>
                    <a:pt x="3511" y="1307"/>
                  </a:moveTo>
                  <a:cubicBezTo>
                    <a:pt x="3504" y="1413"/>
                    <a:pt x="3473" y="1512"/>
                    <a:pt x="3428" y="1601"/>
                  </a:cubicBezTo>
                  <a:cubicBezTo>
                    <a:pt x="3427" y="1604"/>
                    <a:pt x="3426" y="1606"/>
                    <a:pt x="3424" y="1609"/>
                  </a:cubicBezTo>
                  <a:cubicBezTo>
                    <a:pt x="3272" y="1909"/>
                    <a:pt x="2829" y="2055"/>
                    <a:pt x="2493" y="2077"/>
                  </a:cubicBezTo>
                  <a:cubicBezTo>
                    <a:pt x="2354" y="2089"/>
                    <a:pt x="2354" y="2089"/>
                    <a:pt x="2354" y="2089"/>
                  </a:cubicBezTo>
                  <a:cubicBezTo>
                    <a:pt x="2318" y="2092"/>
                    <a:pt x="2318" y="2092"/>
                    <a:pt x="2318" y="2092"/>
                  </a:cubicBezTo>
                  <a:cubicBezTo>
                    <a:pt x="0" y="2299"/>
                    <a:pt x="0" y="2299"/>
                    <a:pt x="0" y="2299"/>
                  </a:cubicBezTo>
                  <a:cubicBezTo>
                    <a:pt x="586" y="1594"/>
                    <a:pt x="30" y="978"/>
                    <a:pt x="30" y="978"/>
                  </a:cubicBezTo>
                  <a:cubicBezTo>
                    <a:pt x="682" y="826"/>
                    <a:pt x="682" y="826"/>
                    <a:pt x="682" y="826"/>
                  </a:cubicBezTo>
                  <a:cubicBezTo>
                    <a:pt x="887" y="778"/>
                    <a:pt x="1085" y="701"/>
                    <a:pt x="1271" y="600"/>
                  </a:cubicBezTo>
                  <a:cubicBezTo>
                    <a:pt x="1691" y="369"/>
                    <a:pt x="2585" y="0"/>
                    <a:pt x="3197" y="613"/>
                  </a:cubicBezTo>
                  <a:cubicBezTo>
                    <a:pt x="3212" y="628"/>
                    <a:pt x="3226" y="643"/>
                    <a:pt x="3240" y="657"/>
                  </a:cubicBezTo>
                  <a:cubicBezTo>
                    <a:pt x="3357" y="783"/>
                    <a:pt x="3430" y="906"/>
                    <a:pt x="3471" y="1022"/>
                  </a:cubicBezTo>
                  <a:cubicBezTo>
                    <a:pt x="3506" y="1122"/>
                    <a:pt x="3517" y="1217"/>
                    <a:pt x="3511" y="130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56">
              <a:extLst>
                <a:ext uri="{FF2B5EF4-FFF2-40B4-BE49-F238E27FC236}">
                  <a16:creationId xmlns:a16="http://schemas.microsoft.com/office/drawing/2014/main" id="{2BC8EFD4-C9F7-46B5-A028-A58D41AD5999}"/>
                </a:ext>
              </a:extLst>
            </p:cNvPr>
            <p:cNvSpPr>
              <a:spLocks/>
            </p:cNvSpPr>
            <p:nvPr/>
          </p:nvSpPr>
          <p:spPr bwMode="auto">
            <a:xfrm>
              <a:off x="15449551" y="5859463"/>
              <a:ext cx="625475" cy="1250950"/>
            </a:xfrm>
            <a:custGeom>
              <a:avLst/>
              <a:gdLst>
                <a:gd name="T0" fmla="*/ 0 w 730"/>
                <a:gd name="T1" fmla="*/ 1460 h 1460"/>
                <a:gd name="T2" fmla="*/ 296 w 730"/>
                <a:gd name="T3" fmla="*/ 1456 h 1460"/>
                <a:gd name="T4" fmla="*/ 556 w 730"/>
                <a:gd name="T5" fmla="*/ 1266 h 1460"/>
                <a:gd name="T6" fmla="*/ 600 w 730"/>
                <a:gd name="T7" fmla="*/ 221 h 1460"/>
                <a:gd name="T8" fmla="*/ 269 w 730"/>
                <a:gd name="T9" fmla="*/ 28 h 1460"/>
                <a:gd name="T10" fmla="*/ 20 w 730"/>
                <a:gd name="T11" fmla="*/ 68 h 1460"/>
                <a:gd name="T12" fmla="*/ 0 w 730"/>
                <a:gd name="T13" fmla="*/ 1460 h 1460"/>
              </a:gdLst>
              <a:ahLst/>
              <a:cxnLst>
                <a:cxn ang="0">
                  <a:pos x="T0" y="T1"/>
                </a:cxn>
                <a:cxn ang="0">
                  <a:pos x="T2" y="T3"/>
                </a:cxn>
                <a:cxn ang="0">
                  <a:pos x="T4" y="T5"/>
                </a:cxn>
                <a:cxn ang="0">
                  <a:pos x="T6" y="T7"/>
                </a:cxn>
                <a:cxn ang="0">
                  <a:pos x="T8" y="T9"/>
                </a:cxn>
                <a:cxn ang="0">
                  <a:pos x="T10" y="T11"/>
                </a:cxn>
                <a:cxn ang="0">
                  <a:pos x="T12" y="T13"/>
                </a:cxn>
              </a:cxnLst>
              <a:rect l="0" t="0" r="r" b="b"/>
              <a:pathLst>
                <a:path w="730" h="1460">
                  <a:moveTo>
                    <a:pt x="0" y="1460"/>
                  </a:moveTo>
                  <a:cubicBezTo>
                    <a:pt x="296" y="1456"/>
                    <a:pt x="296" y="1456"/>
                    <a:pt x="296" y="1456"/>
                  </a:cubicBezTo>
                  <a:cubicBezTo>
                    <a:pt x="414" y="1455"/>
                    <a:pt x="519" y="1379"/>
                    <a:pt x="556" y="1266"/>
                  </a:cubicBezTo>
                  <a:cubicBezTo>
                    <a:pt x="634" y="1031"/>
                    <a:pt x="730" y="612"/>
                    <a:pt x="600" y="221"/>
                  </a:cubicBezTo>
                  <a:cubicBezTo>
                    <a:pt x="555" y="83"/>
                    <a:pt x="413" y="0"/>
                    <a:pt x="269" y="28"/>
                  </a:cubicBezTo>
                  <a:cubicBezTo>
                    <a:pt x="20" y="68"/>
                    <a:pt x="20" y="68"/>
                    <a:pt x="20" y="68"/>
                  </a:cubicBezTo>
                  <a:cubicBezTo>
                    <a:pt x="20" y="68"/>
                    <a:pt x="324" y="596"/>
                    <a:pt x="0" y="146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57">
              <a:extLst>
                <a:ext uri="{FF2B5EF4-FFF2-40B4-BE49-F238E27FC236}">
                  <a16:creationId xmlns:a16="http://schemas.microsoft.com/office/drawing/2014/main" id="{DBEB776F-FD98-438B-8912-217C1AF2E817}"/>
                </a:ext>
              </a:extLst>
            </p:cNvPr>
            <p:cNvSpPr>
              <a:spLocks/>
            </p:cNvSpPr>
            <p:nvPr/>
          </p:nvSpPr>
          <p:spPr bwMode="auto">
            <a:xfrm>
              <a:off x="14965363" y="1779588"/>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1"/>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58">
              <a:extLst>
                <a:ext uri="{FF2B5EF4-FFF2-40B4-BE49-F238E27FC236}">
                  <a16:creationId xmlns:a16="http://schemas.microsoft.com/office/drawing/2014/main" id="{490E2682-FAC7-44F2-ABD5-B65B8DC11CCD}"/>
                </a:ext>
              </a:extLst>
            </p:cNvPr>
            <p:cNvSpPr>
              <a:spLocks/>
            </p:cNvSpPr>
            <p:nvPr/>
          </p:nvSpPr>
          <p:spPr bwMode="auto">
            <a:xfrm>
              <a:off x="15127288" y="1636713"/>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2"/>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59">
              <a:extLst>
                <a:ext uri="{FF2B5EF4-FFF2-40B4-BE49-F238E27FC236}">
                  <a16:creationId xmlns:a16="http://schemas.microsoft.com/office/drawing/2014/main" id="{FF031D75-D27F-4DB4-9539-95E7F8A06FB2}"/>
                </a:ext>
              </a:extLst>
            </p:cNvPr>
            <p:cNvSpPr>
              <a:spLocks/>
            </p:cNvSpPr>
            <p:nvPr/>
          </p:nvSpPr>
          <p:spPr bwMode="auto">
            <a:xfrm>
              <a:off x="15293976" y="1501775"/>
              <a:ext cx="649288" cy="704850"/>
            </a:xfrm>
            <a:custGeom>
              <a:avLst/>
              <a:gdLst>
                <a:gd name="T0" fmla="*/ 657 w 756"/>
                <a:gd name="T1" fmla="*/ 793 h 823"/>
                <a:gd name="T2" fmla="*/ 360 w 756"/>
                <a:gd name="T3" fmla="*/ 427 h 823"/>
                <a:gd name="T4" fmla="*/ 25 w 756"/>
                <a:gd name="T5" fmla="*/ 97 h 823"/>
                <a:gd name="T6" fmla="*/ 16 w 756"/>
                <a:gd name="T7" fmla="*/ 28 h 823"/>
                <a:gd name="T8" fmla="*/ 31 w 756"/>
                <a:gd name="T9" fmla="*/ 15 h 823"/>
                <a:gd name="T10" fmla="*/ 99 w 756"/>
                <a:gd name="T11" fmla="*/ 30 h 823"/>
                <a:gd name="T12" fmla="*/ 434 w 756"/>
                <a:gd name="T13" fmla="*/ 361 h 823"/>
                <a:gd name="T14" fmla="*/ 731 w 756"/>
                <a:gd name="T15" fmla="*/ 726 h 823"/>
                <a:gd name="T16" fmla="*/ 740 w 756"/>
                <a:gd name="T17" fmla="*/ 794 h 823"/>
                <a:gd name="T18" fmla="*/ 725 w 756"/>
                <a:gd name="T19" fmla="*/ 808 h 823"/>
                <a:gd name="T20" fmla="*/ 657 w 756"/>
                <a:gd name="T21" fmla="*/ 793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 h="823">
                  <a:moveTo>
                    <a:pt x="657" y="793"/>
                  </a:moveTo>
                  <a:cubicBezTo>
                    <a:pt x="657" y="793"/>
                    <a:pt x="522" y="605"/>
                    <a:pt x="360" y="427"/>
                  </a:cubicBezTo>
                  <a:cubicBezTo>
                    <a:pt x="248" y="304"/>
                    <a:pt x="25" y="97"/>
                    <a:pt x="25" y="97"/>
                  </a:cubicBezTo>
                  <a:cubicBezTo>
                    <a:pt x="4" y="74"/>
                    <a:pt x="0" y="43"/>
                    <a:pt x="16" y="28"/>
                  </a:cubicBezTo>
                  <a:cubicBezTo>
                    <a:pt x="31" y="15"/>
                    <a:pt x="31" y="15"/>
                    <a:pt x="31" y="15"/>
                  </a:cubicBezTo>
                  <a:cubicBezTo>
                    <a:pt x="47" y="0"/>
                    <a:pt x="75" y="10"/>
                    <a:pt x="99" y="30"/>
                  </a:cubicBezTo>
                  <a:cubicBezTo>
                    <a:pt x="99" y="30"/>
                    <a:pt x="246" y="154"/>
                    <a:pt x="434" y="361"/>
                  </a:cubicBezTo>
                  <a:cubicBezTo>
                    <a:pt x="634" y="582"/>
                    <a:pt x="731" y="726"/>
                    <a:pt x="731" y="726"/>
                  </a:cubicBezTo>
                  <a:cubicBezTo>
                    <a:pt x="752" y="758"/>
                    <a:pt x="756" y="780"/>
                    <a:pt x="740" y="794"/>
                  </a:cubicBezTo>
                  <a:cubicBezTo>
                    <a:pt x="725" y="808"/>
                    <a:pt x="725" y="808"/>
                    <a:pt x="725" y="808"/>
                  </a:cubicBezTo>
                  <a:cubicBezTo>
                    <a:pt x="709" y="823"/>
                    <a:pt x="678" y="816"/>
                    <a:pt x="657" y="793"/>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60">
              <a:extLst>
                <a:ext uri="{FF2B5EF4-FFF2-40B4-BE49-F238E27FC236}">
                  <a16:creationId xmlns:a16="http://schemas.microsoft.com/office/drawing/2014/main" id="{B7FC9CD5-96C3-4D91-B8D5-F8AE8D31391A}"/>
                </a:ext>
              </a:extLst>
            </p:cNvPr>
            <p:cNvSpPr>
              <a:spLocks/>
            </p:cNvSpPr>
            <p:nvPr/>
          </p:nvSpPr>
          <p:spPr bwMode="auto">
            <a:xfrm>
              <a:off x="17332326" y="5749925"/>
              <a:ext cx="188913" cy="903288"/>
            </a:xfrm>
            <a:custGeom>
              <a:avLst/>
              <a:gdLst>
                <a:gd name="T0" fmla="*/ 114 w 219"/>
                <a:gd name="T1" fmla="*/ 999 h 1053"/>
                <a:gd name="T2" fmla="*/ 85 w 219"/>
                <a:gd name="T3" fmla="*/ 529 h 1053"/>
                <a:gd name="T4" fmla="*/ 4 w 219"/>
                <a:gd name="T5" fmla="*/ 66 h 1053"/>
                <a:gd name="T6" fmla="*/ 36 w 219"/>
                <a:gd name="T7" fmla="*/ 5 h 1053"/>
                <a:gd name="T8" fmla="*/ 56 w 219"/>
                <a:gd name="T9" fmla="*/ 2 h 1053"/>
                <a:gd name="T10" fmla="*/ 103 w 219"/>
                <a:gd name="T11" fmla="*/ 54 h 1053"/>
                <a:gd name="T12" fmla="*/ 183 w 219"/>
                <a:gd name="T13" fmla="*/ 517 h 1053"/>
                <a:gd name="T14" fmla="*/ 213 w 219"/>
                <a:gd name="T15" fmla="*/ 987 h 1053"/>
                <a:gd name="T16" fmla="*/ 181 w 219"/>
                <a:gd name="T17" fmla="*/ 1048 h 1053"/>
                <a:gd name="T18" fmla="*/ 161 w 219"/>
                <a:gd name="T19" fmla="*/ 1050 h 1053"/>
                <a:gd name="T20" fmla="*/ 114 w 219"/>
                <a:gd name="T21" fmla="*/ 999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3">
                  <a:moveTo>
                    <a:pt x="114" y="999"/>
                  </a:moveTo>
                  <a:cubicBezTo>
                    <a:pt x="114" y="999"/>
                    <a:pt x="113" y="767"/>
                    <a:pt x="85" y="529"/>
                  </a:cubicBezTo>
                  <a:cubicBezTo>
                    <a:pt x="65" y="363"/>
                    <a:pt x="4" y="66"/>
                    <a:pt x="4" y="66"/>
                  </a:cubicBezTo>
                  <a:cubicBezTo>
                    <a:pt x="0" y="35"/>
                    <a:pt x="15" y="7"/>
                    <a:pt x="36" y="5"/>
                  </a:cubicBezTo>
                  <a:cubicBezTo>
                    <a:pt x="56" y="2"/>
                    <a:pt x="56" y="2"/>
                    <a:pt x="56" y="2"/>
                  </a:cubicBezTo>
                  <a:cubicBezTo>
                    <a:pt x="78" y="0"/>
                    <a:pt x="95" y="24"/>
                    <a:pt x="103" y="54"/>
                  </a:cubicBezTo>
                  <a:cubicBezTo>
                    <a:pt x="103" y="54"/>
                    <a:pt x="150" y="241"/>
                    <a:pt x="183" y="517"/>
                  </a:cubicBezTo>
                  <a:cubicBezTo>
                    <a:pt x="219" y="814"/>
                    <a:pt x="213" y="987"/>
                    <a:pt x="213" y="987"/>
                  </a:cubicBezTo>
                  <a:cubicBezTo>
                    <a:pt x="212" y="1026"/>
                    <a:pt x="202" y="1046"/>
                    <a:pt x="181" y="1048"/>
                  </a:cubicBezTo>
                  <a:cubicBezTo>
                    <a:pt x="161" y="1050"/>
                    <a:pt x="161" y="1050"/>
                    <a:pt x="161" y="1050"/>
                  </a:cubicBezTo>
                  <a:cubicBezTo>
                    <a:pt x="139" y="1053"/>
                    <a:pt x="118" y="1030"/>
                    <a:pt x="114"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61">
              <a:extLst>
                <a:ext uri="{FF2B5EF4-FFF2-40B4-BE49-F238E27FC236}">
                  <a16:creationId xmlns:a16="http://schemas.microsoft.com/office/drawing/2014/main" id="{57FF6297-56AF-45B7-80B1-00C89005B3C6}"/>
                </a:ext>
              </a:extLst>
            </p:cNvPr>
            <p:cNvSpPr>
              <a:spLocks/>
            </p:cNvSpPr>
            <p:nvPr/>
          </p:nvSpPr>
          <p:spPr bwMode="auto">
            <a:xfrm>
              <a:off x="17546638" y="5727700"/>
              <a:ext cx="188913"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1" y="241"/>
                    <a:pt x="183" y="518"/>
                  </a:cubicBezTo>
                  <a:cubicBezTo>
                    <a:pt x="219" y="814"/>
                    <a:pt x="214" y="987"/>
                    <a:pt x="214" y="987"/>
                  </a:cubicBezTo>
                  <a:cubicBezTo>
                    <a:pt x="212" y="1026"/>
                    <a:pt x="203"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62">
              <a:extLst>
                <a:ext uri="{FF2B5EF4-FFF2-40B4-BE49-F238E27FC236}">
                  <a16:creationId xmlns:a16="http://schemas.microsoft.com/office/drawing/2014/main" id="{231CDAC6-2E70-4884-A234-B3AF5E63426B}"/>
                </a:ext>
              </a:extLst>
            </p:cNvPr>
            <p:cNvSpPr>
              <a:spLocks/>
            </p:cNvSpPr>
            <p:nvPr/>
          </p:nvSpPr>
          <p:spPr bwMode="auto">
            <a:xfrm>
              <a:off x="17762538" y="5715000"/>
              <a:ext cx="187325"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0" y="241"/>
                    <a:pt x="183" y="518"/>
                  </a:cubicBezTo>
                  <a:cubicBezTo>
                    <a:pt x="219" y="814"/>
                    <a:pt x="214" y="987"/>
                    <a:pt x="214" y="987"/>
                  </a:cubicBezTo>
                  <a:cubicBezTo>
                    <a:pt x="212" y="1026"/>
                    <a:pt x="202"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63">
              <a:extLst>
                <a:ext uri="{FF2B5EF4-FFF2-40B4-BE49-F238E27FC236}">
                  <a16:creationId xmlns:a16="http://schemas.microsoft.com/office/drawing/2014/main" id="{11C752F3-92AE-4546-B47C-D27AB6661044}"/>
                </a:ext>
              </a:extLst>
            </p:cNvPr>
            <p:cNvSpPr>
              <a:spLocks/>
            </p:cNvSpPr>
            <p:nvPr/>
          </p:nvSpPr>
          <p:spPr bwMode="auto">
            <a:xfrm>
              <a:off x="14857413" y="911225"/>
              <a:ext cx="1487488" cy="619125"/>
            </a:xfrm>
            <a:custGeom>
              <a:avLst/>
              <a:gdLst>
                <a:gd name="T0" fmla="*/ 1734 w 1734"/>
                <a:gd name="T1" fmla="*/ 398 h 721"/>
                <a:gd name="T2" fmla="*/ 1734 w 1734"/>
                <a:gd name="T3" fmla="*/ 398 h 721"/>
                <a:gd name="T4" fmla="*/ 0 w 1734"/>
                <a:gd name="T5" fmla="*/ 721 h 721"/>
                <a:gd name="T6" fmla="*/ 346 w 1734"/>
                <a:gd name="T7" fmla="*/ 432 h 721"/>
                <a:gd name="T8" fmla="*/ 1336 w 1734"/>
                <a:gd name="T9" fmla="*/ 104 h 721"/>
                <a:gd name="T10" fmla="*/ 1734 w 1734"/>
                <a:gd name="T11" fmla="*/ 398 h 721"/>
              </a:gdLst>
              <a:ahLst/>
              <a:cxnLst>
                <a:cxn ang="0">
                  <a:pos x="T0" y="T1"/>
                </a:cxn>
                <a:cxn ang="0">
                  <a:pos x="T2" y="T3"/>
                </a:cxn>
                <a:cxn ang="0">
                  <a:pos x="T4" y="T5"/>
                </a:cxn>
                <a:cxn ang="0">
                  <a:pos x="T6" y="T7"/>
                </a:cxn>
                <a:cxn ang="0">
                  <a:pos x="T8" y="T9"/>
                </a:cxn>
                <a:cxn ang="0">
                  <a:pos x="T10" y="T11"/>
                </a:cxn>
              </a:cxnLst>
              <a:rect l="0" t="0" r="r" b="b"/>
              <a:pathLst>
                <a:path w="1734" h="721">
                  <a:moveTo>
                    <a:pt x="1734" y="398"/>
                  </a:moveTo>
                  <a:cubicBezTo>
                    <a:pt x="1734" y="398"/>
                    <a:pt x="1734" y="398"/>
                    <a:pt x="1734" y="398"/>
                  </a:cubicBezTo>
                  <a:cubicBezTo>
                    <a:pt x="1186" y="138"/>
                    <a:pt x="0" y="721"/>
                    <a:pt x="0" y="721"/>
                  </a:cubicBezTo>
                  <a:cubicBezTo>
                    <a:pt x="346" y="432"/>
                    <a:pt x="346" y="432"/>
                    <a:pt x="346" y="432"/>
                  </a:cubicBezTo>
                  <a:cubicBezTo>
                    <a:pt x="600" y="210"/>
                    <a:pt x="1016" y="0"/>
                    <a:pt x="1336" y="104"/>
                  </a:cubicBezTo>
                  <a:cubicBezTo>
                    <a:pt x="1486" y="153"/>
                    <a:pt x="1630" y="242"/>
                    <a:pt x="1734" y="398"/>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64">
              <a:extLst>
                <a:ext uri="{FF2B5EF4-FFF2-40B4-BE49-F238E27FC236}">
                  <a16:creationId xmlns:a16="http://schemas.microsoft.com/office/drawing/2014/main" id="{2D466CE4-3EF4-4E84-BAE7-E636123CDC36}"/>
                </a:ext>
              </a:extLst>
            </p:cNvPr>
            <p:cNvSpPr>
              <a:spLocks/>
            </p:cNvSpPr>
            <p:nvPr/>
          </p:nvSpPr>
          <p:spPr bwMode="auto">
            <a:xfrm>
              <a:off x="17684751" y="6870700"/>
              <a:ext cx="31750" cy="3175"/>
            </a:xfrm>
            <a:custGeom>
              <a:avLst/>
              <a:gdLst>
                <a:gd name="T0" fmla="*/ 0 w 36"/>
                <a:gd name="T1" fmla="*/ 3 h 3"/>
                <a:gd name="T2" fmla="*/ 36 w 36"/>
                <a:gd name="T3" fmla="*/ 0 h 3"/>
                <a:gd name="T4" fmla="*/ 0 w 36"/>
                <a:gd name="T5" fmla="*/ 3 h 3"/>
              </a:gdLst>
              <a:ahLst/>
              <a:cxnLst>
                <a:cxn ang="0">
                  <a:pos x="T0" y="T1"/>
                </a:cxn>
                <a:cxn ang="0">
                  <a:pos x="T2" y="T3"/>
                </a:cxn>
                <a:cxn ang="0">
                  <a:pos x="T4" y="T5"/>
                </a:cxn>
              </a:cxnLst>
              <a:rect l="0" t="0" r="r" b="b"/>
              <a:pathLst>
                <a:path w="36" h="3">
                  <a:moveTo>
                    <a:pt x="0" y="3"/>
                  </a:moveTo>
                  <a:cubicBezTo>
                    <a:pt x="36" y="0"/>
                    <a:pt x="36" y="0"/>
                    <a:pt x="36" y="0"/>
                  </a:cubicBezTo>
                  <a:cubicBezTo>
                    <a:pt x="24" y="2"/>
                    <a:pt x="12" y="3"/>
                    <a:pt x="0" y="3"/>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65">
              <a:extLst>
                <a:ext uri="{FF2B5EF4-FFF2-40B4-BE49-F238E27FC236}">
                  <a16:creationId xmlns:a16="http://schemas.microsoft.com/office/drawing/2014/main" id="{75DF2CAE-AFDC-4CF4-A0F2-BE7E2D06D87A}"/>
                </a:ext>
              </a:extLst>
            </p:cNvPr>
            <p:cNvSpPr>
              <a:spLocks/>
            </p:cNvSpPr>
            <p:nvPr/>
          </p:nvSpPr>
          <p:spPr bwMode="auto">
            <a:xfrm>
              <a:off x="17716501" y="5643563"/>
              <a:ext cx="996950" cy="1227138"/>
            </a:xfrm>
            <a:custGeom>
              <a:avLst/>
              <a:gdLst>
                <a:gd name="T0" fmla="*/ 1157 w 1163"/>
                <a:gd name="T1" fmla="*/ 650 h 1432"/>
                <a:gd name="T2" fmla="*/ 1074 w 1163"/>
                <a:gd name="T3" fmla="*/ 944 h 1432"/>
                <a:gd name="T4" fmla="*/ 1070 w 1163"/>
                <a:gd name="T5" fmla="*/ 952 h 1432"/>
                <a:gd name="T6" fmla="*/ 139 w 1163"/>
                <a:gd name="T7" fmla="*/ 1420 h 1432"/>
                <a:gd name="T8" fmla="*/ 0 w 1163"/>
                <a:gd name="T9" fmla="*/ 1432 h 1432"/>
                <a:gd name="T10" fmla="*/ 886 w 1163"/>
                <a:gd name="T11" fmla="*/ 0 h 1432"/>
                <a:gd name="T12" fmla="*/ 1117 w 1163"/>
                <a:gd name="T13" fmla="*/ 365 h 1432"/>
                <a:gd name="T14" fmla="*/ 1157 w 1163"/>
                <a:gd name="T15" fmla="*/ 650 h 1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3" h="1432">
                  <a:moveTo>
                    <a:pt x="1157" y="650"/>
                  </a:moveTo>
                  <a:cubicBezTo>
                    <a:pt x="1147" y="785"/>
                    <a:pt x="1103" y="883"/>
                    <a:pt x="1074" y="944"/>
                  </a:cubicBezTo>
                  <a:cubicBezTo>
                    <a:pt x="1073" y="947"/>
                    <a:pt x="1072" y="949"/>
                    <a:pt x="1070" y="952"/>
                  </a:cubicBezTo>
                  <a:cubicBezTo>
                    <a:pt x="918" y="1252"/>
                    <a:pt x="475" y="1398"/>
                    <a:pt x="139" y="1420"/>
                  </a:cubicBezTo>
                  <a:cubicBezTo>
                    <a:pt x="0" y="1432"/>
                    <a:pt x="0" y="1432"/>
                    <a:pt x="0" y="1432"/>
                  </a:cubicBezTo>
                  <a:cubicBezTo>
                    <a:pt x="760" y="1345"/>
                    <a:pt x="874" y="28"/>
                    <a:pt x="886" y="0"/>
                  </a:cubicBezTo>
                  <a:cubicBezTo>
                    <a:pt x="1003" y="126"/>
                    <a:pt x="1076" y="249"/>
                    <a:pt x="1117" y="365"/>
                  </a:cubicBezTo>
                  <a:cubicBezTo>
                    <a:pt x="1152" y="465"/>
                    <a:pt x="1163" y="560"/>
                    <a:pt x="1157" y="650"/>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2" name="Textbox 1">
            <a:extLst>
              <a:ext uri="{FF2B5EF4-FFF2-40B4-BE49-F238E27FC236}">
                <a16:creationId xmlns:a16="http://schemas.microsoft.com/office/drawing/2014/main" id="{A47CB87F-54CE-48A0-9892-9E87A2CC40EF}"/>
              </a:ext>
            </a:extLst>
          </p:cNvPr>
          <p:cNvSpPr/>
          <p:nvPr/>
        </p:nvSpPr>
        <p:spPr>
          <a:xfrm>
            <a:off x="14614663" y="8895755"/>
            <a:ext cx="9324435" cy="209073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Demo 1: Create an Azure Function from the Portal</a:t>
            </a:r>
          </a:p>
        </p:txBody>
      </p:sp>
    </p:spTree>
    <p:extLst>
      <p:ext uri="{BB962C8B-B14F-4D97-AF65-F5344CB8AC3E}">
        <p14:creationId xmlns:p14="http://schemas.microsoft.com/office/powerpoint/2010/main" val="13330237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92"/>
                                        </p:tgtEl>
                                        <p:attrNameLst>
                                          <p:attrName>style.visibility</p:attrName>
                                        </p:attrNameLst>
                                      </p:cBhvr>
                                      <p:to>
                                        <p:strVal val="visible"/>
                                      </p:to>
                                    </p:set>
                                    <p:anim calcmode="lin" valueType="num">
                                      <p:cBhvr additive="base">
                                        <p:cTn id="7" dur="1000" fill="hold"/>
                                        <p:tgtEl>
                                          <p:spTgt spid="592"/>
                                        </p:tgtEl>
                                        <p:attrNameLst>
                                          <p:attrName>ppt_x</p:attrName>
                                        </p:attrNameLst>
                                      </p:cBhvr>
                                      <p:tavLst>
                                        <p:tav tm="0">
                                          <p:val>
                                            <p:strVal val="1+#ppt_w/2"/>
                                          </p:val>
                                        </p:tav>
                                        <p:tav tm="100000">
                                          <p:val>
                                            <p:strVal val="#ppt_x"/>
                                          </p:val>
                                        </p:tav>
                                      </p:tavLst>
                                    </p:anim>
                                    <p:anim calcmode="lin" valueType="num">
                                      <p:cBhvr additive="base">
                                        <p:cTn id="8" dur="10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F9A059-F780-4BEA-9A53-B35320FEE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73" y="-18688"/>
            <a:ext cx="23679641" cy="13717588"/>
          </a:xfrm>
          <a:prstGeom prst="rect">
            <a:avLst/>
          </a:prstGeom>
        </p:spPr>
      </p:pic>
      <p:sp>
        <p:nvSpPr>
          <p:cNvPr id="3" name="Rectangle 2">
            <a:extLst>
              <a:ext uri="{FF2B5EF4-FFF2-40B4-BE49-F238E27FC236}">
                <a16:creationId xmlns:a16="http://schemas.microsoft.com/office/drawing/2014/main" id="{889B0285-D607-4FB1-AD27-866CDC682DC3}"/>
              </a:ext>
            </a:extLst>
          </p:cNvPr>
          <p:cNvSpPr/>
          <p:nvPr/>
        </p:nvSpPr>
        <p:spPr bwMode="auto">
          <a:xfrm>
            <a:off x="671514" y="2628324"/>
            <a:ext cx="2430270" cy="582349"/>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327398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EBD3CF-3240-4D9E-B87E-C51076383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753" y="0"/>
            <a:ext cx="11251774" cy="13719569"/>
          </a:xfrm>
          <a:prstGeom prst="rect">
            <a:avLst/>
          </a:prstGeom>
        </p:spPr>
      </p:pic>
      <p:sp>
        <p:nvSpPr>
          <p:cNvPr id="3" name="Rectangle 2">
            <a:extLst>
              <a:ext uri="{FF2B5EF4-FFF2-40B4-BE49-F238E27FC236}">
                <a16:creationId xmlns:a16="http://schemas.microsoft.com/office/drawing/2014/main" id="{F73ACCA1-8B59-4439-800C-934FBB6D2E13}"/>
              </a:ext>
            </a:extLst>
          </p:cNvPr>
          <p:cNvSpPr/>
          <p:nvPr/>
        </p:nvSpPr>
        <p:spPr bwMode="auto">
          <a:xfrm>
            <a:off x="8560700" y="5013588"/>
            <a:ext cx="3092034" cy="495055"/>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0B736FBA-DBC1-410F-B8D8-DB359E31E9ED}"/>
              </a:ext>
            </a:extLst>
          </p:cNvPr>
          <p:cNvSpPr/>
          <p:nvPr/>
        </p:nvSpPr>
        <p:spPr bwMode="auto">
          <a:xfrm>
            <a:off x="11832754" y="10729224"/>
            <a:ext cx="2430270" cy="90010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1202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C00C30-AA68-4E10-A3AA-1B8C4773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373" y="19520"/>
            <a:ext cx="4278842" cy="13678547"/>
          </a:xfrm>
          <a:prstGeom prst="rect">
            <a:avLst/>
          </a:prstGeom>
        </p:spPr>
      </p:pic>
      <p:sp>
        <p:nvSpPr>
          <p:cNvPr id="3" name="Rectangle 2">
            <a:extLst>
              <a:ext uri="{FF2B5EF4-FFF2-40B4-BE49-F238E27FC236}">
                <a16:creationId xmlns:a16="http://schemas.microsoft.com/office/drawing/2014/main" id="{07D5F102-6388-46CB-B28A-DD4CF4EB8DC8}"/>
              </a:ext>
            </a:extLst>
          </p:cNvPr>
          <p:cNvSpPr/>
          <p:nvPr/>
        </p:nvSpPr>
        <p:spPr bwMode="auto">
          <a:xfrm>
            <a:off x="10302584" y="1053629"/>
            <a:ext cx="3825425" cy="900100"/>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5A5AEE65-203A-40DD-9D6D-60464E1861AB}"/>
              </a:ext>
            </a:extLst>
          </p:cNvPr>
          <p:cNvSpPr/>
          <p:nvPr/>
        </p:nvSpPr>
        <p:spPr bwMode="auto">
          <a:xfrm>
            <a:off x="10302584" y="1822477"/>
            <a:ext cx="3825425" cy="896338"/>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BEA0AB46-DC90-4BFF-876A-EA70FB4C401F}"/>
              </a:ext>
            </a:extLst>
          </p:cNvPr>
          <p:cNvSpPr/>
          <p:nvPr/>
        </p:nvSpPr>
        <p:spPr bwMode="auto">
          <a:xfrm>
            <a:off x="10302584" y="2607995"/>
            <a:ext cx="3825425" cy="1145453"/>
          </a:xfrm>
          <a:prstGeom prst="rect">
            <a:avLst/>
          </a:prstGeom>
          <a:noFill/>
          <a:ln w="60325">
            <a:solidFill>
              <a:srgbClr val="FF0000"/>
            </a:solidFill>
          </a:ln>
          <a:extLst/>
        </p:spPr>
        <p:txBody>
          <a:bodyPr lIns="0" tIns="0" rIns="0" bIns="0" rtlCol="0" anchor="ctr"/>
          <a:lstStyle/>
          <a:p>
            <a:pPr algn="ctr"/>
            <a:endParaRPr lang="en-US"/>
          </a:p>
        </p:txBody>
      </p:sp>
      <p:sp>
        <p:nvSpPr>
          <p:cNvPr id="6" name="Rectangle 5">
            <a:extLst>
              <a:ext uri="{FF2B5EF4-FFF2-40B4-BE49-F238E27FC236}">
                <a16:creationId xmlns:a16="http://schemas.microsoft.com/office/drawing/2014/main" id="{89E93C8A-A1D6-40B0-8521-5BE664859080}"/>
              </a:ext>
            </a:extLst>
          </p:cNvPr>
          <p:cNvSpPr/>
          <p:nvPr/>
        </p:nvSpPr>
        <p:spPr bwMode="auto">
          <a:xfrm>
            <a:off x="10302584" y="3704398"/>
            <a:ext cx="3825425" cy="682990"/>
          </a:xfrm>
          <a:prstGeom prst="rect">
            <a:avLst/>
          </a:prstGeom>
          <a:noFill/>
          <a:ln w="60325">
            <a:solidFill>
              <a:srgbClr val="FF0000"/>
            </a:solidFill>
          </a:ln>
          <a:extLst/>
        </p:spPr>
        <p:txBody>
          <a:bodyPr lIns="0" tIns="0" rIns="0" bIns="0" rtlCol="0" anchor="ctr"/>
          <a:lstStyle/>
          <a:p>
            <a:pPr algn="ctr"/>
            <a:endParaRPr lang="en-US"/>
          </a:p>
        </p:txBody>
      </p:sp>
      <p:sp>
        <p:nvSpPr>
          <p:cNvPr id="7" name="Rectangle 6">
            <a:extLst>
              <a:ext uri="{FF2B5EF4-FFF2-40B4-BE49-F238E27FC236}">
                <a16:creationId xmlns:a16="http://schemas.microsoft.com/office/drawing/2014/main" id="{D5EDA0BE-05D9-4646-A305-EFBF95AA410A}"/>
              </a:ext>
            </a:extLst>
          </p:cNvPr>
          <p:cNvSpPr/>
          <p:nvPr/>
        </p:nvSpPr>
        <p:spPr bwMode="auto">
          <a:xfrm>
            <a:off x="10302584" y="4293509"/>
            <a:ext cx="3825425" cy="749979"/>
          </a:xfrm>
          <a:prstGeom prst="rect">
            <a:avLst/>
          </a:prstGeom>
          <a:noFill/>
          <a:ln w="60325">
            <a:solidFill>
              <a:srgbClr val="FF0000"/>
            </a:solidFill>
          </a:ln>
          <a:extLst/>
        </p:spPr>
        <p:txBody>
          <a:bodyPr lIns="0" tIns="0" rIns="0" bIns="0" rtlCol="0" anchor="ctr"/>
          <a:lstStyle/>
          <a:p>
            <a:pPr algn="ctr"/>
            <a:endParaRPr lang="en-US"/>
          </a:p>
        </p:txBody>
      </p:sp>
      <p:sp>
        <p:nvSpPr>
          <p:cNvPr id="8" name="Rectangle 7">
            <a:extLst>
              <a:ext uri="{FF2B5EF4-FFF2-40B4-BE49-F238E27FC236}">
                <a16:creationId xmlns:a16="http://schemas.microsoft.com/office/drawing/2014/main" id="{604762E7-1720-4FB9-A205-9BCE5F0E34C4}"/>
              </a:ext>
            </a:extLst>
          </p:cNvPr>
          <p:cNvSpPr/>
          <p:nvPr/>
        </p:nvSpPr>
        <p:spPr bwMode="auto">
          <a:xfrm>
            <a:off x="10322415" y="5046437"/>
            <a:ext cx="3805594" cy="870638"/>
          </a:xfrm>
          <a:prstGeom prst="rect">
            <a:avLst/>
          </a:prstGeom>
          <a:noFill/>
          <a:ln w="60325">
            <a:solidFill>
              <a:srgbClr val="FF0000"/>
            </a:solidFill>
          </a:ln>
          <a:extLst/>
        </p:spPr>
        <p:txBody>
          <a:bodyPr lIns="0" tIns="0" rIns="0" bIns="0" rtlCol="0" anchor="ctr"/>
          <a:lstStyle/>
          <a:p>
            <a:pPr algn="ctr"/>
            <a:endParaRPr lang="en-US"/>
          </a:p>
        </p:txBody>
      </p:sp>
      <p:sp>
        <p:nvSpPr>
          <p:cNvPr id="9" name="Rectangle 8">
            <a:extLst>
              <a:ext uri="{FF2B5EF4-FFF2-40B4-BE49-F238E27FC236}">
                <a16:creationId xmlns:a16="http://schemas.microsoft.com/office/drawing/2014/main" id="{E7C80B22-811F-474C-80BC-2CE5F166EF81}"/>
              </a:ext>
            </a:extLst>
          </p:cNvPr>
          <p:cNvSpPr/>
          <p:nvPr/>
        </p:nvSpPr>
        <p:spPr bwMode="auto">
          <a:xfrm>
            <a:off x="10322415" y="5868684"/>
            <a:ext cx="3805594" cy="716693"/>
          </a:xfrm>
          <a:prstGeom prst="rect">
            <a:avLst/>
          </a:prstGeom>
          <a:noFill/>
          <a:ln w="60325">
            <a:solidFill>
              <a:srgbClr val="FF0000"/>
            </a:solidFill>
          </a:ln>
          <a:extLst/>
        </p:spPr>
        <p:txBody>
          <a:bodyPr lIns="0" tIns="0" rIns="0" bIns="0" rtlCol="0" anchor="ctr"/>
          <a:lstStyle/>
          <a:p>
            <a:pPr algn="ctr"/>
            <a:endParaRPr lang="en-US"/>
          </a:p>
        </p:txBody>
      </p:sp>
      <p:sp>
        <p:nvSpPr>
          <p:cNvPr id="10" name="Rectangle 9">
            <a:extLst>
              <a:ext uri="{FF2B5EF4-FFF2-40B4-BE49-F238E27FC236}">
                <a16:creationId xmlns:a16="http://schemas.microsoft.com/office/drawing/2014/main" id="{B1B75018-A43B-4E45-8124-5A75745D786B}"/>
              </a:ext>
            </a:extLst>
          </p:cNvPr>
          <p:cNvSpPr/>
          <p:nvPr/>
        </p:nvSpPr>
        <p:spPr bwMode="auto">
          <a:xfrm>
            <a:off x="10329404" y="12979474"/>
            <a:ext cx="1413340" cy="565783"/>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40668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7"/>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8"/>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5DD467-A1DD-4262-8911-8BD271972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63" y="0"/>
            <a:ext cx="22483462" cy="13717588"/>
          </a:xfrm>
          <a:prstGeom prst="rect">
            <a:avLst/>
          </a:prstGeom>
        </p:spPr>
      </p:pic>
      <p:sp>
        <p:nvSpPr>
          <p:cNvPr id="3" name="Rectangle 2">
            <a:extLst>
              <a:ext uri="{FF2B5EF4-FFF2-40B4-BE49-F238E27FC236}">
                <a16:creationId xmlns:a16="http://schemas.microsoft.com/office/drawing/2014/main" id="{6B94258E-ED11-4970-8ED4-4381A669504F}"/>
              </a:ext>
            </a:extLst>
          </p:cNvPr>
          <p:cNvSpPr/>
          <p:nvPr/>
        </p:nvSpPr>
        <p:spPr bwMode="auto">
          <a:xfrm>
            <a:off x="2651734" y="10639213"/>
            <a:ext cx="6840760" cy="148516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42702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A7BE89-253E-44EB-9DCB-B6146917C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177" y="0"/>
            <a:ext cx="19259234" cy="13717588"/>
          </a:xfrm>
          <a:prstGeom prst="rect">
            <a:avLst/>
          </a:prstGeom>
        </p:spPr>
      </p:pic>
      <p:sp>
        <p:nvSpPr>
          <p:cNvPr id="3" name="Rectangle 2">
            <a:extLst>
              <a:ext uri="{FF2B5EF4-FFF2-40B4-BE49-F238E27FC236}">
                <a16:creationId xmlns:a16="http://schemas.microsoft.com/office/drawing/2014/main" id="{98E50D40-CF3E-4F7E-9D2C-E68ADCE6C663}"/>
              </a:ext>
            </a:extLst>
          </p:cNvPr>
          <p:cNvSpPr/>
          <p:nvPr/>
        </p:nvSpPr>
        <p:spPr bwMode="auto">
          <a:xfrm>
            <a:off x="5532054" y="2808344"/>
            <a:ext cx="360040" cy="360040"/>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3CBD300C-2DE5-4D67-9F19-9237307BA174}"/>
              </a:ext>
            </a:extLst>
          </p:cNvPr>
          <p:cNvSpPr/>
          <p:nvPr/>
        </p:nvSpPr>
        <p:spPr bwMode="auto">
          <a:xfrm>
            <a:off x="8277359" y="3201339"/>
            <a:ext cx="450050" cy="462100"/>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BD8AA9DC-80B3-472C-8D25-377B914A5979}"/>
              </a:ext>
            </a:extLst>
          </p:cNvPr>
          <p:cNvSpPr/>
          <p:nvPr/>
        </p:nvSpPr>
        <p:spPr bwMode="auto">
          <a:xfrm>
            <a:off x="12102784" y="3753449"/>
            <a:ext cx="2338807" cy="135015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148395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499D16-6072-48B9-8756-928922F6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123" y="0"/>
            <a:ext cx="19211048" cy="13717588"/>
          </a:xfrm>
          <a:prstGeom prst="rect">
            <a:avLst/>
          </a:prstGeom>
        </p:spPr>
      </p:pic>
      <p:sp>
        <p:nvSpPr>
          <p:cNvPr id="3" name="Rectangle 2">
            <a:extLst>
              <a:ext uri="{FF2B5EF4-FFF2-40B4-BE49-F238E27FC236}">
                <a16:creationId xmlns:a16="http://schemas.microsoft.com/office/drawing/2014/main" id="{0AC93620-F219-4AB4-B66B-AAAE93D6B31B}"/>
              </a:ext>
            </a:extLst>
          </p:cNvPr>
          <p:cNvSpPr/>
          <p:nvPr/>
        </p:nvSpPr>
        <p:spPr bwMode="auto">
          <a:xfrm>
            <a:off x="12957878" y="1413189"/>
            <a:ext cx="1710191" cy="472553"/>
          </a:xfrm>
          <a:prstGeom prst="rect">
            <a:avLst/>
          </a:prstGeom>
          <a:noFill/>
          <a:ln w="60325">
            <a:solidFill>
              <a:srgbClr val="FF0000"/>
            </a:solidFill>
          </a:ln>
          <a:extLst/>
        </p:spPr>
        <p:txBody>
          <a:bodyPr lIns="0" tIns="0" rIns="0" bIns="0" rtlCol="0" anchor="ctr"/>
          <a:lstStyle/>
          <a:p>
            <a:pPr algn="ctr"/>
            <a:endParaRPr lang="en-US"/>
          </a:p>
        </p:txBody>
      </p:sp>
      <p:pic>
        <p:nvPicPr>
          <p:cNvPr id="4" name="Picture 3">
            <a:extLst>
              <a:ext uri="{FF2B5EF4-FFF2-40B4-BE49-F238E27FC236}">
                <a16:creationId xmlns:a16="http://schemas.microsoft.com/office/drawing/2014/main" id="{EECCF3CE-0D7A-4FD7-BE76-D0F8682CD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7719" y="3527262"/>
            <a:ext cx="8843584" cy="2521441"/>
          </a:xfrm>
          <a:prstGeom prst="rect">
            <a:avLst/>
          </a:prstGeom>
        </p:spPr>
      </p:pic>
      <p:sp>
        <p:nvSpPr>
          <p:cNvPr id="5" name="Rectangle 4">
            <a:extLst>
              <a:ext uri="{FF2B5EF4-FFF2-40B4-BE49-F238E27FC236}">
                <a16:creationId xmlns:a16="http://schemas.microsoft.com/office/drawing/2014/main" id="{50F1276D-4F69-4BA7-B12C-468E6D83BE00}"/>
              </a:ext>
            </a:extLst>
          </p:cNvPr>
          <p:cNvSpPr/>
          <p:nvPr/>
        </p:nvSpPr>
        <p:spPr bwMode="auto">
          <a:xfrm>
            <a:off x="11534647" y="4475319"/>
            <a:ext cx="2233321" cy="808300"/>
          </a:xfrm>
          <a:prstGeom prst="rect">
            <a:avLst/>
          </a:prstGeom>
          <a:noFill/>
          <a:ln w="60325">
            <a:solidFill>
              <a:srgbClr val="FF0000"/>
            </a:solidFill>
          </a:ln>
          <a:extLst/>
        </p:spPr>
        <p:txBody>
          <a:bodyPr lIns="0" tIns="0" rIns="0" bIns="0" rtlCol="0" anchor="ctr"/>
          <a:lstStyle/>
          <a:p>
            <a:pPr algn="ctr"/>
            <a:endParaRPr lang="en-US"/>
          </a:p>
        </p:txBody>
      </p:sp>
      <p:sp>
        <p:nvSpPr>
          <p:cNvPr id="6" name="Rectangle 5">
            <a:extLst>
              <a:ext uri="{FF2B5EF4-FFF2-40B4-BE49-F238E27FC236}">
                <a16:creationId xmlns:a16="http://schemas.microsoft.com/office/drawing/2014/main" id="{A4B95103-1357-4C9A-98EC-951F193F258D}"/>
              </a:ext>
            </a:extLst>
          </p:cNvPr>
          <p:cNvSpPr/>
          <p:nvPr/>
        </p:nvSpPr>
        <p:spPr bwMode="auto">
          <a:xfrm>
            <a:off x="19438599" y="4643192"/>
            <a:ext cx="922704" cy="472553"/>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28640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CEAF78-155C-49C3-948E-88045278E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6" y="2686814"/>
            <a:ext cx="24411253" cy="8343959"/>
          </a:xfrm>
          <a:prstGeom prst="rect">
            <a:avLst/>
          </a:prstGeom>
        </p:spPr>
      </p:pic>
    </p:spTree>
    <p:extLst>
      <p:ext uri="{BB962C8B-B14F-4D97-AF65-F5344CB8AC3E}">
        <p14:creationId xmlns:p14="http://schemas.microsoft.com/office/powerpoint/2010/main" val="287302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85000">
              <a:schemeClr val="accent1">
                <a:lumMod val="75000"/>
              </a:schemeClr>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91" name="Grupo 590">
            <a:extLst>
              <a:ext uri="{FF2B5EF4-FFF2-40B4-BE49-F238E27FC236}">
                <a16:creationId xmlns:a16="http://schemas.microsoft.com/office/drawing/2014/main" id="{4246C2AC-5DE0-440C-9C12-C9C616C027CE}"/>
              </a:ext>
            </a:extLst>
          </p:cNvPr>
          <p:cNvGrpSpPr/>
          <p:nvPr/>
        </p:nvGrpSpPr>
        <p:grpSpPr>
          <a:xfrm>
            <a:off x="1588" y="812800"/>
            <a:ext cx="18711863" cy="12091988"/>
            <a:chOff x="1588" y="420688"/>
            <a:chExt cx="18711863" cy="12091988"/>
          </a:xfrm>
        </p:grpSpPr>
        <p:sp>
          <p:nvSpPr>
            <p:cNvPr id="393" name="Freeform 7">
              <a:extLst>
                <a:ext uri="{FF2B5EF4-FFF2-40B4-BE49-F238E27FC236}">
                  <a16:creationId xmlns:a16="http://schemas.microsoft.com/office/drawing/2014/main" id="{8BC158E8-1605-4AE0-A38C-36B252355B92}"/>
                </a:ext>
              </a:extLst>
            </p:cNvPr>
            <p:cNvSpPr>
              <a:spLocks/>
            </p:cNvSpPr>
            <p:nvPr/>
          </p:nvSpPr>
          <p:spPr bwMode="auto">
            <a:xfrm>
              <a:off x="3806825" y="9798051"/>
              <a:ext cx="555625" cy="257175"/>
            </a:xfrm>
            <a:custGeom>
              <a:avLst/>
              <a:gdLst>
                <a:gd name="T0" fmla="*/ 339 w 350"/>
                <a:gd name="T1" fmla="*/ 162 h 162"/>
                <a:gd name="T2" fmla="*/ 350 w 350"/>
                <a:gd name="T3" fmla="*/ 134 h 162"/>
                <a:gd name="T4" fmla="*/ 12 w 350"/>
                <a:gd name="T5" fmla="*/ 0 h 162"/>
                <a:gd name="T6" fmla="*/ 0 w 350"/>
                <a:gd name="T7" fmla="*/ 28 h 162"/>
                <a:gd name="T8" fmla="*/ 339 w 350"/>
                <a:gd name="T9" fmla="*/ 162 h 162"/>
              </a:gdLst>
              <a:ahLst/>
              <a:cxnLst>
                <a:cxn ang="0">
                  <a:pos x="T0" y="T1"/>
                </a:cxn>
                <a:cxn ang="0">
                  <a:pos x="T2" y="T3"/>
                </a:cxn>
                <a:cxn ang="0">
                  <a:pos x="T4" y="T5"/>
                </a:cxn>
                <a:cxn ang="0">
                  <a:pos x="T6" y="T7"/>
                </a:cxn>
                <a:cxn ang="0">
                  <a:pos x="T8" y="T9"/>
                </a:cxn>
              </a:cxnLst>
              <a:rect l="0" t="0" r="r" b="b"/>
              <a:pathLst>
                <a:path w="350" h="162">
                  <a:moveTo>
                    <a:pt x="339" y="162"/>
                  </a:moveTo>
                  <a:lnTo>
                    <a:pt x="350" y="134"/>
                  </a:lnTo>
                  <a:lnTo>
                    <a:pt x="12" y="0"/>
                  </a:lnTo>
                  <a:lnTo>
                    <a:pt x="0" y="28"/>
                  </a:lnTo>
                  <a:lnTo>
                    <a:pt x="339" y="1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8B40D980-DB74-42AB-9E89-A6DB5A2DC4A7}"/>
                </a:ext>
              </a:extLst>
            </p:cNvPr>
            <p:cNvSpPr>
              <a:spLocks/>
            </p:cNvSpPr>
            <p:nvPr/>
          </p:nvSpPr>
          <p:spPr bwMode="auto">
            <a:xfrm>
              <a:off x="3806825" y="9796463"/>
              <a:ext cx="46038" cy="55563"/>
            </a:xfrm>
            <a:custGeom>
              <a:avLst/>
              <a:gdLst>
                <a:gd name="T0" fmla="*/ 11 w 29"/>
                <a:gd name="T1" fmla="*/ 0 h 35"/>
                <a:gd name="T2" fmla="*/ 0 w 29"/>
                <a:gd name="T3" fmla="*/ 28 h 35"/>
                <a:gd name="T4" fmla="*/ 18 w 29"/>
                <a:gd name="T5" fmla="*/ 35 h 35"/>
                <a:gd name="T6" fmla="*/ 29 w 29"/>
                <a:gd name="T7" fmla="*/ 7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28"/>
                  </a:lnTo>
                  <a:lnTo>
                    <a:pt x="18" y="35"/>
                  </a:lnTo>
                  <a:lnTo>
                    <a:pt x="29" y="7"/>
                  </a:lnTo>
                  <a:lnTo>
                    <a:pt x="1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9">
              <a:extLst>
                <a:ext uri="{FF2B5EF4-FFF2-40B4-BE49-F238E27FC236}">
                  <a16:creationId xmlns:a16="http://schemas.microsoft.com/office/drawing/2014/main" id="{561362F2-8A25-4733-9F83-9FE8718AB170}"/>
                </a:ext>
              </a:extLst>
            </p:cNvPr>
            <p:cNvSpPr>
              <a:spLocks/>
            </p:cNvSpPr>
            <p:nvPr/>
          </p:nvSpPr>
          <p:spPr bwMode="auto">
            <a:xfrm>
              <a:off x="3640138" y="9691688"/>
              <a:ext cx="214313" cy="201613"/>
            </a:xfrm>
            <a:custGeom>
              <a:avLst/>
              <a:gdLst>
                <a:gd name="T0" fmla="*/ 191 w 251"/>
                <a:gd name="T1" fmla="*/ 228 h 234"/>
                <a:gd name="T2" fmla="*/ 249 w 251"/>
                <a:gd name="T3" fmla="*/ 81 h 234"/>
                <a:gd name="T4" fmla="*/ 245 w 251"/>
                <a:gd name="T5" fmla="*/ 71 h 234"/>
                <a:gd name="T6" fmla="*/ 70 w 251"/>
                <a:gd name="T7" fmla="*/ 1 h 234"/>
                <a:gd name="T8" fmla="*/ 60 w 251"/>
                <a:gd name="T9" fmla="*/ 5 h 234"/>
                <a:gd name="T10" fmla="*/ 1 w 251"/>
                <a:gd name="T11" fmla="*/ 153 h 234"/>
                <a:gd name="T12" fmla="*/ 6 w 251"/>
                <a:gd name="T13" fmla="*/ 163 h 234"/>
                <a:gd name="T14" fmla="*/ 181 w 251"/>
                <a:gd name="T15" fmla="*/ 232 h 234"/>
                <a:gd name="T16" fmla="*/ 191 w 251"/>
                <a:gd name="T17"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34">
                  <a:moveTo>
                    <a:pt x="191" y="228"/>
                  </a:moveTo>
                  <a:cubicBezTo>
                    <a:pt x="249" y="81"/>
                    <a:pt x="249" y="81"/>
                    <a:pt x="249" y="81"/>
                  </a:cubicBezTo>
                  <a:cubicBezTo>
                    <a:pt x="251" y="77"/>
                    <a:pt x="249" y="72"/>
                    <a:pt x="245" y="71"/>
                  </a:cubicBezTo>
                  <a:cubicBezTo>
                    <a:pt x="70" y="1"/>
                    <a:pt x="70" y="1"/>
                    <a:pt x="70" y="1"/>
                  </a:cubicBezTo>
                  <a:cubicBezTo>
                    <a:pt x="66" y="0"/>
                    <a:pt x="62" y="2"/>
                    <a:pt x="60" y="5"/>
                  </a:cubicBezTo>
                  <a:cubicBezTo>
                    <a:pt x="1" y="153"/>
                    <a:pt x="1" y="153"/>
                    <a:pt x="1" y="153"/>
                  </a:cubicBezTo>
                  <a:cubicBezTo>
                    <a:pt x="0" y="157"/>
                    <a:pt x="2" y="161"/>
                    <a:pt x="6" y="163"/>
                  </a:cubicBezTo>
                  <a:cubicBezTo>
                    <a:pt x="181" y="232"/>
                    <a:pt x="181" y="232"/>
                    <a:pt x="181" y="232"/>
                  </a:cubicBezTo>
                  <a:cubicBezTo>
                    <a:pt x="185" y="234"/>
                    <a:pt x="189" y="232"/>
                    <a:pt x="191" y="2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
              <a:extLst>
                <a:ext uri="{FF2B5EF4-FFF2-40B4-BE49-F238E27FC236}">
                  <a16:creationId xmlns:a16="http://schemas.microsoft.com/office/drawing/2014/main" id="{4CAF5963-71FD-43C0-AEA1-D315169356D4}"/>
                </a:ext>
              </a:extLst>
            </p:cNvPr>
            <p:cNvSpPr>
              <a:spLocks/>
            </p:cNvSpPr>
            <p:nvPr/>
          </p:nvSpPr>
          <p:spPr bwMode="auto">
            <a:xfrm>
              <a:off x="3271838" y="9507538"/>
              <a:ext cx="452438" cy="374650"/>
            </a:xfrm>
            <a:custGeom>
              <a:avLst/>
              <a:gdLst>
                <a:gd name="T0" fmla="*/ 439 w 527"/>
                <a:gd name="T1" fmla="*/ 404 h 437"/>
                <a:gd name="T2" fmla="*/ 519 w 527"/>
                <a:gd name="T3" fmla="*/ 203 h 437"/>
                <a:gd name="T4" fmla="*/ 495 w 527"/>
                <a:gd name="T5" fmla="*/ 149 h 437"/>
                <a:gd name="T6" fmla="*/ 143 w 527"/>
                <a:gd name="T7" fmla="*/ 9 h 437"/>
                <a:gd name="T8" fmla="*/ 88 w 527"/>
                <a:gd name="T9" fmla="*/ 32 h 437"/>
                <a:gd name="T10" fmla="*/ 8 w 527"/>
                <a:gd name="T11" fmla="*/ 233 h 437"/>
                <a:gd name="T12" fmla="*/ 32 w 527"/>
                <a:gd name="T13" fmla="*/ 288 h 437"/>
                <a:gd name="T14" fmla="*/ 384 w 527"/>
                <a:gd name="T15" fmla="*/ 428 h 437"/>
                <a:gd name="T16" fmla="*/ 439 w 527"/>
                <a:gd name="T17" fmla="*/ 40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7">
                  <a:moveTo>
                    <a:pt x="439" y="404"/>
                  </a:moveTo>
                  <a:cubicBezTo>
                    <a:pt x="519" y="203"/>
                    <a:pt x="519" y="203"/>
                    <a:pt x="519" y="203"/>
                  </a:cubicBezTo>
                  <a:cubicBezTo>
                    <a:pt x="527" y="182"/>
                    <a:pt x="517" y="157"/>
                    <a:pt x="495" y="149"/>
                  </a:cubicBezTo>
                  <a:cubicBezTo>
                    <a:pt x="143" y="9"/>
                    <a:pt x="143" y="9"/>
                    <a:pt x="143" y="9"/>
                  </a:cubicBezTo>
                  <a:cubicBezTo>
                    <a:pt x="121" y="0"/>
                    <a:pt x="97" y="11"/>
                    <a:pt x="88" y="32"/>
                  </a:cubicBezTo>
                  <a:cubicBezTo>
                    <a:pt x="8" y="233"/>
                    <a:pt x="8" y="233"/>
                    <a:pt x="8" y="233"/>
                  </a:cubicBezTo>
                  <a:cubicBezTo>
                    <a:pt x="0" y="255"/>
                    <a:pt x="10" y="279"/>
                    <a:pt x="32" y="288"/>
                  </a:cubicBezTo>
                  <a:cubicBezTo>
                    <a:pt x="384" y="428"/>
                    <a:pt x="384" y="428"/>
                    <a:pt x="384" y="428"/>
                  </a:cubicBezTo>
                  <a:cubicBezTo>
                    <a:pt x="406" y="437"/>
                    <a:pt x="430" y="426"/>
                    <a:pt x="439" y="40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
              <a:extLst>
                <a:ext uri="{FF2B5EF4-FFF2-40B4-BE49-F238E27FC236}">
                  <a16:creationId xmlns:a16="http://schemas.microsoft.com/office/drawing/2014/main" id="{094515E2-A8F5-45CC-8FFF-DAC15BC2DB02}"/>
                </a:ext>
              </a:extLst>
            </p:cNvPr>
            <p:cNvSpPr>
              <a:spLocks noEditPoints="1"/>
            </p:cNvSpPr>
            <p:nvPr/>
          </p:nvSpPr>
          <p:spPr bwMode="auto">
            <a:xfrm>
              <a:off x="3268663" y="9502776"/>
              <a:ext cx="461963" cy="381000"/>
            </a:xfrm>
            <a:custGeom>
              <a:avLst/>
              <a:gdLst>
                <a:gd name="T0" fmla="*/ 404 w 540"/>
                <a:gd name="T1" fmla="*/ 443 h 443"/>
                <a:gd name="T2" fmla="*/ 385 w 540"/>
                <a:gd name="T3" fmla="*/ 439 h 443"/>
                <a:gd name="T4" fmla="*/ 33 w 540"/>
                <a:gd name="T5" fmla="*/ 299 h 443"/>
                <a:gd name="T6" fmla="*/ 5 w 540"/>
                <a:gd name="T7" fmla="*/ 273 h 443"/>
                <a:gd name="T8" fmla="*/ 5 w 540"/>
                <a:gd name="T9" fmla="*/ 234 h 443"/>
                <a:gd name="T10" fmla="*/ 85 w 540"/>
                <a:gd name="T11" fmla="*/ 33 h 443"/>
                <a:gd name="T12" fmla="*/ 111 w 540"/>
                <a:gd name="T13" fmla="*/ 6 h 443"/>
                <a:gd name="T14" fmla="*/ 150 w 540"/>
                <a:gd name="T15" fmla="*/ 5 h 443"/>
                <a:gd name="T16" fmla="*/ 502 w 540"/>
                <a:gd name="T17" fmla="*/ 145 h 443"/>
                <a:gd name="T18" fmla="*/ 530 w 540"/>
                <a:gd name="T19" fmla="*/ 210 h 443"/>
                <a:gd name="T20" fmla="*/ 450 w 540"/>
                <a:gd name="T21" fmla="*/ 411 h 443"/>
                <a:gd name="T22" fmla="*/ 404 w 540"/>
                <a:gd name="T23" fmla="*/ 443 h 443"/>
                <a:gd name="T24" fmla="*/ 131 w 540"/>
                <a:gd name="T25" fmla="*/ 18 h 443"/>
                <a:gd name="T26" fmla="*/ 118 w 540"/>
                <a:gd name="T27" fmla="*/ 20 h 443"/>
                <a:gd name="T28" fmla="*/ 100 w 540"/>
                <a:gd name="T29" fmla="*/ 39 h 443"/>
                <a:gd name="T30" fmla="*/ 20 w 540"/>
                <a:gd name="T31" fmla="*/ 240 h 443"/>
                <a:gd name="T32" fmla="*/ 20 w 540"/>
                <a:gd name="T33" fmla="*/ 266 h 443"/>
                <a:gd name="T34" fmla="*/ 39 w 540"/>
                <a:gd name="T35" fmla="*/ 284 h 443"/>
                <a:gd name="T36" fmla="*/ 391 w 540"/>
                <a:gd name="T37" fmla="*/ 425 h 443"/>
                <a:gd name="T38" fmla="*/ 435 w 540"/>
                <a:gd name="T39" fmla="*/ 406 h 443"/>
                <a:gd name="T40" fmla="*/ 515 w 540"/>
                <a:gd name="T41" fmla="*/ 204 h 443"/>
                <a:gd name="T42" fmla="*/ 496 w 540"/>
                <a:gd name="T43" fmla="*/ 160 h 443"/>
                <a:gd name="T44" fmla="*/ 144 w 540"/>
                <a:gd name="T45" fmla="*/ 20 h 443"/>
                <a:gd name="T46" fmla="*/ 131 w 540"/>
                <a:gd name="T47"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443">
                  <a:moveTo>
                    <a:pt x="404" y="443"/>
                  </a:moveTo>
                  <a:cubicBezTo>
                    <a:pt x="397" y="443"/>
                    <a:pt x="391" y="442"/>
                    <a:pt x="385" y="439"/>
                  </a:cubicBezTo>
                  <a:cubicBezTo>
                    <a:pt x="33" y="299"/>
                    <a:pt x="33" y="299"/>
                    <a:pt x="33" y="299"/>
                  </a:cubicBezTo>
                  <a:cubicBezTo>
                    <a:pt x="20" y="294"/>
                    <a:pt x="11" y="285"/>
                    <a:pt x="5" y="273"/>
                  </a:cubicBezTo>
                  <a:cubicBezTo>
                    <a:pt x="0" y="260"/>
                    <a:pt x="0" y="247"/>
                    <a:pt x="5" y="234"/>
                  </a:cubicBezTo>
                  <a:cubicBezTo>
                    <a:pt x="85" y="33"/>
                    <a:pt x="85" y="33"/>
                    <a:pt x="85" y="33"/>
                  </a:cubicBezTo>
                  <a:cubicBezTo>
                    <a:pt x="90" y="21"/>
                    <a:pt x="99" y="11"/>
                    <a:pt x="111" y="6"/>
                  </a:cubicBezTo>
                  <a:cubicBezTo>
                    <a:pt x="124" y="0"/>
                    <a:pt x="137" y="0"/>
                    <a:pt x="150" y="5"/>
                  </a:cubicBezTo>
                  <a:cubicBezTo>
                    <a:pt x="502" y="145"/>
                    <a:pt x="502" y="145"/>
                    <a:pt x="502" y="145"/>
                  </a:cubicBezTo>
                  <a:cubicBezTo>
                    <a:pt x="528" y="155"/>
                    <a:pt x="540" y="185"/>
                    <a:pt x="530" y="210"/>
                  </a:cubicBezTo>
                  <a:cubicBezTo>
                    <a:pt x="450" y="411"/>
                    <a:pt x="450" y="411"/>
                    <a:pt x="450" y="411"/>
                  </a:cubicBezTo>
                  <a:cubicBezTo>
                    <a:pt x="442" y="431"/>
                    <a:pt x="424" y="443"/>
                    <a:pt x="404" y="443"/>
                  </a:cubicBezTo>
                  <a:moveTo>
                    <a:pt x="131" y="18"/>
                  </a:moveTo>
                  <a:cubicBezTo>
                    <a:pt x="127" y="18"/>
                    <a:pt x="122" y="18"/>
                    <a:pt x="118" y="20"/>
                  </a:cubicBezTo>
                  <a:cubicBezTo>
                    <a:pt x="109" y="24"/>
                    <a:pt x="103" y="31"/>
                    <a:pt x="100" y="39"/>
                  </a:cubicBezTo>
                  <a:cubicBezTo>
                    <a:pt x="20" y="240"/>
                    <a:pt x="20" y="240"/>
                    <a:pt x="20" y="240"/>
                  </a:cubicBezTo>
                  <a:cubicBezTo>
                    <a:pt x="16" y="249"/>
                    <a:pt x="16" y="258"/>
                    <a:pt x="20" y="266"/>
                  </a:cubicBezTo>
                  <a:cubicBezTo>
                    <a:pt x="24" y="275"/>
                    <a:pt x="30" y="281"/>
                    <a:pt x="39" y="284"/>
                  </a:cubicBezTo>
                  <a:cubicBezTo>
                    <a:pt x="391" y="425"/>
                    <a:pt x="391" y="425"/>
                    <a:pt x="391" y="425"/>
                  </a:cubicBezTo>
                  <a:cubicBezTo>
                    <a:pt x="409" y="431"/>
                    <a:pt x="428" y="423"/>
                    <a:pt x="435" y="406"/>
                  </a:cubicBezTo>
                  <a:cubicBezTo>
                    <a:pt x="515" y="204"/>
                    <a:pt x="515" y="204"/>
                    <a:pt x="515" y="204"/>
                  </a:cubicBezTo>
                  <a:cubicBezTo>
                    <a:pt x="522" y="187"/>
                    <a:pt x="514" y="167"/>
                    <a:pt x="496" y="160"/>
                  </a:cubicBezTo>
                  <a:cubicBezTo>
                    <a:pt x="144" y="20"/>
                    <a:pt x="144" y="20"/>
                    <a:pt x="144" y="20"/>
                  </a:cubicBezTo>
                  <a:cubicBezTo>
                    <a:pt x="140" y="18"/>
                    <a:pt x="136" y="18"/>
                    <a:pt x="131" y="18"/>
                  </a:cubicBezTo>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2">
              <a:extLst>
                <a:ext uri="{FF2B5EF4-FFF2-40B4-BE49-F238E27FC236}">
                  <a16:creationId xmlns:a16="http://schemas.microsoft.com/office/drawing/2014/main" id="{F820CD6D-751D-458D-AA3A-060FD18A292B}"/>
                </a:ext>
              </a:extLst>
            </p:cNvPr>
            <p:cNvSpPr>
              <a:spLocks/>
            </p:cNvSpPr>
            <p:nvPr/>
          </p:nvSpPr>
          <p:spPr bwMode="auto">
            <a:xfrm>
              <a:off x="563563" y="7937501"/>
              <a:ext cx="3060700" cy="2397125"/>
            </a:xfrm>
            <a:custGeom>
              <a:avLst/>
              <a:gdLst>
                <a:gd name="T0" fmla="*/ 567 w 3571"/>
                <a:gd name="T1" fmla="*/ 145 h 2796"/>
                <a:gd name="T2" fmla="*/ 39 w 3571"/>
                <a:gd name="T3" fmla="*/ 1472 h 2796"/>
                <a:gd name="T4" fmla="*/ 145 w 3571"/>
                <a:gd name="T5" fmla="*/ 1719 h 2796"/>
                <a:gd name="T6" fmla="*/ 2758 w 3571"/>
                <a:gd name="T7" fmla="*/ 2758 h 2796"/>
                <a:gd name="T8" fmla="*/ 3004 w 3571"/>
                <a:gd name="T9" fmla="*/ 2652 h 2796"/>
                <a:gd name="T10" fmla="*/ 3532 w 3571"/>
                <a:gd name="T11" fmla="*/ 1324 h 2796"/>
                <a:gd name="T12" fmla="*/ 3426 w 3571"/>
                <a:gd name="T13" fmla="*/ 1078 h 2796"/>
                <a:gd name="T14" fmla="*/ 813 w 3571"/>
                <a:gd name="T15" fmla="*/ 39 h 2796"/>
                <a:gd name="T16" fmla="*/ 567 w 3571"/>
                <a:gd name="T17" fmla="*/ 145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1" h="2796">
                  <a:moveTo>
                    <a:pt x="567" y="145"/>
                  </a:moveTo>
                  <a:cubicBezTo>
                    <a:pt x="39" y="1472"/>
                    <a:pt x="39" y="1472"/>
                    <a:pt x="39" y="1472"/>
                  </a:cubicBezTo>
                  <a:cubicBezTo>
                    <a:pt x="0" y="1570"/>
                    <a:pt x="48" y="1680"/>
                    <a:pt x="145" y="1719"/>
                  </a:cubicBezTo>
                  <a:cubicBezTo>
                    <a:pt x="2758" y="2758"/>
                    <a:pt x="2758" y="2758"/>
                    <a:pt x="2758" y="2758"/>
                  </a:cubicBezTo>
                  <a:cubicBezTo>
                    <a:pt x="2855" y="2796"/>
                    <a:pt x="2965" y="2749"/>
                    <a:pt x="3004" y="2652"/>
                  </a:cubicBezTo>
                  <a:cubicBezTo>
                    <a:pt x="3532" y="1324"/>
                    <a:pt x="3532" y="1324"/>
                    <a:pt x="3532" y="1324"/>
                  </a:cubicBezTo>
                  <a:cubicBezTo>
                    <a:pt x="3571" y="1227"/>
                    <a:pt x="3523" y="1116"/>
                    <a:pt x="3426" y="1078"/>
                  </a:cubicBezTo>
                  <a:cubicBezTo>
                    <a:pt x="813" y="39"/>
                    <a:pt x="813" y="39"/>
                    <a:pt x="813" y="39"/>
                  </a:cubicBezTo>
                  <a:cubicBezTo>
                    <a:pt x="716" y="0"/>
                    <a:pt x="606" y="48"/>
                    <a:pt x="567" y="145"/>
                  </a:cubicBezTo>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
              <a:extLst>
                <a:ext uri="{FF2B5EF4-FFF2-40B4-BE49-F238E27FC236}">
                  <a16:creationId xmlns:a16="http://schemas.microsoft.com/office/drawing/2014/main" id="{1D65317B-E638-4A02-9B3A-1DFD6F23242F}"/>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4">
              <a:extLst>
                <a:ext uri="{FF2B5EF4-FFF2-40B4-BE49-F238E27FC236}">
                  <a16:creationId xmlns:a16="http://schemas.microsoft.com/office/drawing/2014/main" id="{DB70B2A6-007A-4DA0-8CEB-94F89FC26F58}"/>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
              <a:extLst>
                <a:ext uri="{FF2B5EF4-FFF2-40B4-BE49-F238E27FC236}">
                  <a16:creationId xmlns:a16="http://schemas.microsoft.com/office/drawing/2014/main" id="{4EBD161F-C9CB-4492-A867-F9462C3790D1}"/>
                </a:ext>
              </a:extLst>
            </p:cNvPr>
            <p:cNvSpPr>
              <a:spLocks/>
            </p:cNvSpPr>
            <p:nvPr/>
          </p:nvSpPr>
          <p:spPr bwMode="auto">
            <a:xfrm>
              <a:off x="3122613" y="9367838"/>
              <a:ext cx="201613" cy="430213"/>
            </a:xfrm>
            <a:custGeom>
              <a:avLst/>
              <a:gdLst>
                <a:gd name="T0" fmla="*/ 181 w 236"/>
                <a:gd name="T1" fmla="*/ 20 h 502"/>
                <a:gd name="T2" fmla="*/ 5 w 236"/>
                <a:gd name="T3" fmla="*/ 462 h 502"/>
                <a:gd name="T4" fmla="*/ 20 w 236"/>
                <a:gd name="T5" fmla="*/ 497 h 502"/>
                <a:gd name="T6" fmla="*/ 55 w 236"/>
                <a:gd name="T7" fmla="*/ 482 h 502"/>
                <a:gd name="T8" fmla="*/ 231 w 236"/>
                <a:gd name="T9" fmla="*/ 40 h 502"/>
                <a:gd name="T10" fmla="*/ 216 w 236"/>
                <a:gd name="T11" fmla="*/ 5 h 502"/>
                <a:gd name="T12" fmla="*/ 181 w 236"/>
                <a:gd name="T13" fmla="*/ 20 h 502"/>
              </a:gdLst>
              <a:ahLst/>
              <a:cxnLst>
                <a:cxn ang="0">
                  <a:pos x="T0" y="T1"/>
                </a:cxn>
                <a:cxn ang="0">
                  <a:pos x="T2" y="T3"/>
                </a:cxn>
                <a:cxn ang="0">
                  <a:pos x="T4" y="T5"/>
                </a:cxn>
                <a:cxn ang="0">
                  <a:pos x="T6" y="T7"/>
                </a:cxn>
                <a:cxn ang="0">
                  <a:pos x="T8" y="T9"/>
                </a:cxn>
                <a:cxn ang="0">
                  <a:pos x="T10" y="T11"/>
                </a:cxn>
                <a:cxn ang="0">
                  <a:pos x="T12" y="T13"/>
                </a:cxn>
              </a:cxnLst>
              <a:rect l="0" t="0" r="r" b="b"/>
              <a:pathLst>
                <a:path w="236" h="502">
                  <a:moveTo>
                    <a:pt x="181" y="20"/>
                  </a:moveTo>
                  <a:cubicBezTo>
                    <a:pt x="5" y="462"/>
                    <a:pt x="5" y="462"/>
                    <a:pt x="5" y="462"/>
                  </a:cubicBezTo>
                  <a:cubicBezTo>
                    <a:pt x="0" y="476"/>
                    <a:pt x="6" y="491"/>
                    <a:pt x="20" y="497"/>
                  </a:cubicBezTo>
                  <a:cubicBezTo>
                    <a:pt x="34" y="502"/>
                    <a:pt x="49" y="495"/>
                    <a:pt x="55" y="482"/>
                  </a:cubicBezTo>
                  <a:cubicBezTo>
                    <a:pt x="231" y="40"/>
                    <a:pt x="231" y="40"/>
                    <a:pt x="231" y="40"/>
                  </a:cubicBezTo>
                  <a:cubicBezTo>
                    <a:pt x="236" y="26"/>
                    <a:pt x="229" y="11"/>
                    <a:pt x="216" y="5"/>
                  </a:cubicBezTo>
                  <a:cubicBezTo>
                    <a:pt x="202" y="0"/>
                    <a:pt x="186" y="7"/>
                    <a:pt x="181" y="20"/>
                  </a:cubicBezTo>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6">
              <a:extLst>
                <a:ext uri="{FF2B5EF4-FFF2-40B4-BE49-F238E27FC236}">
                  <a16:creationId xmlns:a16="http://schemas.microsoft.com/office/drawing/2014/main" id="{D70BCF92-87AC-474D-BD6B-E4D26041E4DE}"/>
                </a:ext>
              </a:extLst>
            </p:cNvPr>
            <p:cNvSpPr>
              <a:spLocks noEditPoints="1"/>
            </p:cNvSpPr>
            <p:nvPr/>
          </p:nvSpPr>
          <p:spPr bwMode="auto">
            <a:xfrm>
              <a:off x="1149350" y="7958138"/>
              <a:ext cx="2452688" cy="1038225"/>
            </a:xfrm>
            <a:custGeom>
              <a:avLst/>
              <a:gdLst>
                <a:gd name="T0" fmla="*/ 1701 w 2861"/>
                <a:gd name="T1" fmla="*/ 639 h 1210"/>
                <a:gd name="T2" fmla="*/ 2743 w 2861"/>
                <a:gd name="T3" fmla="*/ 1053 h 1210"/>
                <a:gd name="T4" fmla="*/ 2861 w 2861"/>
                <a:gd name="T5" fmla="*/ 1210 h 1210"/>
                <a:gd name="T6" fmla="*/ 2743 w 2861"/>
                <a:gd name="T7" fmla="*/ 1052 h 1210"/>
                <a:gd name="T8" fmla="*/ 1703 w 2861"/>
                <a:gd name="T9" fmla="*/ 639 h 1210"/>
                <a:gd name="T10" fmla="*/ 1701 w 2861"/>
                <a:gd name="T11" fmla="*/ 639 h 1210"/>
                <a:gd name="T12" fmla="*/ 61 w 2861"/>
                <a:gd name="T13" fmla="*/ 0 h 1210"/>
                <a:gd name="T14" fmla="*/ 0 w 2861"/>
                <a:gd name="T15" fmla="*/ 10 h 1210"/>
                <a:gd name="T16" fmla="*/ 60 w 2861"/>
                <a:gd name="T17" fmla="*/ 0 h 1210"/>
                <a:gd name="T18" fmla="*/ 130 w 2861"/>
                <a:gd name="T19" fmla="*/ 14 h 1210"/>
                <a:gd name="T20" fmla="*/ 1696 w 2861"/>
                <a:gd name="T21" fmla="*/ 637 h 1210"/>
                <a:gd name="T22" fmla="*/ 1696 w 2861"/>
                <a:gd name="T23" fmla="*/ 636 h 1210"/>
                <a:gd name="T24" fmla="*/ 131 w 2861"/>
                <a:gd name="T25" fmla="*/ 13 h 1210"/>
                <a:gd name="T26" fmla="*/ 61 w 2861"/>
                <a:gd name="T2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1" h="1210">
                  <a:moveTo>
                    <a:pt x="1701" y="639"/>
                  </a:moveTo>
                  <a:cubicBezTo>
                    <a:pt x="2743" y="1053"/>
                    <a:pt x="2743" y="1053"/>
                    <a:pt x="2743" y="1053"/>
                  </a:cubicBezTo>
                  <a:cubicBezTo>
                    <a:pt x="2811" y="1080"/>
                    <a:pt x="2854" y="1142"/>
                    <a:pt x="2861" y="1210"/>
                  </a:cubicBezTo>
                  <a:cubicBezTo>
                    <a:pt x="2854" y="1141"/>
                    <a:pt x="2811" y="1079"/>
                    <a:pt x="2743" y="1052"/>
                  </a:cubicBezTo>
                  <a:cubicBezTo>
                    <a:pt x="1703" y="639"/>
                    <a:pt x="1703" y="639"/>
                    <a:pt x="1703" y="639"/>
                  </a:cubicBezTo>
                  <a:cubicBezTo>
                    <a:pt x="1701" y="639"/>
                    <a:pt x="1701" y="639"/>
                    <a:pt x="1701" y="639"/>
                  </a:cubicBezTo>
                  <a:moveTo>
                    <a:pt x="61" y="0"/>
                  </a:moveTo>
                  <a:cubicBezTo>
                    <a:pt x="40" y="0"/>
                    <a:pt x="20" y="3"/>
                    <a:pt x="0" y="10"/>
                  </a:cubicBezTo>
                  <a:cubicBezTo>
                    <a:pt x="19" y="4"/>
                    <a:pt x="40" y="0"/>
                    <a:pt x="60" y="0"/>
                  </a:cubicBezTo>
                  <a:cubicBezTo>
                    <a:pt x="83" y="0"/>
                    <a:pt x="107" y="5"/>
                    <a:pt x="130" y="14"/>
                  </a:cubicBezTo>
                  <a:cubicBezTo>
                    <a:pt x="1696" y="637"/>
                    <a:pt x="1696" y="637"/>
                    <a:pt x="1696" y="637"/>
                  </a:cubicBezTo>
                  <a:cubicBezTo>
                    <a:pt x="1696" y="636"/>
                    <a:pt x="1696" y="636"/>
                    <a:pt x="1696" y="636"/>
                  </a:cubicBezTo>
                  <a:cubicBezTo>
                    <a:pt x="131" y="13"/>
                    <a:pt x="131" y="13"/>
                    <a:pt x="131" y="13"/>
                  </a:cubicBezTo>
                  <a:cubicBezTo>
                    <a:pt x="108" y="4"/>
                    <a:pt x="84" y="0"/>
                    <a:pt x="61" y="0"/>
                  </a:cubicBezTo>
                </a:path>
              </a:pathLst>
            </a:custGeom>
            <a:solidFill>
              <a:srgbClr val="E273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7">
              <a:extLst>
                <a:ext uri="{FF2B5EF4-FFF2-40B4-BE49-F238E27FC236}">
                  <a16:creationId xmlns:a16="http://schemas.microsoft.com/office/drawing/2014/main" id="{D2BBC319-2D9A-4B12-9C2C-CB0A9F6FD7A7}"/>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8">
              <a:extLst>
                <a:ext uri="{FF2B5EF4-FFF2-40B4-BE49-F238E27FC236}">
                  <a16:creationId xmlns:a16="http://schemas.microsoft.com/office/drawing/2014/main" id="{BA46933C-8293-4A9D-ABEE-502B5591BC56}"/>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
              <a:extLst>
                <a:ext uri="{FF2B5EF4-FFF2-40B4-BE49-F238E27FC236}">
                  <a16:creationId xmlns:a16="http://schemas.microsoft.com/office/drawing/2014/main" id="{762E47F2-F291-43F6-99AB-C613BD09688D}"/>
                </a:ext>
              </a:extLst>
            </p:cNvPr>
            <p:cNvSpPr>
              <a:spLocks/>
            </p:cNvSpPr>
            <p:nvPr/>
          </p:nvSpPr>
          <p:spPr bwMode="auto">
            <a:xfrm>
              <a:off x="989013" y="7958138"/>
              <a:ext cx="2616200" cy="1785938"/>
            </a:xfrm>
            <a:custGeom>
              <a:avLst/>
              <a:gdLst>
                <a:gd name="T0" fmla="*/ 248 w 3052"/>
                <a:gd name="T1" fmla="*/ 0 h 2082"/>
                <a:gd name="T2" fmla="*/ 188 w 3052"/>
                <a:gd name="T3" fmla="*/ 10 h 2082"/>
                <a:gd name="T4" fmla="*/ 72 w 3052"/>
                <a:gd name="T5" fmla="*/ 120 h 2082"/>
                <a:gd name="T6" fmla="*/ 0 w 3052"/>
                <a:gd name="T7" fmla="*/ 301 h 2082"/>
                <a:gd name="T8" fmla="*/ 306 w 3052"/>
                <a:gd name="T9" fmla="*/ 501 h 2082"/>
                <a:gd name="T10" fmla="*/ 456 w 3052"/>
                <a:gd name="T11" fmla="*/ 124 h 2082"/>
                <a:gd name="T12" fmla="*/ 2765 w 3052"/>
                <a:gd name="T13" fmla="*/ 1041 h 2082"/>
                <a:gd name="T14" fmla="*/ 2428 w 3052"/>
                <a:gd name="T15" fmla="*/ 1888 h 2082"/>
                <a:gd name="T16" fmla="*/ 2549 w 3052"/>
                <a:gd name="T17" fmla="*/ 1967 h 2082"/>
                <a:gd name="T18" fmla="*/ 2670 w 3052"/>
                <a:gd name="T19" fmla="*/ 1664 h 2082"/>
                <a:gd name="T20" fmla="*/ 2695 w 3052"/>
                <a:gd name="T21" fmla="*/ 1647 h 2082"/>
                <a:gd name="T22" fmla="*/ 2705 w 3052"/>
                <a:gd name="T23" fmla="*/ 1649 h 2082"/>
                <a:gd name="T24" fmla="*/ 2720 w 3052"/>
                <a:gd name="T25" fmla="*/ 1684 h 2082"/>
                <a:gd name="T26" fmla="*/ 2595 w 3052"/>
                <a:gd name="T27" fmla="*/ 1997 h 2082"/>
                <a:gd name="T28" fmla="*/ 2725 w 3052"/>
                <a:gd name="T29" fmla="*/ 2082 h 2082"/>
                <a:gd name="T30" fmla="*/ 2727 w 3052"/>
                <a:gd name="T31" fmla="*/ 2078 h 2082"/>
                <a:gd name="T32" fmla="*/ 3037 w 3052"/>
                <a:gd name="T33" fmla="*/ 1299 h 2082"/>
                <a:gd name="T34" fmla="*/ 3049 w 3052"/>
                <a:gd name="T35" fmla="*/ 1210 h 2082"/>
                <a:gd name="T36" fmla="*/ 2931 w 3052"/>
                <a:gd name="T37" fmla="*/ 1053 h 2082"/>
                <a:gd name="T38" fmla="*/ 1889 w 3052"/>
                <a:gd name="T39" fmla="*/ 639 h 2082"/>
                <a:gd name="T40" fmla="*/ 1884 w 3052"/>
                <a:gd name="T41" fmla="*/ 638 h 2082"/>
                <a:gd name="T42" fmla="*/ 1884 w 3052"/>
                <a:gd name="T43" fmla="*/ 637 h 2082"/>
                <a:gd name="T44" fmla="*/ 318 w 3052"/>
                <a:gd name="T45" fmla="*/ 14 h 2082"/>
                <a:gd name="T46" fmla="*/ 248 w 3052"/>
                <a:gd name="T47"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52" h="2082">
                  <a:moveTo>
                    <a:pt x="248" y="0"/>
                  </a:moveTo>
                  <a:cubicBezTo>
                    <a:pt x="228" y="0"/>
                    <a:pt x="207" y="4"/>
                    <a:pt x="188" y="10"/>
                  </a:cubicBezTo>
                  <a:cubicBezTo>
                    <a:pt x="137" y="27"/>
                    <a:pt x="94" y="66"/>
                    <a:pt x="72" y="120"/>
                  </a:cubicBezTo>
                  <a:cubicBezTo>
                    <a:pt x="0" y="301"/>
                    <a:pt x="0" y="301"/>
                    <a:pt x="0" y="301"/>
                  </a:cubicBezTo>
                  <a:cubicBezTo>
                    <a:pt x="306" y="501"/>
                    <a:pt x="306" y="501"/>
                    <a:pt x="306" y="501"/>
                  </a:cubicBezTo>
                  <a:cubicBezTo>
                    <a:pt x="456" y="124"/>
                    <a:pt x="456" y="124"/>
                    <a:pt x="456" y="124"/>
                  </a:cubicBezTo>
                  <a:cubicBezTo>
                    <a:pt x="2765" y="1041"/>
                    <a:pt x="2765" y="1041"/>
                    <a:pt x="2765" y="1041"/>
                  </a:cubicBezTo>
                  <a:cubicBezTo>
                    <a:pt x="2428" y="1888"/>
                    <a:pt x="2428" y="1888"/>
                    <a:pt x="2428" y="1888"/>
                  </a:cubicBezTo>
                  <a:cubicBezTo>
                    <a:pt x="2549" y="1967"/>
                    <a:pt x="2549" y="1967"/>
                    <a:pt x="2549" y="1967"/>
                  </a:cubicBezTo>
                  <a:cubicBezTo>
                    <a:pt x="2670" y="1664"/>
                    <a:pt x="2670" y="1664"/>
                    <a:pt x="2670" y="1664"/>
                  </a:cubicBezTo>
                  <a:cubicBezTo>
                    <a:pt x="2674" y="1654"/>
                    <a:pt x="2684" y="1647"/>
                    <a:pt x="2695" y="1647"/>
                  </a:cubicBezTo>
                  <a:cubicBezTo>
                    <a:pt x="2698" y="1647"/>
                    <a:pt x="2701" y="1648"/>
                    <a:pt x="2705" y="1649"/>
                  </a:cubicBezTo>
                  <a:cubicBezTo>
                    <a:pt x="2718" y="1655"/>
                    <a:pt x="2725" y="1670"/>
                    <a:pt x="2720" y="1684"/>
                  </a:cubicBezTo>
                  <a:cubicBezTo>
                    <a:pt x="2595" y="1997"/>
                    <a:pt x="2595" y="1997"/>
                    <a:pt x="2595" y="1997"/>
                  </a:cubicBezTo>
                  <a:cubicBezTo>
                    <a:pt x="2725" y="2082"/>
                    <a:pt x="2725" y="2082"/>
                    <a:pt x="2725" y="2082"/>
                  </a:cubicBezTo>
                  <a:cubicBezTo>
                    <a:pt x="2727" y="2078"/>
                    <a:pt x="2727" y="2078"/>
                    <a:pt x="2727" y="2078"/>
                  </a:cubicBezTo>
                  <a:cubicBezTo>
                    <a:pt x="3037" y="1299"/>
                    <a:pt x="3037" y="1299"/>
                    <a:pt x="3037" y="1299"/>
                  </a:cubicBezTo>
                  <a:cubicBezTo>
                    <a:pt x="3048" y="1270"/>
                    <a:pt x="3052" y="1239"/>
                    <a:pt x="3049" y="1210"/>
                  </a:cubicBezTo>
                  <a:cubicBezTo>
                    <a:pt x="3042" y="1142"/>
                    <a:pt x="2999" y="1080"/>
                    <a:pt x="2931" y="1053"/>
                  </a:cubicBezTo>
                  <a:cubicBezTo>
                    <a:pt x="1889" y="639"/>
                    <a:pt x="1889" y="639"/>
                    <a:pt x="1889" y="639"/>
                  </a:cubicBezTo>
                  <a:cubicBezTo>
                    <a:pt x="1884" y="638"/>
                    <a:pt x="1884" y="638"/>
                    <a:pt x="1884" y="638"/>
                  </a:cubicBezTo>
                  <a:cubicBezTo>
                    <a:pt x="1884" y="637"/>
                    <a:pt x="1884" y="637"/>
                    <a:pt x="1884" y="637"/>
                  </a:cubicBezTo>
                  <a:cubicBezTo>
                    <a:pt x="318" y="14"/>
                    <a:pt x="318" y="14"/>
                    <a:pt x="318" y="14"/>
                  </a:cubicBezTo>
                  <a:cubicBezTo>
                    <a:pt x="295" y="5"/>
                    <a:pt x="271" y="0"/>
                    <a:pt x="248" y="0"/>
                  </a:cubicBezTo>
                </a:path>
              </a:pathLst>
            </a:custGeom>
            <a:solidFill>
              <a:srgbClr val="DBDB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0">
              <a:extLst>
                <a:ext uri="{FF2B5EF4-FFF2-40B4-BE49-F238E27FC236}">
                  <a16:creationId xmlns:a16="http://schemas.microsoft.com/office/drawing/2014/main" id="{8CC479AD-8D12-4C50-B4FB-6EE23EBF6EB0}"/>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close/>
                </a:path>
              </a:pathLst>
            </a:custGeom>
            <a:solidFill>
              <a:srgbClr val="88888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
              <a:extLst>
                <a:ext uri="{FF2B5EF4-FFF2-40B4-BE49-F238E27FC236}">
                  <a16:creationId xmlns:a16="http://schemas.microsoft.com/office/drawing/2014/main" id="{554F774D-73E8-41CE-9399-53AC938E283A}"/>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a:extLst>
                <a:ext uri="{FF2B5EF4-FFF2-40B4-BE49-F238E27FC236}">
                  <a16:creationId xmlns:a16="http://schemas.microsoft.com/office/drawing/2014/main" id="{E3B50E76-3618-402A-B34C-61042A736291}"/>
                </a:ext>
              </a:extLst>
            </p:cNvPr>
            <p:cNvSpPr>
              <a:spLocks/>
            </p:cNvSpPr>
            <p:nvPr/>
          </p:nvSpPr>
          <p:spPr bwMode="auto">
            <a:xfrm>
              <a:off x="3173413" y="9371013"/>
              <a:ext cx="150813" cy="300038"/>
            </a:xfrm>
            <a:custGeom>
              <a:avLst/>
              <a:gdLst>
                <a:gd name="T0" fmla="*/ 146 w 176"/>
                <a:gd name="T1" fmla="*/ 0 h 350"/>
                <a:gd name="T2" fmla="*/ 121 w 176"/>
                <a:gd name="T3" fmla="*/ 17 h 350"/>
                <a:gd name="T4" fmla="*/ 0 w 176"/>
                <a:gd name="T5" fmla="*/ 320 h 350"/>
                <a:gd name="T6" fmla="*/ 46 w 176"/>
                <a:gd name="T7" fmla="*/ 350 h 350"/>
                <a:gd name="T8" fmla="*/ 171 w 176"/>
                <a:gd name="T9" fmla="*/ 37 h 350"/>
                <a:gd name="T10" fmla="*/ 156 w 176"/>
                <a:gd name="T11" fmla="*/ 2 h 350"/>
                <a:gd name="T12" fmla="*/ 146 w 176"/>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176" h="350">
                  <a:moveTo>
                    <a:pt x="146" y="0"/>
                  </a:moveTo>
                  <a:cubicBezTo>
                    <a:pt x="135" y="0"/>
                    <a:pt x="125" y="7"/>
                    <a:pt x="121" y="17"/>
                  </a:cubicBezTo>
                  <a:cubicBezTo>
                    <a:pt x="0" y="320"/>
                    <a:pt x="0" y="320"/>
                    <a:pt x="0" y="320"/>
                  </a:cubicBezTo>
                  <a:cubicBezTo>
                    <a:pt x="46" y="350"/>
                    <a:pt x="46" y="350"/>
                    <a:pt x="46" y="350"/>
                  </a:cubicBezTo>
                  <a:cubicBezTo>
                    <a:pt x="171" y="37"/>
                    <a:pt x="171" y="37"/>
                    <a:pt x="171" y="37"/>
                  </a:cubicBezTo>
                  <a:cubicBezTo>
                    <a:pt x="176" y="23"/>
                    <a:pt x="169" y="8"/>
                    <a:pt x="156" y="2"/>
                  </a:cubicBezTo>
                  <a:cubicBezTo>
                    <a:pt x="152" y="1"/>
                    <a:pt x="149" y="0"/>
                    <a:pt x="146" y="0"/>
                  </a:cubicBezTo>
                </a:path>
              </a:pathLst>
            </a:custGeom>
            <a:solidFill>
              <a:srgbClr val="9292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3">
              <a:extLst>
                <a:ext uri="{FF2B5EF4-FFF2-40B4-BE49-F238E27FC236}">
                  <a16:creationId xmlns:a16="http://schemas.microsoft.com/office/drawing/2014/main" id="{C9C866BF-A313-457F-8EED-14217ED43324}"/>
                </a:ext>
              </a:extLst>
            </p:cNvPr>
            <p:cNvSpPr>
              <a:spLocks/>
            </p:cNvSpPr>
            <p:nvPr/>
          </p:nvSpPr>
          <p:spPr bwMode="auto">
            <a:xfrm>
              <a:off x="3430588" y="9647238"/>
              <a:ext cx="180975" cy="109538"/>
            </a:xfrm>
            <a:custGeom>
              <a:avLst/>
              <a:gdLst>
                <a:gd name="T0" fmla="*/ 12 w 114"/>
                <a:gd name="T1" fmla="*/ 0 h 69"/>
                <a:gd name="T2" fmla="*/ 0 w 114"/>
                <a:gd name="T3" fmla="*/ 28 h 69"/>
                <a:gd name="T4" fmla="*/ 103 w 114"/>
                <a:gd name="T5" fmla="*/ 69 h 69"/>
                <a:gd name="T6" fmla="*/ 114 w 114"/>
                <a:gd name="T7" fmla="*/ 41 h 69"/>
                <a:gd name="T8" fmla="*/ 12 w 114"/>
                <a:gd name="T9" fmla="*/ 0 h 69"/>
              </a:gdLst>
              <a:ahLst/>
              <a:cxnLst>
                <a:cxn ang="0">
                  <a:pos x="T0" y="T1"/>
                </a:cxn>
                <a:cxn ang="0">
                  <a:pos x="T2" y="T3"/>
                </a:cxn>
                <a:cxn ang="0">
                  <a:pos x="T4" y="T5"/>
                </a:cxn>
                <a:cxn ang="0">
                  <a:pos x="T6" y="T7"/>
                </a:cxn>
                <a:cxn ang="0">
                  <a:pos x="T8" y="T9"/>
                </a:cxn>
              </a:cxnLst>
              <a:rect l="0" t="0" r="r" b="b"/>
              <a:pathLst>
                <a:path w="114" h="69">
                  <a:moveTo>
                    <a:pt x="12" y="0"/>
                  </a:moveTo>
                  <a:lnTo>
                    <a:pt x="0" y="28"/>
                  </a:lnTo>
                  <a:lnTo>
                    <a:pt x="103" y="69"/>
                  </a:lnTo>
                  <a:lnTo>
                    <a:pt x="114" y="41"/>
                  </a:lnTo>
                  <a:lnTo>
                    <a:pt x="12" y="0"/>
                  </a:lnTo>
                  <a:close/>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24">
              <a:extLst>
                <a:ext uri="{FF2B5EF4-FFF2-40B4-BE49-F238E27FC236}">
                  <a16:creationId xmlns:a16="http://schemas.microsoft.com/office/drawing/2014/main" id="{73801DDF-5227-4E76-8163-86C6EDB7B0C7}"/>
                </a:ext>
              </a:extLst>
            </p:cNvPr>
            <p:cNvSpPr>
              <a:spLocks noEditPoints="1"/>
            </p:cNvSpPr>
            <p:nvPr/>
          </p:nvSpPr>
          <p:spPr bwMode="auto">
            <a:xfrm>
              <a:off x="1819275" y="9755188"/>
              <a:ext cx="3232150" cy="1893888"/>
            </a:xfrm>
            <a:custGeom>
              <a:avLst/>
              <a:gdLst>
                <a:gd name="T0" fmla="*/ 328 w 3770"/>
                <a:gd name="T1" fmla="*/ 1307 h 2208"/>
                <a:gd name="T2" fmla="*/ 535 w 3770"/>
                <a:gd name="T3" fmla="*/ 967 h 2208"/>
                <a:gd name="T4" fmla="*/ 953 w 3770"/>
                <a:gd name="T5" fmla="*/ 403 h 2208"/>
                <a:gd name="T6" fmla="*/ 1533 w 3770"/>
                <a:gd name="T7" fmla="*/ 464 h 2208"/>
                <a:gd name="T8" fmla="*/ 2220 w 3770"/>
                <a:gd name="T9" fmla="*/ 691 h 2208"/>
                <a:gd name="T10" fmla="*/ 3032 w 3770"/>
                <a:gd name="T11" fmla="*/ 385 h 2208"/>
                <a:gd name="T12" fmla="*/ 2930 w 3770"/>
                <a:gd name="T13" fmla="*/ 283 h 2208"/>
                <a:gd name="T14" fmla="*/ 3086 w 3770"/>
                <a:gd name="T15" fmla="*/ 324 h 2208"/>
                <a:gd name="T16" fmla="*/ 3530 w 3770"/>
                <a:gd name="T17" fmla="*/ 1 h 2208"/>
                <a:gd name="T18" fmla="*/ 3691 w 3770"/>
                <a:gd name="T19" fmla="*/ 411 h 2208"/>
                <a:gd name="T20" fmla="*/ 3205 w 3770"/>
                <a:gd name="T21" fmla="*/ 455 h 2208"/>
                <a:gd name="T22" fmla="*/ 2805 w 3770"/>
                <a:gd name="T23" fmla="*/ 655 h 2208"/>
                <a:gd name="T24" fmla="*/ 1640 w 3770"/>
                <a:gd name="T25" fmla="*/ 572 h 2208"/>
                <a:gd name="T26" fmla="*/ 1304 w 3770"/>
                <a:gd name="T27" fmla="*/ 432 h 2208"/>
                <a:gd name="T28" fmla="*/ 765 w 3770"/>
                <a:gd name="T29" fmla="*/ 669 h 2208"/>
                <a:gd name="T30" fmla="*/ 547 w 3770"/>
                <a:gd name="T31" fmla="*/ 1149 h 2208"/>
                <a:gd name="T32" fmla="*/ 916 w 3770"/>
                <a:gd name="T33" fmla="*/ 1080 h 2208"/>
                <a:gd name="T34" fmla="*/ 1115 w 3770"/>
                <a:gd name="T35" fmla="*/ 1570 h 2208"/>
                <a:gd name="T36" fmla="*/ 502 w 3770"/>
                <a:gd name="T37" fmla="*/ 1348 h 2208"/>
                <a:gd name="T38" fmla="*/ 364 w 3770"/>
                <a:gd name="T39" fmla="*/ 1350 h 2208"/>
                <a:gd name="T40" fmla="*/ 86 w 3770"/>
                <a:gd name="T41" fmla="*/ 1936 h 2208"/>
                <a:gd name="T42" fmla="*/ 136 w 3770"/>
                <a:gd name="T43" fmla="*/ 2059 h 2208"/>
                <a:gd name="T44" fmla="*/ 64 w 3770"/>
                <a:gd name="T45" fmla="*/ 2166 h 2208"/>
                <a:gd name="T46" fmla="*/ 55 w 3770"/>
                <a:gd name="T47" fmla="*/ 2005 h 2208"/>
                <a:gd name="T48" fmla="*/ 47 w 3770"/>
                <a:gd name="T49" fmla="*/ 1652 h 2208"/>
                <a:gd name="T50" fmla="*/ 1115 w 3770"/>
                <a:gd name="T51" fmla="*/ 1309 h 2208"/>
                <a:gd name="T52" fmla="*/ 616 w 3770"/>
                <a:gd name="T53" fmla="*/ 1176 h 2208"/>
                <a:gd name="T54" fmla="*/ 557 w 3770"/>
                <a:gd name="T55" fmla="*/ 1335 h 2208"/>
                <a:gd name="T56" fmla="*/ 1072 w 3770"/>
                <a:gd name="T57" fmla="*/ 1533 h 2208"/>
                <a:gd name="T58" fmla="*/ 1115 w 3770"/>
                <a:gd name="T59" fmla="*/ 1309 h 2208"/>
                <a:gd name="T60" fmla="*/ 3530 w 3770"/>
                <a:gd name="T61" fmla="*/ 57 h 2208"/>
                <a:gd name="T62" fmla="*/ 3128 w 3770"/>
                <a:gd name="T63" fmla="*/ 362 h 2208"/>
                <a:gd name="T64" fmla="*/ 3226 w 3770"/>
                <a:gd name="T65" fmla="*/ 403 h 2208"/>
                <a:gd name="T66" fmla="*/ 3648 w 3770"/>
                <a:gd name="T67" fmla="*/ 375 h 2208"/>
                <a:gd name="T68" fmla="*/ 3687 w 3770"/>
                <a:gd name="T69" fmla="*/ 17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0" h="2208">
                  <a:moveTo>
                    <a:pt x="80" y="1583"/>
                  </a:moveTo>
                  <a:cubicBezTo>
                    <a:pt x="142" y="1473"/>
                    <a:pt x="236" y="1385"/>
                    <a:pt x="328" y="1307"/>
                  </a:cubicBezTo>
                  <a:cubicBezTo>
                    <a:pt x="378" y="1265"/>
                    <a:pt x="430" y="1222"/>
                    <a:pt x="488" y="1184"/>
                  </a:cubicBezTo>
                  <a:cubicBezTo>
                    <a:pt x="492" y="1114"/>
                    <a:pt x="507" y="1041"/>
                    <a:pt x="535" y="967"/>
                  </a:cubicBezTo>
                  <a:cubicBezTo>
                    <a:pt x="580" y="844"/>
                    <a:pt x="654" y="731"/>
                    <a:pt x="719" y="637"/>
                  </a:cubicBezTo>
                  <a:cubicBezTo>
                    <a:pt x="779" y="551"/>
                    <a:pt x="851" y="455"/>
                    <a:pt x="953" y="403"/>
                  </a:cubicBezTo>
                  <a:cubicBezTo>
                    <a:pt x="1054" y="350"/>
                    <a:pt x="1184" y="342"/>
                    <a:pt x="1318" y="378"/>
                  </a:cubicBezTo>
                  <a:cubicBezTo>
                    <a:pt x="1391" y="397"/>
                    <a:pt x="1463" y="431"/>
                    <a:pt x="1533" y="464"/>
                  </a:cubicBezTo>
                  <a:cubicBezTo>
                    <a:pt x="1577" y="485"/>
                    <a:pt x="1619" y="504"/>
                    <a:pt x="1660" y="520"/>
                  </a:cubicBezTo>
                  <a:cubicBezTo>
                    <a:pt x="1840" y="590"/>
                    <a:pt x="2027" y="662"/>
                    <a:pt x="2220" y="691"/>
                  </a:cubicBezTo>
                  <a:cubicBezTo>
                    <a:pt x="2370" y="713"/>
                    <a:pt x="2588" y="716"/>
                    <a:pt x="2777" y="607"/>
                  </a:cubicBezTo>
                  <a:cubicBezTo>
                    <a:pt x="2875" y="550"/>
                    <a:pt x="2954" y="471"/>
                    <a:pt x="3032" y="385"/>
                  </a:cubicBezTo>
                  <a:cubicBezTo>
                    <a:pt x="2909" y="335"/>
                    <a:pt x="2909" y="335"/>
                    <a:pt x="2909" y="335"/>
                  </a:cubicBezTo>
                  <a:cubicBezTo>
                    <a:pt x="2930" y="283"/>
                    <a:pt x="2930" y="283"/>
                    <a:pt x="2930" y="283"/>
                  </a:cubicBezTo>
                  <a:cubicBezTo>
                    <a:pt x="3072" y="341"/>
                    <a:pt x="3072" y="341"/>
                    <a:pt x="3072" y="341"/>
                  </a:cubicBezTo>
                  <a:cubicBezTo>
                    <a:pt x="3076" y="335"/>
                    <a:pt x="3081" y="330"/>
                    <a:pt x="3086" y="324"/>
                  </a:cubicBezTo>
                  <a:cubicBezTo>
                    <a:pt x="3160" y="240"/>
                    <a:pt x="3238" y="153"/>
                    <a:pt x="3329" y="83"/>
                  </a:cubicBezTo>
                  <a:cubicBezTo>
                    <a:pt x="3376" y="47"/>
                    <a:pt x="3447" y="0"/>
                    <a:pt x="3530" y="1"/>
                  </a:cubicBezTo>
                  <a:cubicBezTo>
                    <a:pt x="3622" y="2"/>
                    <a:pt x="3708" y="66"/>
                    <a:pt x="3740" y="155"/>
                  </a:cubicBezTo>
                  <a:cubicBezTo>
                    <a:pt x="3770" y="239"/>
                    <a:pt x="3751" y="339"/>
                    <a:pt x="3691" y="411"/>
                  </a:cubicBezTo>
                  <a:cubicBezTo>
                    <a:pt x="3636" y="477"/>
                    <a:pt x="3548" y="518"/>
                    <a:pt x="3456" y="519"/>
                  </a:cubicBezTo>
                  <a:cubicBezTo>
                    <a:pt x="3366" y="520"/>
                    <a:pt x="3280" y="485"/>
                    <a:pt x="3205" y="455"/>
                  </a:cubicBezTo>
                  <a:cubicBezTo>
                    <a:pt x="3087" y="407"/>
                    <a:pt x="3087" y="407"/>
                    <a:pt x="3087" y="407"/>
                  </a:cubicBezTo>
                  <a:cubicBezTo>
                    <a:pt x="3004" y="500"/>
                    <a:pt x="2916" y="592"/>
                    <a:pt x="2805" y="655"/>
                  </a:cubicBezTo>
                  <a:cubicBezTo>
                    <a:pt x="2602" y="773"/>
                    <a:pt x="2370" y="770"/>
                    <a:pt x="2212" y="746"/>
                  </a:cubicBezTo>
                  <a:cubicBezTo>
                    <a:pt x="2012" y="717"/>
                    <a:pt x="1823" y="643"/>
                    <a:pt x="1640" y="572"/>
                  </a:cubicBezTo>
                  <a:cubicBezTo>
                    <a:pt x="1597" y="556"/>
                    <a:pt x="1552" y="535"/>
                    <a:pt x="1509" y="515"/>
                  </a:cubicBezTo>
                  <a:cubicBezTo>
                    <a:pt x="1442" y="483"/>
                    <a:pt x="1371" y="450"/>
                    <a:pt x="1304" y="432"/>
                  </a:cubicBezTo>
                  <a:cubicBezTo>
                    <a:pt x="1183" y="399"/>
                    <a:pt x="1068" y="407"/>
                    <a:pt x="979" y="452"/>
                  </a:cubicBezTo>
                  <a:cubicBezTo>
                    <a:pt x="888" y="499"/>
                    <a:pt x="824" y="585"/>
                    <a:pt x="765" y="669"/>
                  </a:cubicBezTo>
                  <a:cubicBezTo>
                    <a:pt x="698" y="765"/>
                    <a:pt x="631" y="869"/>
                    <a:pt x="587" y="986"/>
                  </a:cubicBezTo>
                  <a:cubicBezTo>
                    <a:pt x="567" y="1041"/>
                    <a:pt x="554" y="1096"/>
                    <a:pt x="547" y="1149"/>
                  </a:cubicBezTo>
                  <a:cubicBezTo>
                    <a:pt x="562" y="1141"/>
                    <a:pt x="577" y="1133"/>
                    <a:pt x="593" y="1126"/>
                  </a:cubicBezTo>
                  <a:cubicBezTo>
                    <a:pt x="670" y="1090"/>
                    <a:pt x="790" y="1053"/>
                    <a:pt x="916" y="1080"/>
                  </a:cubicBezTo>
                  <a:cubicBezTo>
                    <a:pt x="1034" y="1106"/>
                    <a:pt x="1132" y="1189"/>
                    <a:pt x="1168" y="1291"/>
                  </a:cubicBezTo>
                  <a:cubicBezTo>
                    <a:pt x="1200" y="1385"/>
                    <a:pt x="1179" y="1494"/>
                    <a:pt x="1115" y="1570"/>
                  </a:cubicBezTo>
                  <a:cubicBezTo>
                    <a:pt x="1029" y="1670"/>
                    <a:pt x="873" y="1703"/>
                    <a:pt x="742" y="1647"/>
                  </a:cubicBezTo>
                  <a:cubicBezTo>
                    <a:pt x="627" y="1598"/>
                    <a:pt x="535" y="1484"/>
                    <a:pt x="502" y="1348"/>
                  </a:cubicBezTo>
                  <a:cubicBezTo>
                    <a:pt x="495" y="1317"/>
                    <a:pt x="490" y="1285"/>
                    <a:pt x="488" y="1252"/>
                  </a:cubicBezTo>
                  <a:cubicBezTo>
                    <a:pt x="444" y="1283"/>
                    <a:pt x="403" y="1316"/>
                    <a:pt x="364" y="1350"/>
                  </a:cubicBezTo>
                  <a:cubicBezTo>
                    <a:pt x="276" y="1424"/>
                    <a:pt x="186" y="1508"/>
                    <a:pt x="128" y="1610"/>
                  </a:cubicBezTo>
                  <a:cubicBezTo>
                    <a:pt x="66" y="1720"/>
                    <a:pt x="51" y="1839"/>
                    <a:pt x="86" y="1936"/>
                  </a:cubicBezTo>
                  <a:cubicBezTo>
                    <a:pt x="92" y="1951"/>
                    <a:pt x="99" y="1966"/>
                    <a:pt x="106" y="1982"/>
                  </a:cubicBezTo>
                  <a:cubicBezTo>
                    <a:pt x="117" y="2006"/>
                    <a:pt x="129" y="2032"/>
                    <a:pt x="136" y="2059"/>
                  </a:cubicBezTo>
                  <a:cubicBezTo>
                    <a:pt x="148" y="2106"/>
                    <a:pt x="145" y="2170"/>
                    <a:pt x="100" y="2208"/>
                  </a:cubicBezTo>
                  <a:cubicBezTo>
                    <a:pt x="64" y="2166"/>
                    <a:pt x="64" y="2166"/>
                    <a:pt x="64" y="2166"/>
                  </a:cubicBezTo>
                  <a:cubicBezTo>
                    <a:pt x="89" y="2144"/>
                    <a:pt x="89" y="2102"/>
                    <a:pt x="82" y="2073"/>
                  </a:cubicBezTo>
                  <a:cubicBezTo>
                    <a:pt x="76" y="2050"/>
                    <a:pt x="66" y="2028"/>
                    <a:pt x="55" y="2005"/>
                  </a:cubicBezTo>
                  <a:cubicBezTo>
                    <a:pt x="48" y="1989"/>
                    <a:pt x="40" y="1973"/>
                    <a:pt x="34" y="1955"/>
                  </a:cubicBezTo>
                  <a:cubicBezTo>
                    <a:pt x="0" y="1863"/>
                    <a:pt x="5" y="1756"/>
                    <a:pt x="47" y="1652"/>
                  </a:cubicBezTo>
                  <a:cubicBezTo>
                    <a:pt x="56" y="1628"/>
                    <a:pt x="67" y="1605"/>
                    <a:pt x="80" y="1583"/>
                  </a:cubicBezTo>
                  <a:close/>
                  <a:moveTo>
                    <a:pt x="1115" y="1309"/>
                  </a:moveTo>
                  <a:cubicBezTo>
                    <a:pt x="1086" y="1225"/>
                    <a:pt x="1003" y="1156"/>
                    <a:pt x="904" y="1135"/>
                  </a:cubicBezTo>
                  <a:cubicBezTo>
                    <a:pt x="793" y="1111"/>
                    <a:pt x="686" y="1144"/>
                    <a:pt x="616" y="1176"/>
                  </a:cubicBezTo>
                  <a:cubicBezTo>
                    <a:pt x="591" y="1188"/>
                    <a:pt x="567" y="1201"/>
                    <a:pt x="543" y="1216"/>
                  </a:cubicBezTo>
                  <a:cubicBezTo>
                    <a:pt x="543" y="1257"/>
                    <a:pt x="547" y="1297"/>
                    <a:pt x="557" y="1335"/>
                  </a:cubicBezTo>
                  <a:cubicBezTo>
                    <a:pt x="585" y="1454"/>
                    <a:pt x="665" y="1553"/>
                    <a:pt x="764" y="1596"/>
                  </a:cubicBezTo>
                  <a:cubicBezTo>
                    <a:pt x="871" y="1641"/>
                    <a:pt x="1003" y="1614"/>
                    <a:pt x="1072" y="1533"/>
                  </a:cubicBezTo>
                  <a:cubicBezTo>
                    <a:pt x="1088" y="1515"/>
                    <a:pt x="1101" y="1493"/>
                    <a:pt x="1110" y="1471"/>
                  </a:cubicBezTo>
                  <a:cubicBezTo>
                    <a:pt x="1130" y="1420"/>
                    <a:pt x="1132" y="1361"/>
                    <a:pt x="1115" y="1309"/>
                  </a:cubicBezTo>
                  <a:close/>
                  <a:moveTo>
                    <a:pt x="3687" y="174"/>
                  </a:moveTo>
                  <a:cubicBezTo>
                    <a:pt x="3663" y="107"/>
                    <a:pt x="3597" y="58"/>
                    <a:pt x="3530" y="57"/>
                  </a:cubicBezTo>
                  <a:cubicBezTo>
                    <a:pt x="3479" y="57"/>
                    <a:pt x="3427" y="79"/>
                    <a:pt x="3363" y="127"/>
                  </a:cubicBezTo>
                  <a:cubicBezTo>
                    <a:pt x="3276" y="194"/>
                    <a:pt x="3201" y="279"/>
                    <a:pt x="3128" y="362"/>
                  </a:cubicBezTo>
                  <a:cubicBezTo>
                    <a:pt x="3127" y="362"/>
                    <a:pt x="3127" y="362"/>
                    <a:pt x="3127" y="363"/>
                  </a:cubicBezTo>
                  <a:cubicBezTo>
                    <a:pt x="3226" y="403"/>
                    <a:pt x="3226" y="403"/>
                    <a:pt x="3226" y="403"/>
                  </a:cubicBezTo>
                  <a:cubicBezTo>
                    <a:pt x="3296" y="432"/>
                    <a:pt x="3376" y="464"/>
                    <a:pt x="3455" y="463"/>
                  </a:cubicBezTo>
                  <a:cubicBezTo>
                    <a:pt x="3531" y="462"/>
                    <a:pt x="3603" y="429"/>
                    <a:pt x="3648" y="375"/>
                  </a:cubicBezTo>
                  <a:cubicBezTo>
                    <a:pt x="3663" y="357"/>
                    <a:pt x="3675" y="337"/>
                    <a:pt x="3683" y="316"/>
                  </a:cubicBezTo>
                  <a:cubicBezTo>
                    <a:pt x="3701" y="270"/>
                    <a:pt x="3703" y="219"/>
                    <a:pt x="3687" y="1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5">
              <a:extLst>
                <a:ext uri="{FF2B5EF4-FFF2-40B4-BE49-F238E27FC236}">
                  <a16:creationId xmlns:a16="http://schemas.microsoft.com/office/drawing/2014/main" id="{1EF2B94E-30FE-4018-917C-B9E6FAF013E0}"/>
                </a:ext>
              </a:extLst>
            </p:cNvPr>
            <p:cNvSpPr>
              <a:spLocks/>
            </p:cNvSpPr>
            <p:nvPr/>
          </p:nvSpPr>
          <p:spPr bwMode="auto">
            <a:xfrm>
              <a:off x="1122363" y="11553826"/>
              <a:ext cx="1147763" cy="668338"/>
            </a:xfrm>
            <a:custGeom>
              <a:avLst/>
              <a:gdLst>
                <a:gd name="T0" fmla="*/ 1326 w 1338"/>
                <a:gd name="T1" fmla="*/ 778 h 778"/>
                <a:gd name="T2" fmla="*/ 942 w 1338"/>
                <a:gd name="T3" fmla="*/ 599 h 778"/>
                <a:gd name="T4" fmla="*/ 814 w 1338"/>
                <a:gd name="T5" fmla="*/ 213 h 778"/>
                <a:gd name="T6" fmla="*/ 778 w 1338"/>
                <a:gd name="T7" fmla="*/ 239 h 778"/>
                <a:gd name="T8" fmla="*/ 12 w 1338"/>
                <a:gd name="T9" fmla="*/ 588 h 778"/>
                <a:gd name="T10" fmla="*/ 0 w 1338"/>
                <a:gd name="T11" fmla="*/ 533 h 778"/>
                <a:gd name="T12" fmla="*/ 745 w 1338"/>
                <a:gd name="T13" fmla="*/ 194 h 778"/>
                <a:gd name="T14" fmla="*/ 898 w 1338"/>
                <a:gd name="T15" fmla="*/ 3 h 778"/>
                <a:gd name="T16" fmla="*/ 954 w 1338"/>
                <a:gd name="T17" fmla="*/ 0 h 778"/>
                <a:gd name="T18" fmla="*/ 910 w 1338"/>
                <a:gd name="T19" fmla="*/ 141 h 778"/>
                <a:gd name="T20" fmla="*/ 872 w 1338"/>
                <a:gd name="T21" fmla="*/ 214 h 778"/>
                <a:gd name="T22" fmla="*/ 981 w 1338"/>
                <a:gd name="T23" fmla="*/ 559 h 778"/>
                <a:gd name="T24" fmla="*/ 1338 w 1338"/>
                <a:gd name="T25" fmla="*/ 723 h 778"/>
                <a:gd name="T26" fmla="*/ 1326 w 1338"/>
                <a:gd name="T2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8" h="778">
                  <a:moveTo>
                    <a:pt x="1326" y="778"/>
                  </a:moveTo>
                  <a:cubicBezTo>
                    <a:pt x="1154" y="741"/>
                    <a:pt x="1032" y="684"/>
                    <a:pt x="942" y="599"/>
                  </a:cubicBezTo>
                  <a:cubicBezTo>
                    <a:pt x="830" y="494"/>
                    <a:pt x="780" y="341"/>
                    <a:pt x="814" y="213"/>
                  </a:cubicBezTo>
                  <a:cubicBezTo>
                    <a:pt x="802" y="222"/>
                    <a:pt x="790" y="231"/>
                    <a:pt x="778" y="239"/>
                  </a:cubicBezTo>
                  <a:cubicBezTo>
                    <a:pt x="550" y="403"/>
                    <a:pt x="285" y="524"/>
                    <a:pt x="12" y="588"/>
                  </a:cubicBezTo>
                  <a:cubicBezTo>
                    <a:pt x="0" y="533"/>
                    <a:pt x="0" y="533"/>
                    <a:pt x="0" y="533"/>
                  </a:cubicBezTo>
                  <a:cubicBezTo>
                    <a:pt x="265" y="471"/>
                    <a:pt x="523" y="353"/>
                    <a:pt x="745" y="194"/>
                  </a:cubicBezTo>
                  <a:cubicBezTo>
                    <a:pt x="819" y="141"/>
                    <a:pt x="898" y="78"/>
                    <a:pt x="898" y="3"/>
                  </a:cubicBezTo>
                  <a:cubicBezTo>
                    <a:pt x="954" y="0"/>
                    <a:pt x="954" y="0"/>
                    <a:pt x="954" y="0"/>
                  </a:cubicBezTo>
                  <a:cubicBezTo>
                    <a:pt x="961" y="62"/>
                    <a:pt x="935" y="102"/>
                    <a:pt x="910" y="141"/>
                  </a:cubicBezTo>
                  <a:cubicBezTo>
                    <a:pt x="896" y="163"/>
                    <a:pt x="881" y="186"/>
                    <a:pt x="872" y="214"/>
                  </a:cubicBezTo>
                  <a:cubicBezTo>
                    <a:pt x="830" y="342"/>
                    <a:pt x="896" y="480"/>
                    <a:pt x="981" y="559"/>
                  </a:cubicBezTo>
                  <a:cubicBezTo>
                    <a:pt x="1063" y="636"/>
                    <a:pt x="1177" y="688"/>
                    <a:pt x="1338" y="723"/>
                  </a:cubicBezTo>
                  <a:lnTo>
                    <a:pt x="1326" y="7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26">
              <a:extLst>
                <a:ext uri="{FF2B5EF4-FFF2-40B4-BE49-F238E27FC236}">
                  <a16:creationId xmlns:a16="http://schemas.microsoft.com/office/drawing/2014/main" id="{D43F2CBE-06A4-45FA-ACA6-36FF09344D97}"/>
                </a:ext>
              </a:extLst>
            </p:cNvPr>
            <p:cNvSpPr>
              <a:spLocks/>
            </p:cNvSpPr>
            <p:nvPr/>
          </p:nvSpPr>
          <p:spPr bwMode="auto">
            <a:xfrm>
              <a:off x="547688" y="11820526"/>
              <a:ext cx="409575" cy="201613"/>
            </a:xfrm>
            <a:custGeom>
              <a:avLst/>
              <a:gdLst>
                <a:gd name="T0" fmla="*/ 219 w 477"/>
                <a:gd name="T1" fmla="*/ 69 h 234"/>
                <a:gd name="T2" fmla="*/ 466 w 477"/>
                <a:gd name="T3" fmla="*/ 26 h 234"/>
                <a:gd name="T4" fmla="*/ 257 w 477"/>
                <a:gd name="T5" fmla="*/ 164 h 234"/>
                <a:gd name="T6" fmla="*/ 10 w 477"/>
                <a:gd name="T7" fmla="*/ 208 h 234"/>
                <a:gd name="T8" fmla="*/ 219 w 477"/>
                <a:gd name="T9" fmla="*/ 69 h 234"/>
              </a:gdLst>
              <a:ahLst/>
              <a:cxnLst>
                <a:cxn ang="0">
                  <a:pos x="T0" y="T1"/>
                </a:cxn>
                <a:cxn ang="0">
                  <a:pos x="T2" y="T3"/>
                </a:cxn>
                <a:cxn ang="0">
                  <a:pos x="T4" y="T5"/>
                </a:cxn>
                <a:cxn ang="0">
                  <a:pos x="T6" y="T7"/>
                </a:cxn>
                <a:cxn ang="0">
                  <a:pos x="T8" y="T9"/>
                </a:cxn>
              </a:cxnLst>
              <a:rect l="0" t="0" r="r" b="b"/>
              <a:pathLst>
                <a:path w="477" h="234">
                  <a:moveTo>
                    <a:pt x="219" y="69"/>
                  </a:moveTo>
                  <a:cubicBezTo>
                    <a:pt x="345" y="19"/>
                    <a:pt x="456" y="0"/>
                    <a:pt x="466" y="26"/>
                  </a:cubicBezTo>
                  <a:cubicBezTo>
                    <a:pt x="477" y="52"/>
                    <a:pt x="383" y="114"/>
                    <a:pt x="257" y="164"/>
                  </a:cubicBezTo>
                  <a:cubicBezTo>
                    <a:pt x="131" y="214"/>
                    <a:pt x="21" y="234"/>
                    <a:pt x="10" y="208"/>
                  </a:cubicBezTo>
                  <a:cubicBezTo>
                    <a:pt x="0" y="181"/>
                    <a:pt x="93" y="119"/>
                    <a:pt x="219" y="69"/>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7">
              <a:extLst>
                <a:ext uri="{FF2B5EF4-FFF2-40B4-BE49-F238E27FC236}">
                  <a16:creationId xmlns:a16="http://schemas.microsoft.com/office/drawing/2014/main" id="{0824CFA0-72C6-4288-9366-305985EF2711}"/>
                </a:ext>
              </a:extLst>
            </p:cNvPr>
            <p:cNvSpPr>
              <a:spLocks/>
            </p:cNvSpPr>
            <p:nvPr/>
          </p:nvSpPr>
          <p:spPr bwMode="auto">
            <a:xfrm>
              <a:off x="512763" y="11825288"/>
              <a:ext cx="714375" cy="474663"/>
            </a:xfrm>
            <a:custGeom>
              <a:avLst/>
              <a:gdLst>
                <a:gd name="T0" fmla="*/ 82 w 833"/>
                <a:gd name="T1" fmla="*/ 167 h 553"/>
                <a:gd name="T2" fmla="*/ 53 w 833"/>
                <a:gd name="T3" fmla="*/ 309 h 553"/>
                <a:gd name="T4" fmla="*/ 218 w 833"/>
                <a:gd name="T5" fmla="*/ 400 h 553"/>
                <a:gd name="T6" fmla="*/ 123 w 833"/>
                <a:gd name="T7" fmla="*/ 438 h 553"/>
                <a:gd name="T8" fmla="*/ 97 w 833"/>
                <a:gd name="T9" fmla="*/ 506 h 553"/>
                <a:gd name="T10" fmla="*/ 99 w 833"/>
                <a:gd name="T11" fmla="*/ 512 h 553"/>
                <a:gd name="T12" fmla="*/ 165 w 833"/>
                <a:gd name="T13" fmla="*/ 542 h 553"/>
                <a:gd name="T14" fmla="*/ 833 w 833"/>
                <a:gd name="T15" fmla="*/ 276 h 553"/>
                <a:gd name="T16" fmla="*/ 792 w 833"/>
                <a:gd name="T17" fmla="*/ 172 h 553"/>
                <a:gd name="T18" fmla="*/ 514 w 833"/>
                <a:gd name="T19" fmla="*/ 282 h 553"/>
                <a:gd name="T20" fmla="*/ 565 w 833"/>
                <a:gd name="T21" fmla="*/ 120 h 553"/>
                <a:gd name="T22" fmla="*/ 560 w 833"/>
                <a:gd name="T23" fmla="*/ 50 h 553"/>
                <a:gd name="T24" fmla="*/ 538 w 833"/>
                <a:gd name="T25" fmla="*/ 24 h 553"/>
                <a:gd name="T26" fmla="*/ 467 w 833"/>
                <a:gd name="T27" fmla="*/ 14 h 553"/>
                <a:gd name="T28" fmla="*/ 82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82" y="167"/>
                  </a:moveTo>
                  <a:cubicBezTo>
                    <a:pt x="31" y="183"/>
                    <a:pt x="0" y="273"/>
                    <a:pt x="53" y="309"/>
                  </a:cubicBezTo>
                  <a:cubicBezTo>
                    <a:pt x="124" y="357"/>
                    <a:pt x="201" y="393"/>
                    <a:pt x="218" y="400"/>
                  </a:cubicBezTo>
                  <a:cubicBezTo>
                    <a:pt x="123" y="438"/>
                    <a:pt x="123" y="438"/>
                    <a:pt x="123" y="438"/>
                  </a:cubicBezTo>
                  <a:cubicBezTo>
                    <a:pt x="97" y="448"/>
                    <a:pt x="86" y="479"/>
                    <a:pt x="97" y="506"/>
                  </a:cubicBezTo>
                  <a:cubicBezTo>
                    <a:pt x="99" y="512"/>
                    <a:pt x="99" y="512"/>
                    <a:pt x="99" y="512"/>
                  </a:cubicBezTo>
                  <a:cubicBezTo>
                    <a:pt x="110" y="539"/>
                    <a:pt x="139" y="553"/>
                    <a:pt x="165" y="542"/>
                  </a:cubicBezTo>
                  <a:cubicBezTo>
                    <a:pt x="833" y="276"/>
                    <a:pt x="833" y="276"/>
                    <a:pt x="833" y="276"/>
                  </a:cubicBezTo>
                  <a:cubicBezTo>
                    <a:pt x="792" y="172"/>
                    <a:pt x="792" y="172"/>
                    <a:pt x="792" y="172"/>
                  </a:cubicBezTo>
                  <a:cubicBezTo>
                    <a:pt x="514" y="282"/>
                    <a:pt x="514" y="282"/>
                    <a:pt x="514" y="282"/>
                  </a:cubicBezTo>
                  <a:cubicBezTo>
                    <a:pt x="521" y="261"/>
                    <a:pt x="554" y="149"/>
                    <a:pt x="565" y="120"/>
                  </a:cubicBezTo>
                  <a:cubicBezTo>
                    <a:pt x="578" y="80"/>
                    <a:pt x="560" y="50"/>
                    <a:pt x="560" y="50"/>
                  </a:cubicBezTo>
                  <a:cubicBezTo>
                    <a:pt x="554" y="38"/>
                    <a:pt x="546" y="30"/>
                    <a:pt x="538" y="24"/>
                  </a:cubicBezTo>
                  <a:cubicBezTo>
                    <a:pt x="517" y="8"/>
                    <a:pt x="488" y="0"/>
                    <a:pt x="467" y="14"/>
                  </a:cubicBezTo>
                  <a:cubicBezTo>
                    <a:pt x="399" y="58"/>
                    <a:pt x="139" y="149"/>
                    <a:pt x="82"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28">
              <a:extLst>
                <a:ext uri="{FF2B5EF4-FFF2-40B4-BE49-F238E27FC236}">
                  <a16:creationId xmlns:a16="http://schemas.microsoft.com/office/drawing/2014/main" id="{1051B827-302F-40C2-8B24-3DD2B1B75853}"/>
                </a:ext>
              </a:extLst>
            </p:cNvPr>
            <p:cNvSpPr>
              <a:spLocks/>
            </p:cNvSpPr>
            <p:nvPr/>
          </p:nvSpPr>
          <p:spPr bwMode="auto">
            <a:xfrm>
              <a:off x="1128713" y="11885613"/>
              <a:ext cx="320675" cy="201613"/>
            </a:xfrm>
            <a:custGeom>
              <a:avLst/>
              <a:gdLst>
                <a:gd name="T0" fmla="*/ 345 w 374"/>
                <a:gd name="T1" fmla="*/ 19 h 235"/>
                <a:gd name="T2" fmla="*/ 368 w 374"/>
                <a:gd name="T3" fmla="*/ 78 h 235"/>
                <a:gd name="T4" fmla="*/ 354 w 374"/>
                <a:gd name="T5" fmla="*/ 111 h 235"/>
                <a:gd name="T6" fmla="*/ 42 w 374"/>
                <a:gd name="T7" fmla="*/ 235 h 235"/>
                <a:gd name="T8" fmla="*/ 0 w 374"/>
                <a:gd name="T9" fmla="*/ 130 h 235"/>
                <a:gd name="T10" fmla="*/ 312 w 374"/>
                <a:gd name="T11" fmla="*/ 5 h 235"/>
                <a:gd name="T12" fmla="*/ 345 w 374"/>
                <a:gd name="T13" fmla="*/ 19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345" y="19"/>
                  </a:moveTo>
                  <a:cubicBezTo>
                    <a:pt x="368" y="78"/>
                    <a:pt x="368" y="78"/>
                    <a:pt x="368" y="78"/>
                  </a:cubicBezTo>
                  <a:cubicBezTo>
                    <a:pt x="374" y="91"/>
                    <a:pt x="367" y="106"/>
                    <a:pt x="354" y="111"/>
                  </a:cubicBezTo>
                  <a:cubicBezTo>
                    <a:pt x="42" y="235"/>
                    <a:pt x="42" y="235"/>
                    <a:pt x="42" y="235"/>
                  </a:cubicBezTo>
                  <a:cubicBezTo>
                    <a:pt x="0" y="130"/>
                    <a:pt x="0" y="130"/>
                    <a:pt x="0" y="130"/>
                  </a:cubicBezTo>
                  <a:cubicBezTo>
                    <a:pt x="312" y="5"/>
                    <a:pt x="312" y="5"/>
                    <a:pt x="312" y="5"/>
                  </a:cubicBezTo>
                  <a:cubicBezTo>
                    <a:pt x="325" y="0"/>
                    <a:pt x="340" y="6"/>
                    <a:pt x="345" y="19"/>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9">
              <a:extLst>
                <a:ext uri="{FF2B5EF4-FFF2-40B4-BE49-F238E27FC236}">
                  <a16:creationId xmlns:a16="http://schemas.microsoft.com/office/drawing/2014/main" id="{87AA3207-7EE2-4CE2-8C7E-087437D34333}"/>
                </a:ext>
              </a:extLst>
            </p:cNvPr>
            <p:cNvSpPr>
              <a:spLocks/>
            </p:cNvSpPr>
            <p:nvPr/>
          </p:nvSpPr>
          <p:spPr bwMode="auto">
            <a:xfrm>
              <a:off x="2566988" y="12034838"/>
              <a:ext cx="409575" cy="200025"/>
            </a:xfrm>
            <a:custGeom>
              <a:avLst/>
              <a:gdLst>
                <a:gd name="T0" fmla="*/ 257 w 477"/>
                <a:gd name="T1" fmla="*/ 70 h 234"/>
                <a:gd name="T2" fmla="*/ 10 w 477"/>
                <a:gd name="T3" fmla="*/ 26 h 234"/>
                <a:gd name="T4" fmla="*/ 220 w 477"/>
                <a:gd name="T5" fmla="*/ 164 h 234"/>
                <a:gd name="T6" fmla="*/ 467 w 477"/>
                <a:gd name="T7" fmla="*/ 208 h 234"/>
                <a:gd name="T8" fmla="*/ 257 w 477"/>
                <a:gd name="T9" fmla="*/ 70 h 234"/>
              </a:gdLst>
              <a:ahLst/>
              <a:cxnLst>
                <a:cxn ang="0">
                  <a:pos x="T0" y="T1"/>
                </a:cxn>
                <a:cxn ang="0">
                  <a:pos x="T2" y="T3"/>
                </a:cxn>
                <a:cxn ang="0">
                  <a:pos x="T4" y="T5"/>
                </a:cxn>
                <a:cxn ang="0">
                  <a:pos x="T6" y="T7"/>
                </a:cxn>
                <a:cxn ang="0">
                  <a:pos x="T8" y="T9"/>
                </a:cxn>
              </a:cxnLst>
              <a:rect l="0" t="0" r="r" b="b"/>
              <a:pathLst>
                <a:path w="477" h="234">
                  <a:moveTo>
                    <a:pt x="257" y="70"/>
                  </a:moveTo>
                  <a:cubicBezTo>
                    <a:pt x="131" y="19"/>
                    <a:pt x="21" y="0"/>
                    <a:pt x="10" y="26"/>
                  </a:cubicBezTo>
                  <a:cubicBezTo>
                    <a:pt x="0" y="52"/>
                    <a:pt x="94" y="114"/>
                    <a:pt x="220" y="164"/>
                  </a:cubicBezTo>
                  <a:cubicBezTo>
                    <a:pt x="346" y="215"/>
                    <a:pt x="456" y="234"/>
                    <a:pt x="467" y="208"/>
                  </a:cubicBezTo>
                  <a:cubicBezTo>
                    <a:pt x="477" y="182"/>
                    <a:pt x="383" y="120"/>
                    <a:pt x="257" y="70"/>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0">
              <a:extLst>
                <a:ext uri="{FF2B5EF4-FFF2-40B4-BE49-F238E27FC236}">
                  <a16:creationId xmlns:a16="http://schemas.microsoft.com/office/drawing/2014/main" id="{92A0AC7A-E95A-4D35-97DE-B45D10427763}"/>
                </a:ext>
              </a:extLst>
            </p:cNvPr>
            <p:cNvSpPr>
              <a:spLocks/>
            </p:cNvSpPr>
            <p:nvPr/>
          </p:nvSpPr>
          <p:spPr bwMode="auto">
            <a:xfrm>
              <a:off x="2297113" y="12039601"/>
              <a:ext cx="714375" cy="473075"/>
            </a:xfrm>
            <a:custGeom>
              <a:avLst/>
              <a:gdLst>
                <a:gd name="T0" fmla="*/ 751 w 833"/>
                <a:gd name="T1" fmla="*/ 167 h 553"/>
                <a:gd name="T2" fmla="*/ 780 w 833"/>
                <a:gd name="T3" fmla="*/ 309 h 553"/>
                <a:gd name="T4" fmla="*/ 615 w 833"/>
                <a:gd name="T5" fmla="*/ 400 h 553"/>
                <a:gd name="T6" fmla="*/ 710 w 833"/>
                <a:gd name="T7" fmla="*/ 438 h 553"/>
                <a:gd name="T8" fmla="*/ 736 w 833"/>
                <a:gd name="T9" fmla="*/ 506 h 553"/>
                <a:gd name="T10" fmla="*/ 734 w 833"/>
                <a:gd name="T11" fmla="*/ 512 h 553"/>
                <a:gd name="T12" fmla="*/ 668 w 833"/>
                <a:gd name="T13" fmla="*/ 543 h 553"/>
                <a:gd name="T14" fmla="*/ 0 w 833"/>
                <a:gd name="T15" fmla="*/ 277 h 553"/>
                <a:gd name="T16" fmla="*/ 41 w 833"/>
                <a:gd name="T17" fmla="*/ 172 h 553"/>
                <a:gd name="T18" fmla="*/ 319 w 833"/>
                <a:gd name="T19" fmla="*/ 283 h 553"/>
                <a:gd name="T20" fmla="*/ 268 w 833"/>
                <a:gd name="T21" fmla="*/ 120 h 553"/>
                <a:gd name="T22" fmla="*/ 273 w 833"/>
                <a:gd name="T23" fmla="*/ 50 h 553"/>
                <a:gd name="T24" fmla="*/ 295 w 833"/>
                <a:gd name="T25" fmla="*/ 24 h 553"/>
                <a:gd name="T26" fmla="*/ 366 w 833"/>
                <a:gd name="T27" fmla="*/ 14 h 553"/>
                <a:gd name="T28" fmla="*/ 751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751" y="167"/>
                  </a:moveTo>
                  <a:cubicBezTo>
                    <a:pt x="802" y="183"/>
                    <a:pt x="833" y="273"/>
                    <a:pt x="780" y="309"/>
                  </a:cubicBezTo>
                  <a:cubicBezTo>
                    <a:pt x="709" y="357"/>
                    <a:pt x="632" y="393"/>
                    <a:pt x="615" y="400"/>
                  </a:cubicBezTo>
                  <a:cubicBezTo>
                    <a:pt x="710" y="438"/>
                    <a:pt x="710" y="438"/>
                    <a:pt x="710" y="438"/>
                  </a:cubicBezTo>
                  <a:cubicBezTo>
                    <a:pt x="736" y="448"/>
                    <a:pt x="747" y="479"/>
                    <a:pt x="736" y="506"/>
                  </a:cubicBezTo>
                  <a:cubicBezTo>
                    <a:pt x="734" y="512"/>
                    <a:pt x="734" y="512"/>
                    <a:pt x="734" y="512"/>
                  </a:cubicBezTo>
                  <a:cubicBezTo>
                    <a:pt x="723" y="539"/>
                    <a:pt x="694" y="553"/>
                    <a:pt x="668" y="543"/>
                  </a:cubicBezTo>
                  <a:cubicBezTo>
                    <a:pt x="0" y="277"/>
                    <a:pt x="0" y="277"/>
                    <a:pt x="0" y="277"/>
                  </a:cubicBezTo>
                  <a:cubicBezTo>
                    <a:pt x="41" y="172"/>
                    <a:pt x="41" y="172"/>
                    <a:pt x="41" y="172"/>
                  </a:cubicBezTo>
                  <a:cubicBezTo>
                    <a:pt x="319" y="283"/>
                    <a:pt x="319" y="283"/>
                    <a:pt x="319" y="283"/>
                  </a:cubicBezTo>
                  <a:cubicBezTo>
                    <a:pt x="312" y="261"/>
                    <a:pt x="278" y="149"/>
                    <a:pt x="268" y="120"/>
                  </a:cubicBezTo>
                  <a:cubicBezTo>
                    <a:pt x="254" y="81"/>
                    <a:pt x="273" y="50"/>
                    <a:pt x="273" y="50"/>
                  </a:cubicBezTo>
                  <a:cubicBezTo>
                    <a:pt x="279" y="39"/>
                    <a:pt x="287" y="30"/>
                    <a:pt x="295" y="24"/>
                  </a:cubicBezTo>
                  <a:cubicBezTo>
                    <a:pt x="316" y="8"/>
                    <a:pt x="345" y="0"/>
                    <a:pt x="366" y="14"/>
                  </a:cubicBezTo>
                  <a:cubicBezTo>
                    <a:pt x="434" y="58"/>
                    <a:pt x="694" y="149"/>
                    <a:pt x="751"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1">
              <a:extLst>
                <a:ext uri="{FF2B5EF4-FFF2-40B4-BE49-F238E27FC236}">
                  <a16:creationId xmlns:a16="http://schemas.microsoft.com/office/drawing/2014/main" id="{B11BC5FA-A792-4FF5-99F6-0124D6E2A65C}"/>
                </a:ext>
              </a:extLst>
            </p:cNvPr>
            <p:cNvSpPr>
              <a:spLocks/>
            </p:cNvSpPr>
            <p:nvPr/>
          </p:nvSpPr>
          <p:spPr bwMode="auto">
            <a:xfrm>
              <a:off x="2074863" y="12099926"/>
              <a:ext cx="320675" cy="201613"/>
            </a:xfrm>
            <a:custGeom>
              <a:avLst/>
              <a:gdLst>
                <a:gd name="T0" fmla="*/ 29 w 374"/>
                <a:gd name="T1" fmla="*/ 20 h 235"/>
                <a:gd name="T2" fmla="*/ 6 w 374"/>
                <a:gd name="T3" fmla="*/ 78 h 235"/>
                <a:gd name="T4" fmla="*/ 20 w 374"/>
                <a:gd name="T5" fmla="*/ 111 h 235"/>
                <a:gd name="T6" fmla="*/ 332 w 374"/>
                <a:gd name="T7" fmla="*/ 235 h 235"/>
                <a:gd name="T8" fmla="*/ 374 w 374"/>
                <a:gd name="T9" fmla="*/ 130 h 235"/>
                <a:gd name="T10" fmla="*/ 62 w 374"/>
                <a:gd name="T11" fmla="*/ 6 h 235"/>
                <a:gd name="T12" fmla="*/ 29 w 374"/>
                <a:gd name="T13" fmla="*/ 20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29" y="20"/>
                  </a:moveTo>
                  <a:cubicBezTo>
                    <a:pt x="6" y="78"/>
                    <a:pt x="6" y="78"/>
                    <a:pt x="6" y="78"/>
                  </a:cubicBezTo>
                  <a:cubicBezTo>
                    <a:pt x="0" y="91"/>
                    <a:pt x="7" y="106"/>
                    <a:pt x="20" y="111"/>
                  </a:cubicBezTo>
                  <a:cubicBezTo>
                    <a:pt x="332" y="235"/>
                    <a:pt x="332" y="235"/>
                    <a:pt x="332" y="235"/>
                  </a:cubicBezTo>
                  <a:cubicBezTo>
                    <a:pt x="374" y="130"/>
                    <a:pt x="374" y="130"/>
                    <a:pt x="374" y="130"/>
                  </a:cubicBezTo>
                  <a:cubicBezTo>
                    <a:pt x="62" y="6"/>
                    <a:pt x="62" y="6"/>
                    <a:pt x="62" y="6"/>
                  </a:cubicBezTo>
                  <a:cubicBezTo>
                    <a:pt x="49" y="0"/>
                    <a:pt x="34" y="7"/>
                    <a:pt x="29" y="20"/>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2">
              <a:extLst>
                <a:ext uri="{FF2B5EF4-FFF2-40B4-BE49-F238E27FC236}">
                  <a16:creationId xmlns:a16="http://schemas.microsoft.com/office/drawing/2014/main" id="{895ABDF6-20AD-47B7-A5F7-A635134705FA}"/>
                </a:ext>
              </a:extLst>
            </p:cNvPr>
            <p:cNvSpPr>
              <a:spLocks/>
            </p:cNvSpPr>
            <p:nvPr/>
          </p:nvSpPr>
          <p:spPr bwMode="auto">
            <a:xfrm>
              <a:off x="5649913" y="9261476"/>
              <a:ext cx="2667000" cy="2668588"/>
            </a:xfrm>
            <a:custGeom>
              <a:avLst/>
              <a:gdLst>
                <a:gd name="T0" fmla="*/ 3111 w 3111"/>
                <a:gd name="T1" fmla="*/ 1556 h 3112"/>
                <a:gd name="T2" fmla="*/ 3095 w 3111"/>
                <a:gd name="T3" fmla="*/ 1782 h 3112"/>
                <a:gd name="T4" fmla="*/ 1556 w 3111"/>
                <a:gd name="T5" fmla="*/ 3112 h 3112"/>
                <a:gd name="T6" fmla="*/ 1489 w 3111"/>
                <a:gd name="T7" fmla="*/ 3110 h 3112"/>
                <a:gd name="T8" fmla="*/ 0 w 3111"/>
                <a:gd name="T9" fmla="*/ 1556 h 3112"/>
                <a:gd name="T10" fmla="*/ 1556 w 3111"/>
                <a:gd name="T11" fmla="*/ 0 h 3112"/>
                <a:gd name="T12" fmla="*/ 3111 w 3111"/>
                <a:gd name="T13" fmla="*/ 1556 h 3112"/>
              </a:gdLst>
              <a:ahLst/>
              <a:cxnLst>
                <a:cxn ang="0">
                  <a:pos x="T0" y="T1"/>
                </a:cxn>
                <a:cxn ang="0">
                  <a:pos x="T2" y="T3"/>
                </a:cxn>
                <a:cxn ang="0">
                  <a:pos x="T4" y="T5"/>
                </a:cxn>
                <a:cxn ang="0">
                  <a:pos x="T6" y="T7"/>
                </a:cxn>
                <a:cxn ang="0">
                  <a:pos x="T8" y="T9"/>
                </a:cxn>
                <a:cxn ang="0">
                  <a:pos x="T10" y="T11"/>
                </a:cxn>
                <a:cxn ang="0">
                  <a:pos x="T12" y="T13"/>
                </a:cxn>
              </a:cxnLst>
              <a:rect l="0" t="0" r="r" b="b"/>
              <a:pathLst>
                <a:path w="3111" h="3112">
                  <a:moveTo>
                    <a:pt x="3111" y="1556"/>
                  </a:moveTo>
                  <a:cubicBezTo>
                    <a:pt x="3111" y="1633"/>
                    <a:pt x="3106" y="1708"/>
                    <a:pt x="3095" y="1782"/>
                  </a:cubicBezTo>
                  <a:cubicBezTo>
                    <a:pt x="2986" y="2534"/>
                    <a:pt x="2338" y="3112"/>
                    <a:pt x="1556" y="3112"/>
                  </a:cubicBezTo>
                  <a:cubicBezTo>
                    <a:pt x="1533" y="3112"/>
                    <a:pt x="1511" y="3111"/>
                    <a:pt x="1489" y="3110"/>
                  </a:cubicBezTo>
                  <a:cubicBezTo>
                    <a:pt x="660" y="3075"/>
                    <a:pt x="0" y="2393"/>
                    <a:pt x="0" y="1556"/>
                  </a:cubicBezTo>
                  <a:cubicBezTo>
                    <a:pt x="0" y="697"/>
                    <a:pt x="696" y="0"/>
                    <a:pt x="1556" y="0"/>
                  </a:cubicBezTo>
                  <a:cubicBezTo>
                    <a:pt x="2415" y="0"/>
                    <a:pt x="3111" y="697"/>
                    <a:pt x="3111" y="1556"/>
                  </a:cubicBezTo>
                  <a:close/>
                </a:path>
              </a:pathLst>
            </a:custGeom>
            <a:solidFill>
              <a:srgbClr val="E6E7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
              <a:extLst>
                <a:ext uri="{FF2B5EF4-FFF2-40B4-BE49-F238E27FC236}">
                  <a16:creationId xmlns:a16="http://schemas.microsoft.com/office/drawing/2014/main" id="{FEDE93E9-063F-44A6-AA6E-F56C4CCACB59}"/>
                </a:ext>
              </a:extLst>
            </p:cNvPr>
            <p:cNvSpPr>
              <a:spLocks/>
            </p:cNvSpPr>
            <p:nvPr/>
          </p:nvSpPr>
          <p:spPr bwMode="auto">
            <a:xfrm>
              <a:off x="5611813" y="9223376"/>
              <a:ext cx="2743200" cy="2744788"/>
            </a:xfrm>
            <a:custGeom>
              <a:avLst/>
              <a:gdLst>
                <a:gd name="T0" fmla="*/ 1601 w 3201"/>
                <a:gd name="T1" fmla="*/ 0 h 3200"/>
                <a:gd name="T2" fmla="*/ 0 w 3201"/>
                <a:gd name="T3" fmla="*/ 1600 h 3200"/>
                <a:gd name="T4" fmla="*/ 1532 w 3201"/>
                <a:gd name="T5" fmla="*/ 3199 h 3200"/>
                <a:gd name="T6" fmla="*/ 1582 w 3201"/>
                <a:gd name="T7" fmla="*/ 3200 h 3200"/>
                <a:gd name="T8" fmla="*/ 1536 w 3201"/>
                <a:gd name="T9" fmla="*/ 3154 h 3200"/>
                <a:gd name="T10" fmla="*/ 1489 w 3201"/>
                <a:gd name="T11" fmla="*/ 3107 h 3200"/>
                <a:gd name="T12" fmla="*/ 89 w 3201"/>
                <a:gd name="T13" fmla="*/ 1600 h 3200"/>
                <a:gd name="T14" fmla="*/ 1601 w 3201"/>
                <a:gd name="T15" fmla="*/ 89 h 3200"/>
                <a:gd name="T16" fmla="*/ 3112 w 3201"/>
                <a:gd name="T17" fmla="*/ 1600 h 3200"/>
                <a:gd name="T18" fmla="*/ 3101 w 3201"/>
                <a:gd name="T19" fmla="*/ 1782 h 3200"/>
                <a:gd name="T20" fmla="*/ 3141 w 3201"/>
                <a:gd name="T21" fmla="*/ 1821 h 3200"/>
                <a:gd name="T22" fmla="*/ 3180 w 3201"/>
                <a:gd name="T23" fmla="*/ 1860 h 3200"/>
                <a:gd name="T24" fmla="*/ 3184 w 3201"/>
                <a:gd name="T25" fmla="*/ 1832 h 3200"/>
                <a:gd name="T26" fmla="*/ 3201 w 3201"/>
                <a:gd name="T27" fmla="*/ 1600 h 3200"/>
                <a:gd name="T28" fmla="*/ 1601 w 3201"/>
                <a:gd name="T2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1" h="3200">
                  <a:moveTo>
                    <a:pt x="1601" y="0"/>
                  </a:moveTo>
                  <a:cubicBezTo>
                    <a:pt x="718" y="0"/>
                    <a:pt x="0" y="717"/>
                    <a:pt x="0" y="1600"/>
                  </a:cubicBezTo>
                  <a:cubicBezTo>
                    <a:pt x="0" y="2460"/>
                    <a:pt x="673" y="3162"/>
                    <a:pt x="1532" y="3199"/>
                  </a:cubicBezTo>
                  <a:cubicBezTo>
                    <a:pt x="1548" y="3199"/>
                    <a:pt x="1565" y="3200"/>
                    <a:pt x="1582" y="3200"/>
                  </a:cubicBezTo>
                  <a:cubicBezTo>
                    <a:pt x="1536" y="3154"/>
                    <a:pt x="1536" y="3154"/>
                    <a:pt x="1536" y="3154"/>
                  </a:cubicBezTo>
                  <a:cubicBezTo>
                    <a:pt x="1489" y="3107"/>
                    <a:pt x="1489" y="3107"/>
                    <a:pt x="1489" y="3107"/>
                  </a:cubicBezTo>
                  <a:cubicBezTo>
                    <a:pt x="700" y="3050"/>
                    <a:pt x="89" y="2397"/>
                    <a:pt x="89" y="1600"/>
                  </a:cubicBezTo>
                  <a:cubicBezTo>
                    <a:pt x="89" y="767"/>
                    <a:pt x="767" y="89"/>
                    <a:pt x="1601" y="89"/>
                  </a:cubicBezTo>
                  <a:cubicBezTo>
                    <a:pt x="2434" y="89"/>
                    <a:pt x="3112" y="767"/>
                    <a:pt x="3112" y="1600"/>
                  </a:cubicBezTo>
                  <a:cubicBezTo>
                    <a:pt x="3112" y="1660"/>
                    <a:pt x="3108" y="1722"/>
                    <a:pt x="3101" y="1782"/>
                  </a:cubicBezTo>
                  <a:cubicBezTo>
                    <a:pt x="3141" y="1821"/>
                    <a:pt x="3141" y="1821"/>
                    <a:pt x="3141" y="1821"/>
                  </a:cubicBezTo>
                  <a:cubicBezTo>
                    <a:pt x="3180" y="1860"/>
                    <a:pt x="3180" y="1860"/>
                    <a:pt x="3180" y="1860"/>
                  </a:cubicBezTo>
                  <a:cubicBezTo>
                    <a:pt x="3181" y="1851"/>
                    <a:pt x="3183" y="1842"/>
                    <a:pt x="3184" y="1832"/>
                  </a:cubicBezTo>
                  <a:cubicBezTo>
                    <a:pt x="3195" y="1755"/>
                    <a:pt x="3201" y="1677"/>
                    <a:pt x="3201" y="1600"/>
                  </a:cubicBezTo>
                  <a:cubicBezTo>
                    <a:pt x="3201" y="717"/>
                    <a:pt x="2483" y="0"/>
                    <a:pt x="160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4">
              <a:extLst>
                <a:ext uri="{FF2B5EF4-FFF2-40B4-BE49-F238E27FC236}">
                  <a16:creationId xmlns:a16="http://schemas.microsoft.com/office/drawing/2014/main" id="{6F0F048B-1FE8-4059-A1BB-B87148C22B8A}"/>
                </a:ext>
              </a:extLst>
            </p:cNvPr>
            <p:cNvSpPr>
              <a:spLocks/>
            </p:cNvSpPr>
            <p:nvPr/>
          </p:nvSpPr>
          <p:spPr bwMode="auto">
            <a:xfrm>
              <a:off x="6888163" y="10752138"/>
              <a:ext cx="1449388" cy="1216025"/>
            </a:xfrm>
            <a:custGeom>
              <a:avLst/>
              <a:gdLst>
                <a:gd name="T0" fmla="*/ 1691 w 1691"/>
                <a:gd name="T1" fmla="*/ 78 h 1418"/>
                <a:gd name="T2" fmla="*/ 112 w 1691"/>
                <a:gd name="T3" fmla="*/ 1418 h 1418"/>
                <a:gd name="T4" fmla="*/ 93 w 1691"/>
                <a:gd name="T5" fmla="*/ 1418 h 1418"/>
                <a:gd name="T6" fmla="*/ 47 w 1691"/>
                <a:gd name="T7" fmla="*/ 1372 h 1418"/>
                <a:gd name="T8" fmla="*/ 0 w 1691"/>
                <a:gd name="T9" fmla="*/ 1325 h 1418"/>
                <a:gd name="T10" fmla="*/ 46 w 1691"/>
                <a:gd name="T11" fmla="*/ 1328 h 1418"/>
                <a:gd name="T12" fmla="*/ 112 w 1691"/>
                <a:gd name="T13" fmla="*/ 1329 h 1418"/>
                <a:gd name="T14" fmla="*/ 1607 w 1691"/>
                <a:gd name="T15" fmla="*/ 37 h 1418"/>
                <a:gd name="T16" fmla="*/ 1612 w 1691"/>
                <a:gd name="T17" fmla="*/ 0 h 1418"/>
                <a:gd name="T18" fmla="*/ 1652 w 1691"/>
                <a:gd name="T19" fmla="*/ 39 h 1418"/>
                <a:gd name="T20" fmla="*/ 1691 w 1691"/>
                <a:gd name="T21" fmla="*/ 7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418">
                  <a:moveTo>
                    <a:pt x="1691" y="78"/>
                  </a:moveTo>
                  <a:cubicBezTo>
                    <a:pt x="1565" y="844"/>
                    <a:pt x="891" y="1418"/>
                    <a:pt x="112" y="1418"/>
                  </a:cubicBezTo>
                  <a:cubicBezTo>
                    <a:pt x="105" y="1418"/>
                    <a:pt x="99" y="1418"/>
                    <a:pt x="93" y="1418"/>
                  </a:cubicBezTo>
                  <a:cubicBezTo>
                    <a:pt x="47" y="1372"/>
                    <a:pt x="47" y="1372"/>
                    <a:pt x="47" y="1372"/>
                  </a:cubicBezTo>
                  <a:cubicBezTo>
                    <a:pt x="0" y="1325"/>
                    <a:pt x="0" y="1325"/>
                    <a:pt x="0" y="1325"/>
                  </a:cubicBezTo>
                  <a:cubicBezTo>
                    <a:pt x="15" y="1326"/>
                    <a:pt x="31" y="1327"/>
                    <a:pt x="46" y="1328"/>
                  </a:cubicBezTo>
                  <a:cubicBezTo>
                    <a:pt x="68" y="1328"/>
                    <a:pt x="90" y="1329"/>
                    <a:pt x="112" y="1329"/>
                  </a:cubicBezTo>
                  <a:cubicBezTo>
                    <a:pt x="857" y="1329"/>
                    <a:pt x="1500" y="774"/>
                    <a:pt x="1607" y="37"/>
                  </a:cubicBezTo>
                  <a:cubicBezTo>
                    <a:pt x="1609" y="25"/>
                    <a:pt x="1611" y="12"/>
                    <a:pt x="1612" y="0"/>
                  </a:cubicBezTo>
                  <a:cubicBezTo>
                    <a:pt x="1652" y="39"/>
                    <a:pt x="1652" y="39"/>
                    <a:pt x="1652" y="39"/>
                  </a:cubicBezTo>
                  <a:lnTo>
                    <a:pt x="1691" y="78"/>
                  </a:lnTo>
                  <a:close/>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
              <a:extLst>
                <a:ext uri="{FF2B5EF4-FFF2-40B4-BE49-F238E27FC236}">
                  <a16:creationId xmlns:a16="http://schemas.microsoft.com/office/drawing/2014/main" id="{6AC00CEF-0EE4-4366-956F-1380B5D149D9}"/>
                </a:ext>
              </a:extLst>
            </p:cNvPr>
            <p:cNvSpPr>
              <a:spLocks/>
            </p:cNvSpPr>
            <p:nvPr/>
          </p:nvSpPr>
          <p:spPr bwMode="auto">
            <a:xfrm>
              <a:off x="5715000" y="10093326"/>
              <a:ext cx="2554288" cy="1798638"/>
            </a:xfrm>
            <a:custGeom>
              <a:avLst/>
              <a:gdLst>
                <a:gd name="T0" fmla="*/ 2981 w 2981"/>
                <a:gd name="T1" fmla="*/ 768 h 2097"/>
                <a:gd name="T2" fmla="*/ 2976 w 2981"/>
                <a:gd name="T3" fmla="*/ 805 h 2097"/>
                <a:gd name="T4" fmla="*/ 1481 w 2981"/>
                <a:gd name="T5" fmla="*/ 2097 h 2097"/>
                <a:gd name="T6" fmla="*/ 1415 w 2981"/>
                <a:gd name="T7" fmla="*/ 2096 h 2097"/>
                <a:gd name="T8" fmla="*/ 1369 w 2981"/>
                <a:gd name="T9" fmla="*/ 2093 h 2097"/>
                <a:gd name="T10" fmla="*/ 0 w 2981"/>
                <a:gd name="T11" fmla="*/ 711 h 2097"/>
                <a:gd name="T12" fmla="*/ 2211 w 2981"/>
                <a:gd name="T13" fmla="*/ 0 h 2097"/>
                <a:gd name="T14" fmla="*/ 2981 w 2981"/>
                <a:gd name="T15" fmla="*/ 768 h 20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1" h="2097">
                  <a:moveTo>
                    <a:pt x="2981" y="768"/>
                  </a:moveTo>
                  <a:cubicBezTo>
                    <a:pt x="2980" y="780"/>
                    <a:pt x="2978" y="793"/>
                    <a:pt x="2976" y="805"/>
                  </a:cubicBezTo>
                  <a:cubicBezTo>
                    <a:pt x="2869" y="1542"/>
                    <a:pt x="2226" y="2097"/>
                    <a:pt x="1481" y="2097"/>
                  </a:cubicBezTo>
                  <a:cubicBezTo>
                    <a:pt x="1459" y="2097"/>
                    <a:pt x="1437" y="2096"/>
                    <a:pt x="1415" y="2096"/>
                  </a:cubicBezTo>
                  <a:cubicBezTo>
                    <a:pt x="1400" y="2095"/>
                    <a:pt x="1384" y="2094"/>
                    <a:pt x="1369" y="2093"/>
                  </a:cubicBezTo>
                  <a:cubicBezTo>
                    <a:pt x="0" y="711"/>
                    <a:pt x="0" y="711"/>
                    <a:pt x="0" y="711"/>
                  </a:cubicBezTo>
                  <a:cubicBezTo>
                    <a:pt x="2211" y="0"/>
                    <a:pt x="2211" y="0"/>
                    <a:pt x="2211" y="0"/>
                  </a:cubicBezTo>
                  <a:lnTo>
                    <a:pt x="2981" y="768"/>
                  </a:lnTo>
                  <a:close/>
                </a:path>
              </a:pathLst>
            </a:custGeom>
            <a:solidFill>
              <a:srgbClr val="B8B9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
              <a:extLst>
                <a:ext uri="{FF2B5EF4-FFF2-40B4-BE49-F238E27FC236}">
                  <a16:creationId xmlns:a16="http://schemas.microsoft.com/office/drawing/2014/main" id="{951EC3EC-91C9-42D3-8363-FD7F73CD54CB}"/>
                </a:ext>
              </a:extLst>
            </p:cNvPr>
            <p:cNvSpPr>
              <a:spLocks/>
            </p:cNvSpPr>
            <p:nvPr/>
          </p:nvSpPr>
          <p:spPr bwMode="auto">
            <a:xfrm>
              <a:off x="5654675" y="10494963"/>
              <a:ext cx="566738" cy="207963"/>
            </a:xfrm>
            <a:custGeom>
              <a:avLst/>
              <a:gdLst>
                <a:gd name="T0" fmla="*/ 119 w 661"/>
                <a:gd name="T1" fmla="*/ 243 h 243"/>
                <a:gd name="T2" fmla="*/ 659 w 661"/>
                <a:gd name="T3" fmla="*/ 243 h 243"/>
                <a:gd name="T4" fmla="*/ 661 w 661"/>
                <a:gd name="T5" fmla="*/ 241 h 243"/>
                <a:gd name="T6" fmla="*/ 661 w 661"/>
                <a:gd name="T7" fmla="*/ 22 h 243"/>
                <a:gd name="T8" fmla="*/ 640 w 661"/>
                <a:gd name="T9" fmla="*/ 0 h 243"/>
                <a:gd name="T10" fmla="*/ 122 w 661"/>
                <a:gd name="T11" fmla="*/ 0 h 243"/>
                <a:gd name="T12" fmla="*/ 0 w 661"/>
                <a:gd name="T13" fmla="*/ 123 h 243"/>
                <a:gd name="T14" fmla="*/ 119 w 661"/>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243">
                  <a:moveTo>
                    <a:pt x="119" y="243"/>
                  </a:moveTo>
                  <a:cubicBezTo>
                    <a:pt x="659" y="243"/>
                    <a:pt x="659" y="243"/>
                    <a:pt x="659" y="243"/>
                  </a:cubicBezTo>
                  <a:cubicBezTo>
                    <a:pt x="660" y="243"/>
                    <a:pt x="661" y="242"/>
                    <a:pt x="661" y="241"/>
                  </a:cubicBezTo>
                  <a:cubicBezTo>
                    <a:pt x="661" y="22"/>
                    <a:pt x="661" y="22"/>
                    <a:pt x="661" y="22"/>
                  </a:cubicBezTo>
                  <a:cubicBezTo>
                    <a:pt x="661" y="10"/>
                    <a:pt x="651" y="0"/>
                    <a:pt x="640" y="0"/>
                  </a:cubicBezTo>
                  <a:cubicBezTo>
                    <a:pt x="122" y="0"/>
                    <a:pt x="122" y="0"/>
                    <a:pt x="122" y="0"/>
                  </a:cubicBezTo>
                  <a:cubicBezTo>
                    <a:pt x="55" y="0"/>
                    <a:pt x="0" y="56"/>
                    <a:pt x="0" y="123"/>
                  </a:cubicBezTo>
                  <a:cubicBezTo>
                    <a:pt x="0" y="189"/>
                    <a:pt x="53" y="243"/>
                    <a:pt x="119" y="24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Oval 37">
              <a:extLst>
                <a:ext uri="{FF2B5EF4-FFF2-40B4-BE49-F238E27FC236}">
                  <a16:creationId xmlns:a16="http://schemas.microsoft.com/office/drawing/2014/main" id="{93AD5DAB-0D1B-4736-A135-B6ED7B0479CF}"/>
                </a:ext>
              </a:extLst>
            </p:cNvPr>
            <p:cNvSpPr>
              <a:spLocks noChangeArrowheads="1"/>
            </p:cNvSpPr>
            <p:nvPr/>
          </p:nvSpPr>
          <p:spPr bwMode="auto">
            <a:xfrm>
              <a:off x="6184900" y="9796463"/>
              <a:ext cx="1598613" cy="1598613"/>
            </a:xfrm>
            <a:prstGeom prst="ellipse">
              <a:avLst/>
            </a:pr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C99113AE-1DD2-496F-96DB-406BA7F19710}"/>
                </a:ext>
              </a:extLst>
            </p:cNvPr>
            <p:cNvSpPr>
              <a:spLocks/>
            </p:cNvSpPr>
            <p:nvPr/>
          </p:nvSpPr>
          <p:spPr bwMode="auto">
            <a:xfrm>
              <a:off x="6324600" y="9936163"/>
              <a:ext cx="1319213" cy="1319213"/>
            </a:xfrm>
            <a:custGeom>
              <a:avLst/>
              <a:gdLst>
                <a:gd name="T0" fmla="*/ 1539 w 1539"/>
                <a:gd name="T1" fmla="*/ 769 h 1538"/>
                <a:gd name="T2" fmla="*/ 770 w 1539"/>
                <a:gd name="T3" fmla="*/ 1538 h 1538"/>
                <a:gd name="T4" fmla="*/ 173 w 1539"/>
                <a:gd name="T5" fmla="*/ 1254 h 1538"/>
                <a:gd name="T6" fmla="*/ 0 w 1539"/>
                <a:gd name="T7" fmla="*/ 769 h 1538"/>
                <a:gd name="T8" fmla="*/ 770 w 1539"/>
                <a:gd name="T9" fmla="*/ 0 h 1538"/>
                <a:gd name="T10" fmla="*/ 1455 w 1539"/>
                <a:gd name="T11" fmla="*/ 420 h 1538"/>
                <a:gd name="T12" fmla="*/ 1539 w 1539"/>
                <a:gd name="T13" fmla="*/ 769 h 1538"/>
              </a:gdLst>
              <a:ahLst/>
              <a:cxnLst>
                <a:cxn ang="0">
                  <a:pos x="T0" y="T1"/>
                </a:cxn>
                <a:cxn ang="0">
                  <a:pos x="T2" y="T3"/>
                </a:cxn>
                <a:cxn ang="0">
                  <a:pos x="T4" y="T5"/>
                </a:cxn>
                <a:cxn ang="0">
                  <a:pos x="T6" y="T7"/>
                </a:cxn>
                <a:cxn ang="0">
                  <a:pos x="T8" y="T9"/>
                </a:cxn>
                <a:cxn ang="0">
                  <a:pos x="T10" y="T11"/>
                </a:cxn>
                <a:cxn ang="0">
                  <a:pos x="T12" y="T13"/>
                </a:cxn>
              </a:cxnLst>
              <a:rect l="0" t="0" r="r" b="b"/>
              <a:pathLst>
                <a:path w="1539" h="1538">
                  <a:moveTo>
                    <a:pt x="1539" y="769"/>
                  </a:moveTo>
                  <a:cubicBezTo>
                    <a:pt x="1539" y="1194"/>
                    <a:pt x="1194" y="1538"/>
                    <a:pt x="770" y="1538"/>
                  </a:cubicBezTo>
                  <a:cubicBezTo>
                    <a:pt x="529" y="1538"/>
                    <a:pt x="314" y="1427"/>
                    <a:pt x="173" y="1254"/>
                  </a:cubicBezTo>
                  <a:cubicBezTo>
                    <a:pt x="65" y="1122"/>
                    <a:pt x="0" y="953"/>
                    <a:pt x="0" y="769"/>
                  </a:cubicBezTo>
                  <a:cubicBezTo>
                    <a:pt x="0" y="344"/>
                    <a:pt x="345" y="0"/>
                    <a:pt x="770" y="0"/>
                  </a:cubicBezTo>
                  <a:cubicBezTo>
                    <a:pt x="1069" y="0"/>
                    <a:pt x="1328" y="171"/>
                    <a:pt x="1455" y="420"/>
                  </a:cubicBezTo>
                  <a:cubicBezTo>
                    <a:pt x="1509" y="525"/>
                    <a:pt x="1539" y="643"/>
                    <a:pt x="1539" y="769"/>
                  </a:cubicBez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8E28BA1C-F7D4-48BB-BA2D-30257A8C3954}"/>
                </a:ext>
              </a:extLst>
            </p:cNvPr>
            <p:cNvSpPr>
              <a:spLocks/>
            </p:cNvSpPr>
            <p:nvPr/>
          </p:nvSpPr>
          <p:spPr bwMode="auto">
            <a:xfrm>
              <a:off x="6400800" y="10053638"/>
              <a:ext cx="1243013" cy="1201738"/>
            </a:xfrm>
            <a:custGeom>
              <a:avLst/>
              <a:gdLst>
                <a:gd name="T0" fmla="*/ 1450 w 1450"/>
                <a:gd name="T1" fmla="*/ 633 h 1402"/>
                <a:gd name="T2" fmla="*/ 681 w 1450"/>
                <a:gd name="T3" fmla="*/ 1402 h 1402"/>
                <a:gd name="T4" fmla="*/ 84 w 1450"/>
                <a:gd name="T5" fmla="*/ 1118 h 1402"/>
                <a:gd name="T6" fmla="*/ 0 w 1450"/>
                <a:gd name="T7" fmla="*/ 769 h 1402"/>
                <a:gd name="T8" fmla="*/ 769 w 1450"/>
                <a:gd name="T9" fmla="*/ 0 h 1402"/>
                <a:gd name="T10" fmla="*/ 1366 w 1450"/>
                <a:gd name="T11" fmla="*/ 284 h 1402"/>
                <a:gd name="T12" fmla="*/ 1450 w 1450"/>
                <a:gd name="T13" fmla="*/ 633 h 1402"/>
              </a:gdLst>
              <a:ahLst/>
              <a:cxnLst>
                <a:cxn ang="0">
                  <a:pos x="T0" y="T1"/>
                </a:cxn>
                <a:cxn ang="0">
                  <a:pos x="T2" y="T3"/>
                </a:cxn>
                <a:cxn ang="0">
                  <a:pos x="T4" y="T5"/>
                </a:cxn>
                <a:cxn ang="0">
                  <a:pos x="T6" y="T7"/>
                </a:cxn>
                <a:cxn ang="0">
                  <a:pos x="T8" y="T9"/>
                </a:cxn>
                <a:cxn ang="0">
                  <a:pos x="T10" y="T11"/>
                </a:cxn>
                <a:cxn ang="0">
                  <a:pos x="T12" y="T13"/>
                </a:cxn>
              </a:cxnLst>
              <a:rect l="0" t="0" r="r" b="b"/>
              <a:pathLst>
                <a:path w="1450" h="1402">
                  <a:moveTo>
                    <a:pt x="1450" y="633"/>
                  </a:moveTo>
                  <a:cubicBezTo>
                    <a:pt x="1450" y="1058"/>
                    <a:pt x="1105" y="1402"/>
                    <a:pt x="681" y="1402"/>
                  </a:cubicBezTo>
                  <a:cubicBezTo>
                    <a:pt x="440" y="1402"/>
                    <a:pt x="225" y="1291"/>
                    <a:pt x="84" y="1118"/>
                  </a:cubicBezTo>
                  <a:cubicBezTo>
                    <a:pt x="30" y="1013"/>
                    <a:pt x="0" y="895"/>
                    <a:pt x="0" y="769"/>
                  </a:cubicBezTo>
                  <a:cubicBezTo>
                    <a:pt x="0" y="345"/>
                    <a:pt x="344" y="0"/>
                    <a:pt x="769" y="0"/>
                  </a:cubicBezTo>
                  <a:cubicBezTo>
                    <a:pt x="1010" y="0"/>
                    <a:pt x="1225" y="111"/>
                    <a:pt x="1366" y="284"/>
                  </a:cubicBezTo>
                  <a:cubicBezTo>
                    <a:pt x="1420" y="389"/>
                    <a:pt x="1450" y="507"/>
                    <a:pt x="1450" y="633"/>
                  </a:cubicBez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0">
              <a:extLst>
                <a:ext uri="{FF2B5EF4-FFF2-40B4-BE49-F238E27FC236}">
                  <a16:creationId xmlns:a16="http://schemas.microsoft.com/office/drawing/2014/main" id="{C3D5BF40-26CE-49DC-8F3E-3D2886215F57}"/>
                </a:ext>
              </a:extLst>
            </p:cNvPr>
            <p:cNvSpPr>
              <a:spLocks/>
            </p:cNvSpPr>
            <p:nvPr/>
          </p:nvSpPr>
          <p:spPr bwMode="auto">
            <a:xfrm>
              <a:off x="5673725" y="708025"/>
              <a:ext cx="4117975" cy="4244975"/>
            </a:xfrm>
            <a:custGeom>
              <a:avLst/>
              <a:gdLst>
                <a:gd name="T0" fmla="*/ 4683 w 4804"/>
                <a:gd name="T1" fmla="*/ 3293 h 4951"/>
                <a:gd name="T2" fmla="*/ 2776 w 4804"/>
                <a:gd name="T3" fmla="*/ 4951 h 4951"/>
                <a:gd name="T4" fmla="*/ 0 w 4804"/>
                <a:gd name="T5" fmla="*/ 1758 h 4951"/>
                <a:gd name="T6" fmla="*/ 1907 w 4804"/>
                <a:gd name="T7" fmla="*/ 100 h 4951"/>
                <a:gd name="T8" fmla="*/ 2295 w 4804"/>
                <a:gd name="T9" fmla="*/ 127 h 4951"/>
                <a:gd name="T10" fmla="*/ 2445 w 4804"/>
                <a:gd name="T11" fmla="*/ 299 h 4951"/>
                <a:gd name="T12" fmla="*/ 2451 w 4804"/>
                <a:gd name="T13" fmla="*/ 307 h 4951"/>
                <a:gd name="T14" fmla="*/ 2593 w 4804"/>
                <a:gd name="T15" fmla="*/ 470 h 4951"/>
                <a:gd name="T16" fmla="*/ 2599 w 4804"/>
                <a:gd name="T17" fmla="*/ 477 h 4951"/>
                <a:gd name="T18" fmla="*/ 2735 w 4804"/>
                <a:gd name="T19" fmla="*/ 633 h 4951"/>
                <a:gd name="T20" fmla="*/ 2741 w 4804"/>
                <a:gd name="T21" fmla="*/ 640 h 4951"/>
                <a:gd name="T22" fmla="*/ 2877 w 4804"/>
                <a:gd name="T23" fmla="*/ 796 h 4951"/>
                <a:gd name="T24" fmla="*/ 2883 w 4804"/>
                <a:gd name="T25" fmla="*/ 803 h 4951"/>
                <a:gd name="T26" fmla="*/ 3019 w 4804"/>
                <a:gd name="T27" fmla="*/ 959 h 4951"/>
                <a:gd name="T28" fmla="*/ 3025 w 4804"/>
                <a:gd name="T29" fmla="*/ 967 h 4951"/>
                <a:gd name="T30" fmla="*/ 4710 w 4804"/>
                <a:gd name="T31" fmla="*/ 2906 h 4951"/>
                <a:gd name="T32" fmla="*/ 4742 w 4804"/>
                <a:gd name="T33" fmla="*/ 2950 h 4951"/>
                <a:gd name="T34" fmla="*/ 4746 w 4804"/>
                <a:gd name="T35" fmla="*/ 2958 h 4951"/>
                <a:gd name="T36" fmla="*/ 4683 w 4804"/>
                <a:gd name="T37" fmla="*/ 3293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4" h="4951">
                  <a:moveTo>
                    <a:pt x="4683" y="3293"/>
                  </a:moveTo>
                  <a:cubicBezTo>
                    <a:pt x="2776" y="4951"/>
                    <a:pt x="2776" y="4951"/>
                    <a:pt x="2776" y="4951"/>
                  </a:cubicBezTo>
                  <a:cubicBezTo>
                    <a:pt x="0" y="1758"/>
                    <a:pt x="0" y="1758"/>
                    <a:pt x="0" y="1758"/>
                  </a:cubicBezTo>
                  <a:cubicBezTo>
                    <a:pt x="1907" y="100"/>
                    <a:pt x="1907" y="100"/>
                    <a:pt x="1907" y="100"/>
                  </a:cubicBezTo>
                  <a:cubicBezTo>
                    <a:pt x="2022" y="0"/>
                    <a:pt x="2195" y="12"/>
                    <a:pt x="2295" y="127"/>
                  </a:cubicBezTo>
                  <a:cubicBezTo>
                    <a:pt x="2445" y="299"/>
                    <a:pt x="2445" y="299"/>
                    <a:pt x="2445" y="299"/>
                  </a:cubicBezTo>
                  <a:cubicBezTo>
                    <a:pt x="2451" y="307"/>
                    <a:pt x="2451" y="307"/>
                    <a:pt x="2451" y="307"/>
                  </a:cubicBezTo>
                  <a:cubicBezTo>
                    <a:pt x="2593" y="470"/>
                    <a:pt x="2593" y="470"/>
                    <a:pt x="2593" y="470"/>
                  </a:cubicBezTo>
                  <a:cubicBezTo>
                    <a:pt x="2599" y="477"/>
                    <a:pt x="2599" y="477"/>
                    <a:pt x="2599" y="477"/>
                  </a:cubicBezTo>
                  <a:cubicBezTo>
                    <a:pt x="2735" y="633"/>
                    <a:pt x="2735" y="633"/>
                    <a:pt x="2735" y="633"/>
                  </a:cubicBezTo>
                  <a:cubicBezTo>
                    <a:pt x="2741" y="640"/>
                    <a:pt x="2741" y="640"/>
                    <a:pt x="2741" y="640"/>
                  </a:cubicBezTo>
                  <a:cubicBezTo>
                    <a:pt x="2877" y="796"/>
                    <a:pt x="2877" y="796"/>
                    <a:pt x="2877" y="796"/>
                  </a:cubicBezTo>
                  <a:cubicBezTo>
                    <a:pt x="2883" y="803"/>
                    <a:pt x="2883" y="803"/>
                    <a:pt x="2883" y="803"/>
                  </a:cubicBezTo>
                  <a:cubicBezTo>
                    <a:pt x="3019" y="959"/>
                    <a:pt x="3019" y="959"/>
                    <a:pt x="3019" y="959"/>
                  </a:cubicBezTo>
                  <a:cubicBezTo>
                    <a:pt x="3025" y="967"/>
                    <a:pt x="3025" y="967"/>
                    <a:pt x="3025" y="967"/>
                  </a:cubicBezTo>
                  <a:cubicBezTo>
                    <a:pt x="4710" y="2906"/>
                    <a:pt x="4710" y="2906"/>
                    <a:pt x="4710" y="2906"/>
                  </a:cubicBezTo>
                  <a:cubicBezTo>
                    <a:pt x="4722" y="2920"/>
                    <a:pt x="4733" y="2935"/>
                    <a:pt x="4742" y="2950"/>
                  </a:cubicBezTo>
                  <a:cubicBezTo>
                    <a:pt x="4743" y="2953"/>
                    <a:pt x="4745" y="2956"/>
                    <a:pt x="4746" y="2958"/>
                  </a:cubicBezTo>
                  <a:cubicBezTo>
                    <a:pt x="4804" y="3069"/>
                    <a:pt x="4781" y="3208"/>
                    <a:pt x="4683" y="329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41">
              <a:extLst>
                <a:ext uri="{FF2B5EF4-FFF2-40B4-BE49-F238E27FC236}">
                  <a16:creationId xmlns:a16="http://schemas.microsoft.com/office/drawing/2014/main" id="{A7545535-F254-4AFF-A865-C75A06094BFF}"/>
                </a:ext>
              </a:extLst>
            </p:cNvPr>
            <p:cNvSpPr>
              <a:spLocks/>
            </p:cNvSpPr>
            <p:nvPr/>
          </p:nvSpPr>
          <p:spPr bwMode="auto">
            <a:xfrm>
              <a:off x="5843588" y="2178050"/>
              <a:ext cx="122238" cy="127000"/>
            </a:xfrm>
            <a:custGeom>
              <a:avLst/>
              <a:gdLst>
                <a:gd name="T0" fmla="*/ 113 w 141"/>
                <a:gd name="T1" fmla="*/ 37 h 149"/>
                <a:gd name="T2" fmla="*/ 117 w 141"/>
                <a:gd name="T3" fmla="*/ 128 h 149"/>
                <a:gd name="T4" fmla="*/ 28 w 141"/>
                <a:gd name="T5" fmla="*/ 111 h 149"/>
                <a:gd name="T6" fmla="*/ 24 w 141"/>
                <a:gd name="T7" fmla="*/ 20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0"/>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2">
              <a:extLst>
                <a:ext uri="{FF2B5EF4-FFF2-40B4-BE49-F238E27FC236}">
                  <a16:creationId xmlns:a16="http://schemas.microsoft.com/office/drawing/2014/main" id="{EB82D06B-C229-4655-9646-FF40E6DA37BD}"/>
                </a:ext>
              </a:extLst>
            </p:cNvPr>
            <p:cNvSpPr>
              <a:spLocks/>
            </p:cNvSpPr>
            <p:nvPr/>
          </p:nvSpPr>
          <p:spPr bwMode="auto">
            <a:xfrm>
              <a:off x="6094413" y="2465388"/>
              <a:ext cx="120650"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43">
              <a:extLst>
                <a:ext uri="{FF2B5EF4-FFF2-40B4-BE49-F238E27FC236}">
                  <a16:creationId xmlns:a16="http://schemas.microsoft.com/office/drawing/2014/main" id="{C18FF15C-D78C-4ABD-ACA2-D8C23A177638}"/>
                </a:ext>
              </a:extLst>
            </p:cNvPr>
            <p:cNvSpPr>
              <a:spLocks/>
            </p:cNvSpPr>
            <p:nvPr/>
          </p:nvSpPr>
          <p:spPr bwMode="auto">
            <a:xfrm>
              <a:off x="6327775" y="2744788"/>
              <a:ext cx="122238"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44">
              <a:extLst>
                <a:ext uri="{FF2B5EF4-FFF2-40B4-BE49-F238E27FC236}">
                  <a16:creationId xmlns:a16="http://schemas.microsoft.com/office/drawing/2014/main" id="{3378528A-5AB3-4ACD-BE28-327AC6A62113}"/>
                </a:ext>
              </a:extLst>
            </p:cNvPr>
            <p:cNvSpPr>
              <a:spLocks/>
            </p:cNvSpPr>
            <p:nvPr/>
          </p:nvSpPr>
          <p:spPr bwMode="auto">
            <a:xfrm>
              <a:off x="6589713" y="3022600"/>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45">
              <a:extLst>
                <a:ext uri="{FF2B5EF4-FFF2-40B4-BE49-F238E27FC236}">
                  <a16:creationId xmlns:a16="http://schemas.microsoft.com/office/drawing/2014/main" id="{E90EE325-9B1C-4624-85C6-53086C7EE788}"/>
                </a:ext>
              </a:extLst>
            </p:cNvPr>
            <p:cNvSpPr>
              <a:spLocks/>
            </p:cNvSpPr>
            <p:nvPr/>
          </p:nvSpPr>
          <p:spPr bwMode="auto">
            <a:xfrm>
              <a:off x="6829425" y="3298825"/>
              <a:ext cx="119063" cy="127000"/>
            </a:xfrm>
            <a:custGeom>
              <a:avLst/>
              <a:gdLst>
                <a:gd name="T0" fmla="*/ 112 w 140"/>
                <a:gd name="T1" fmla="*/ 37 h 148"/>
                <a:gd name="T2" fmla="*/ 117 w 140"/>
                <a:gd name="T3" fmla="*/ 128 h 148"/>
                <a:gd name="T4" fmla="*/ 27 w 140"/>
                <a:gd name="T5" fmla="*/ 111 h 148"/>
                <a:gd name="T6" fmla="*/ 23 w 140"/>
                <a:gd name="T7" fmla="*/ 20 h 148"/>
                <a:gd name="T8" fmla="*/ 112 w 140"/>
                <a:gd name="T9" fmla="*/ 37 h 148"/>
              </a:gdLst>
              <a:ahLst/>
              <a:cxnLst>
                <a:cxn ang="0">
                  <a:pos x="T0" y="T1"/>
                </a:cxn>
                <a:cxn ang="0">
                  <a:pos x="T2" y="T3"/>
                </a:cxn>
                <a:cxn ang="0">
                  <a:pos x="T4" y="T5"/>
                </a:cxn>
                <a:cxn ang="0">
                  <a:pos x="T6" y="T7"/>
                </a:cxn>
                <a:cxn ang="0">
                  <a:pos x="T8" y="T9"/>
                </a:cxn>
              </a:cxnLst>
              <a:rect l="0" t="0" r="r" b="b"/>
              <a:pathLst>
                <a:path w="140" h="148">
                  <a:moveTo>
                    <a:pt x="112" y="37"/>
                  </a:moveTo>
                  <a:cubicBezTo>
                    <a:pt x="138" y="67"/>
                    <a:pt x="140" y="108"/>
                    <a:pt x="117" y="128"/>
                  </a:cubicBezTo>
                  <a:cubicBezTo>
                    <a:pt x="93" y="148"/>
                    <a:pt x="53" y="141"/>
                    <a:pt x="27" y="111"/>
                  </a:cubicBezTo>
                  <a:cubicBezTo>
                    <a:pt x="1" y="82"/>
                    <a:pt x="0" y="41"/>
                    <a:pt x="23" y="20"/>
                  </a:cubicBezTo>
                  <a:cubicBezTo>
                    <a:pt x="47" y="0"/>
                    <a:pt x="87" y="7"/>
                    <a:pt x="112"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46">
              <a:extLst>
                <a:ext uri="{FF2B5EF4-FFF2-40B4-BE49-F238E27FC236}">
                  <a16:creationId xmlns:a16="http://schemas.microsoft.com/office/drawing/2014/main" id="{0857A99A-B553-4BB3-805B-3BC47384BED4}"/>
                </a:ext>
              </a:extLst>
            </p:cNvPr>
            <p:cNvSpPr>
              <a:spLocks/>
            </p:cNvSpPr>
            <p:nvPr/>
          </p:nvSpPr>
          <p:spPr bwMode="auto">
            <a:xfrm>
              <a:off x="7067550" y="3573463"/>
              <a:ext cx="120650" cy="128588"/>
            </a:xfrm>
            <a:custGeom>
              <a:avLst/>
              <a:gdLst>
                <a:gd name="T0" fmla="*/ 113 w 140"/>
                <a:gd name="T1" fmla="*/ 38 h 149"/>
                <a:gd name="T2" fmla="*/ 117 w 140"/>
                <a:gd name="T3" fmla="*/ 128 h 149"/>
                <a:gd name="T4" fmla="*/ 28 w 140"/>
                <a:gd name="T5" fmla="*/ 112 h 149"/>
                <a:gd name="T6" fmla="*/ 23 w 140"/>
                <a:gd name="T7" fmla="*/ 21 h 149"/>
                <a:gd name="T8" fmla="*/ 113 w 140"/>
                <a:gd name="T9" fmla="*/ 38 h 149"/>
              </a:gdLst>
              <a:ahLst/>
              <a:cxnLst>
                <a:cxn ang="0">
                  <a:pos x="T0" y="T1"/>
                </a:cxn>
                <a:cxn ang="0">
                  <a:pos x="T2" y="T3"/>
                </a:cxn>
                <a:cxn ang="0">
                  <a:pos x="T4" y="T5"/>
                </a:cxn>
                <a:cxn ang="0">
                  <a:pos x="T6" y="T7"/>
                </a:cxn>
                <a:cxn ang="0">
                  <a:pos x="T8" y="T9"/>
                </a:cxn>
              </a:cxnLst>
              <a:rect l="0" t="0" r="r" b="b"/>
              <a:pathLst>
                <a:path w="140" h="149">
                  <a:moveTo>
                    <a:pt x="113" y="38"/>
                  </a:moveTo>
                  <a:cubicBezTo>
                    <a:pt x="139" y="67"/>
                    <a:pt x="140" y="108"/>
                    <a:pt x="117" y="128"/>
                  </a:cubicBezTo>
                  <a:cubicBezTo>
                    <a:pt x="93" y="149"/>
                    <a:pt x="53" y="141"/>
                    <a:pt x="28" y="112"/>
                  </a:cubicBezTo>
                  <a:cubicBezTo>
                    <a:pt x="2" y="82"/>
                    <a:pt x="0" y="41"/>
                    <a:pt x="23" y="21"/>
                  </a:cubicBezTo>
                  <a:cubicBezTo>
                    <a:pt x="47" y="0"/>
                    <a:pt x="87" y="8"/>
                    <a:pt x="113" y="3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47">
              <a:extLst>
                <a:ext uri="{FF2B5EF4-FFF2-40B4-BE49-F238E27FC236}">
                  <a16:creationId xmlns:a16="http://schemas.microsoft.com/office/drawing/2014/main" id="{EBE12783-A2F1-40A0-86FA-F33A08B5C33A}"/>
                </a:ext>
              </a:extLst>
            </p:cNvPr>
            <p:cNvSpPr>
              <a:spLocks/>
            </p:cNvSpPr>
            <p:nvPr/>
          </p:nvSpPr>
          <p:spPr bwMode="auto">
            <a:xfrm>
              <a:off x="7307263" y="3849688"/>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1"/>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48">
              <a:extLst>
                <a:ext uri="{FF2B5EF4-FFF2-40B4-BE49-F238E27FC236}">
                  <a16:creationId xmlns:a16="http://schemas.microsoft.com/office/drawing/2014/main" id="{A65E19C1-50A0-4089-A163-E120CD74734C}"/>
                </a:ext>
              </a:extLst>
            </p:cNvPr>
            <p:cNvSpPr>
              <a:spLocks/>
            </p:cNvSpPr>
            <p:nvPr/>
          </p:nvSpPr>
          <p:spPr bwMode="auto">
            <a:xfrm>
              <a:off x="7567613" y="4149725"/>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49">
              <a:extLst>
                <a:ext uri="{FF2B5EF4-FFF2-40B4-BE49-F238E27FC236}">
                  <a16:creationId xmlns:a16="http://schemas.microsoft.com/office/drawing/2014/main" id="{DD37D933-313C-4193-90E9-A31C3C5B993B}"/>
                </a:ext>
              </a:extLst>
            </p:cNvPr>
            <p:cNvSpPr>
              <a:spLocks/>
            </p:cNvSpPr>
            <p:nvPr/>
          </p:nvSpPr>
          <p:spPr bwMode="auto">
            <a:xfrm>
              <a:off x="7813675" y="4430713"/>
              <a:ext cx="119063" cy="128588"/>
            </a:xfrm>
            <a:custGeom>
              <a:avLst/>
              <a:gdLst>
                <a:gd name="T0" fmla="*/ 113 w 140"/>
                <a:gd name="T1" fmla="*/ 37 h 149"/>
                <a:gd name="T2" fmla="*/ 117 w 140"/>
                <a:gd name="T3" fmla="*/ 128 h 149"/>
                <a:gd name="T4" fmla="*/ 28 w 140"/>
                <a:gd name="T5" fmla="*/ 111 h 149"/>
                <a:gd name="T6" fmla="*/ 23 w 140"/>
                <a:gd name="T7" fmla="*/ 21 h 149"/>
                <a:gd name="T8" fmla="*/ 113 w 140"/>
                <a:gd name="T9" fmla="*/ 37 h 149"/>
              </a:gdLst>
              <a:ahLst/>
              <a:cxnLst>
                <a:cxn ang="0">
                  <a:pos x="T0" y="T1"/>
                </a:cxn>
                <a:cxn ang="0">
                  <a:pos x="T2" y="T3"/>
                </a:cxn>
                <a:cxn ang="0">
                  <a:pos x="T4" y="T5"/>
                </a:cxn>
                <a:cxn ang="0">
                  <a:pos x="T6" y="T7"/>
                </a:cxn>
                <a:cxn ang="0">
                  <a:pos x="T8" y="T9"/>
                </a:cxn>
              </a:cxnLst>
              <a:rect l="0" t="0" r="r" b="b"/>
              <a:pathLst>
                <a:path w="140" h="149">
                  <a:moveTo>
                    <a:pt x="113" y="37"/>
                  </a:moveTo>
                  <a:cubicBezTo>
                    <a:pt x="139" y="67"/>
                    <a:pt x="140" y="108"/>
                    <a:pt x="117" y="128"/>
                  </a:cubicBezTo>
                  <a:cubicBezTo>
                    <a:pt x="93" y="149"/>
                    <a:pt x="53" y="141"/>
                    <a:pt x="28" y="111"/>
                  </a:cubicBezTo>
                  <a:cubicBezTo>
                    <a:pt x="2" y="82"/>
                    <a:pt x="0" y="41"/>
                    <a:pt x="23"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
              <a:extLst>
                <a:ext uri="{FF2B5EF4-FFF2-40B4-BE49-F238E27FC236}">
                  <a16:creationId xmlns:a16="http://schemas.microsoft.com/office/drawing/2014/main" id="{0833A9DC-73EC-46C6-8F31-7A0210C84E59}"/>
                </a:ext>
              </a:extLst>
            </p:cNvPr>
            <p:cNvSpPr>
              <a:spLocks/>
            </p:cNvSpPr>
            <p:nvPr/>
          </p:nvSpPr>
          <p:spPr bwMode="auto">
            <a:xfrm>
              <a:off x="5645150" y="218757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5"/>
                    <a:pt x="299" y="5"/>
                    <a:pt x="299" y="5"/>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1">
              <a:extLst>
                <a:ext uri="{FF2B5EF4-FFF2-40B4-BE49-F238E27FC236}">
                  <a16:creationId xmlns:a16="http://schemas.microsoft.com/office/drawing/2014/main" id="{BA84CD21-E273-4171-A8CE-767D3D26A0B2}"/>
                </a:ext>
              </a:extLst>
            </p:cNvPr>
            <p:cNvSpPr>
              <a:spLocks/>
            </p:cNvSpPr>
            <p:nvPr/>
          </p:nvSpPr>
          <p:spPr bwMode="auto">
            <a:xfrm>
              <a:off x="5683250" y="2235200"/>
              <a:ext cx="276225" cy="244475"/>
            </a:xfrm>
            <a:custGeom>
              <a:avLst/>
              <a:gdLst>
                <a:gd name="T0" fmla="*/ 316 w 323"/>
                <a:gd name="T1" fmla="*/ 26 h 285"/>
                <a:gd name="T2" fmla="*/ 24 w 323"/>
                <a:gd name="T3" fmla="*/ 280 h 285"/>
                <a:gd name="T4" fmla="*/ 5 w 323"/>
                <a:gd name="T5" fmla="*/ 279 h 285"/>
                <a:gd name="T6" fmla="*/ 6 w 323"/>
                <a:gd name="T7" fmla="*/ 260 h 285"/>
                <a:gd name="T8" fmla="*/ 299 w 323"/>
                <a:gd name="T9" fmla="*/ 5 h 285"/>
                <a:gd name="T10" fmla="*/ 318 w 323"/>
                <a:gd name="T11" fmla="*/ 6 h 285"/>
                <a:gd name="T12" fmla="*/ 316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6"/>
                  </a:moveTo>
                  <a:cubicBezTo>
                    <a:pt x="24" y="280"/>
                    <a:pt x="24" y="280"/>
                    <a:pt x="24" y="280"/>
                  </a:cubicBezTo>
                  <a:cubicBezTo>
                    <a:pt x="18" y="285"/>
                    <a:pt x="9" y="284"/>
                    <a:pt x="5" y="279"/>
                  </a:cubicBezTo>
                  <a:cubicBezTo>
                    <a:pt x="0" y="273"/>
                    <a:pt x="0" y="264"/>
                    <a:pt x="6" y="260"/>
                  </a:cubicBezTo>
                  <a:cubicBezTo>
                    <a:pt x="299" y="5"/>
                    <a:pt x="299" y="5"/>
                    <a:pt x="299" y="5"/>
                  </a:cubicBezTo>
                  <a:cubicBezTo>
                    <a:pt x="304" y="0"/>
                    <a:pt x="313" y="1"/>
                    <a:pt x="318" y="6"/>
                  </a:cubicBezTo>
                  <a:cubicBezTo>
                    <a:pt x="323" y="12"/>
                    <a:pt x="322" y="21"/>
                    <a:pt x="316"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2">
              <a:extLst>
                <a:ext uri="{FF2B5EF4-FFF2-40B4-BE49-F238E27FC236}">
                  <a16:creationId xmlns:a16="http://schemas.microsoft.com/office/drawing/2014/main" id="{985D148A-C100-438C-BD9A-CE700EC360DA}"/>
                </a:ext>
              </a:extLst>
            </p:cNvPr>
            <p:cNvSpPr>
              <a:spLocks/>
            </p:cNvSpPr>
            <p:nvPr/>
          </p:nvSpPr>
          <p:spPr bwMode="auto">
            <a:xfrm>
              <a:off x="5892800" y="2474913"/>
              <a:ext cx="277813" cy="244475"/>
            </a:xfrm>
            <a:custGeom>
              <a:avLst/>
              <a:gdLst>
                <a:gd name="T0" fmla="*/ 317 w 323"/>
                <a:gd name="T1" fmla="*/ 25 h 285"/>
                <a:gd name="T2" fmla="*/ 24 w 323"/>
                <a:gd name="T3" fmla="*/ 280 h 285"/>
                <a:gd name="T4" fmla="*/ 5 w 323"/>
                <a:gd name="T5" fmla="*/ 278 h 285"/>
                <a:gd name="T6" fmla="*/ 7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9" y="285"/>
                    <a:pt x="10" y="284"/>
                    <a:pt x="5" y="278"/>
                  </a:cubicBezTo>
                  <a:cubicBezTo>
                    <a:pt x="0" y="273"/>
                    <a:pt x="1" y="264"/>
                    <a:pt x="7" y="259"/>
                  </a:cubicBezTo>
                  <a:cubicBezTo>
                    <a:pt x="299" y="5"/>
                    <a:pt x="299" y="5"/>
                    <a:pt x="299" y="5"/>
                  </a:cubicBezTo>
                  <a:cubicBezTo>
                    <a:pt x="305" y="0"/>
                    <a:pt x="314" y="1"/>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3">
              <a:extLst>
                <a:ext uri="{FF2B5EF4-FFF2-40B4-BE49-F238E27FC236}">
                  <a16:creationId xmlns:a16="http://schemas.microsoft.com/office/drawing/2014/main" id="{0EAEA893-2DFE-4945-AFE6-A2CCDF400478}"/>
                </a:ext>
              </a:extLst>
            </p:cNvPr>
            <p:cNvSpPr>
              <a:spLocks/>
            </p:cNvSpPr>
            <p:nvPr/>
          </p:nvSpPr>
          <p:spPr bwMode="auto">
            <a:xfrm>
              <a:off x="5930900" y="2519363"/>
              <a:ext cx="277813" cy="242888"/>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6"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4">
              <a:extLst>
                <a:ext uri="{FF2B5EF4-FFF2-40B4-BE49-F238E27FC236}">
                  <a16:creationId xmlns:a16="http://schemas.microsoft.com/office/drawing/2014/main" id="{E1E82BD8-0880-4AA1-9AA6-49135F7F843F}"/>
                </a:ext>
              </a:extLst>
            </p:cNvPr>
            <p:cNvSpPr>
              <a:spLocks/>
            </p:cNvSpPr>
            <p:nvPr/>
          </p:nvSpPr>
          <p:spPr bwMode="auto">
            <a:xfrm>
              <a:off x="6127750" y="2754313"/>
              <a:ext cx="277813"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55">
              <a:extLst>
                <a:ext uri="{FF2B5EF4-FFF2-40B4-BE49-F238E27FC236}">
                  <a16:creationId xmlns:a16="http://schemas.microsoft.com/office/drawing/2014/main" id="{1A917719-42A9-4EE5-AAEE-3545D9E35B80}"/>
                </a:ext>
              </a:extLst>
            </p:cNvPr>
            <p:cNvSpPr>
              <a:spLocks/>
            </p:cNvSpPr>
            <p:nvPr/>
          </p:nvSpPr>
          <p:spPr bwMode="auto">
            <a:xfrm>
              <a:off x="6165850" y="2798763"/>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6">
              <a:extLst>
                <a:ext uri="{FF2B5EF4-FFF2-40B4-BE49-F238E27FC236}">
                  <a16:creationId xmlns:a16="http://schemas.microsoft.com/office/drawing/2014/main" id="{8829888F-C1B6-46A4-9383-BD5573883878}"/>
                </a:ext>
              </a:extLst>
            </p:cNvPr>
            <p:cNvSpPr>
              <a:spLocks/>
            </p:cNvSpPr>
            <p:nvPr/>
          </p:nvSpPr>
          <p:spPr bwMode="auto">
            <a:xfrm>
              <a:off x="6388100" y="303212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4"/>
                    <a:pt x="299" y="4"/>
                    <a:pt x="299" y="4"/>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7">
              <a:extLst>
                <a:ext uri="{FF2B5EF4-FFF2-40B4-BE49-F238E27FC236}">
                  <a16:creationId xmlns:a16="http://schemas.microsoft.com/office/drawing/2014/main" id="{516B10AD-4FC9-4D30-844C-0F54CF50C334}"/>
                </a:ext>
              </a:extLst>
            </p:cNvPr>
            <p:cNvSpPr>
              <a:spLocks/>
            </p:cNvSpPr>
            <p:nvPr/>
          </p:nvSpPr>
          <p:spPr bwMode="auto">
            <a:xfrm>
              <a:off x="6427788" y="3076575"/>
              <a:ext cx="276225" cy="244475"/>
            </a:xfrm>
            <a:custGeom>
              <a:avLst/>
              <a:gdLst>
                <a:gd name="T0" fmla="*/ 316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6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5"/>
                  </a:moveTo>
                  <a:cubicBezTo>
                    <a:pt x="24" y="280"/>
                    <a:pt x="24" y="280"/>
                    <a:pt x="24" y="280"/>
                  </a:cubicBezTo>
                  <a:cubicBezTo>
                    <a:pt x="18" y="285"/>
                    <a:pt x="9" y="284"/>
                    <a:pt x="5" y="278"/>
                  </a:cubicBezTo>
                  <a:cubicBezTo>
                    <a:pt x="0" y="273"/>
                    <a:pt x="0" y="264"/>
                    <a:pt x="6" y="259"/>
                  </a:cubicBezTo>
                  <a:cubicBezTo>
                    <a:pt x="299" y="5"/>
                    <a:pt x="299" y="5"/>
                    <a:pt x="299" y="5"/>
                  </a:cubicBezTo>
                  <a:cubicBezTo>
                    <a:pt x="304" y="0"/>
                    <a:pt x="313" y="1"/>
                    <a:pt x="318" y="6"/>
                  </a:cubicBezTo>
                  <a:cubicBezTo>
                    <a:pt x="323" y="12"/>
                    <a:pt x="322" y="20"/>
                    <a:pt x="316"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8">
              <a:extLst>
                <a:ext uri="{FF2B5EF4-FFF2-40B4-BE49-F238E27FC236}">
                  <a16:creationId xmlns:a16="http://schemas.microsoft.com/office/drawing/2014/main" id="{AC5BFD59-02FF-4BBD-B567-4C8BA147C331}"/>
                </a:ext>
              </a:extLst>
            </p:cNvPr>
            <p:cNvSpPr>
              <a:spLocks/>
            </p:cNvSpPr>
            <p:nvPr/>
          </p:nvSpPr>
          <p:spPr bwMode="auto">
            <a:xfrm>
              <a:off x="6627813" y="3308350"/>
              <a:ext cx="276225" cy="242888"/>
            </a:xfrm>
            <a:custGeom>
              <a:avLst/>
              <a:gdLst>
                <a:gd name="T0" fmla="*/ 317 w 323"/>
                <a:gd name="T1" fmla="*/ 25 h 284"/>
                <a:gd name="T2" fmla="*/ 24 w 323"/>
                <a:gd name="T3" fmla="*/ 280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9" y="284"/>
                    <a:pt x="10" y="284"/>
                    <a:pt x="5" y="278"/>
                  </a:cubicBezTo>
                  <a:cubicBezTo>
                    <a:pt x="0" y="273"/>
                    <a:pt x="1" y="264"/>
                    <a:pt x="7" y="259"/>
                  </a:cubicBezTo>
                  <a:cubicBezTo>
                    <a:pt x="299" y="5"/>
                    <a:pt x="299" y="5"/>
                    <a:pt x="299" y="5"/>
                  </a:cubicBezTo>
                  <a:cubicBezTo>
                    <a:pt x="305" y="0"/>
                    <a:pt x="314"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59">
              <a:extLst>
                <a:ext uri="{FF2B5EF4-FFF2-40B4-BE49-F238E27FC236}">
                  <a16:creationId xmlns:a16="http://schemas.microsoft.com/office/drawing/2014/main" id="{5C8F8C7B-AB6D-4E67-BF62-E50521DBF445}"/>
                </a:ext>
              </a:extLst>
            </p:cNvPr>
            <p:cNvSpPr>
              <a:spLocks/>
            </p:cNvSpPr>
            <p:nvPr/>
          </p:nvSpPr>
          <p:spPr bwMode="auto">
            <a:xfrm>
              <a:off x="6665913" y="3351213"/>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23" y="12"/>
                    <a:pt x="322"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0">
              <a:extLst>
                <a:ext uri="{FF2B5EF4-FFF2-40B4-BE49-F238E27FC236}">
                  <a16:creationId xmlns:a16="http://schemas.microsoft.com/office/drawing/2014/main" id="{0943A519-CAC6-4D84-AF48-6C0E03E7FBFE}"/>
                </a:ext>
              </a:extLst>
            </p:cNvPr>
            <p:cNvSpPr>
              <a:spLocks/>
            </p:cNvSpPr>
            <p:nvPr/>
          </p:nvSpPr>
          <p:spPr bwMode="auto">
            <a:xfrm>
              <a:off x="6867525" y="3582988"/>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8 w 323"/>
                <a:gd name="T13" fmla="*/ 7 h 285"/>
                <a:gd name="T14" fmla="*/ 317 w 323"/>
                <a:gd name="T15" fmla="*/ 2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18" y="7"/>
                    <a:pt x="318" y="7"/>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61">
              <a:extLst>
                <a:ext uri="{FF2B5EF4-FFF2-40B4-BE49-F238E27FC236}">
                  <a16:creationId xmlns:a16="http://schemas.microsoft.com/office/drawing/2014/main" id="{B50D4FDF-60EC-4FBB-884C-4D1F2294ED37}"/>
                </a:ext>
              </a:extLst>
            </p:cNvPr>
            <p:cNvSpPr>
              <a:spLocks/>
            </p:cNvSpPr>
            <p:nvPr/>
          </p:nvSpPr>
          <p:spPr bwMode="auto">
            <a:xfrm>
              <a:off x="6905625" y="3627438"/>
              <a:ext cx="277813" cy="244475"/>
            </a:xfrm>
            <a:custGeom>
              <a:avLst/>
              <a:gdLst>
                <a:gd name="T0" fmla="*/ 317 w 323"/>
                <a:gd name="T1" fmla="*/ 25 h 284"/>
                <a:gd name="T2" fmla="*/ 24 w 323"/>
                <a:gd name="T3" fmla="*/ 280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8" y="284"/>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62">
              <a:extLst>
                <a:ext uri="{FF2B5EF4-FFF2-40B4-BE49-F238E27FC236}">
                  <a16:creationId xmlns:a16="http://schemas.microsoft.com/office/drawing/2014/main" id="{12277F49-E075-460F-8C6E-13607B952162}"/>
                </a:ext>
              </a:extLst>
            </p:cNvPr>
            <p:cNvSpPr>
              <a:spLocks/>
            </p:cNvSpPr>
            <p:nvPr/>
          </p:nvSpPr>
          <p:spPr bwMode="auto">
            <a:xfrm>
              <a:off x="7107238" y="3859213"/>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3"/>
                    <a:pt x="1" y="264"/>
                    <a:pt x="7" y="259"/>
                  </a:cubicBezTo>
                  <a:cubicBezTo>
                    <a:pt x="299" y="5"/>
                    <a:pt x="299" y="5"/>
                    <a:pt x="299" y="5"/>
                  </a:cubicBezTo>
                  <a:cubicBezTo>
                    <a:pt x="305" y="0"/>
                    <a:pt x="313"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63">
              <a:extLst>
                <a:ext uri="{FF2B5EF4-FFF2-40B4-BE49-F238E27FC236}">
                  <a16:creationId xmlns:a16="http://schemas.microsoft.com/office/drawing/2014/main" id="{C1EA7297-5F2C-4441-B275-0EEAB60BDB4C}"/>
                </a:ext>
              </a:extLst>
            </p:cNvPr>
            <p:cNvSpPr>
              <a:spLocks/>
            </p:cNvSpPr>
            <p:nvPr/>
          </p:nvSpPr>
          <p:spPr bwMode="auto">
            <a:xfrm>
              <a:off x="7145338" y="3903663"/>
              <a:ext cx="276225" cy="242888"/>
            </a:xfrm>
            <a:custGeom>
              <a:avLst/>
              <a:gdLst>
                <a:gd name="T0" fmla="*/ 317 w 323"/>
                <a:gd name="T1" fmla="*/ 25 h 285"/>
                <a:gd name="T2" fmla="*/ 24 w 323"/>
                <a:gd name="T3" fmla="*/ 280 h 285"/>
                <a:gd name="T4" fmla="*/ 5 w 323"/>
                <a:gd name="T5" fmla="*/ 279 h 285"/>
                <a:gd name="T6" fmla="*/ 6 w 323"/>
                <a:gd name="T7" fmla="*/ 260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9"/>
                  </a:cubicBezTo>
                  <a:cubicBezTo>
                    <a:pt x="0" y="273"/>
                    <a:pt x="1" y="264"/>
                    <a:pt x="6" y="260"/>
                  </a:cubicBezTo>
                  <a:cubicBezTo>
                    <a:pt x="299" y="5"/>
                    <a:pt x="299" y="5"/>
                    <a:pt x="299" y="5"/>
                  </a:cubicBezTo>
                  <a:cubicBezTo>
                    <a:pt x="305" y="0"/>
                    <a:pt x="313" y="1"/>
                    <a:pt x="318" y="6"/>
                  </a:cubicBezTo>
                  <a:cubicBezTo>
                    <a:pt x="323" y="12"/>
                    <a:pt x="322" y="21"/>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4">
              <a:extLst>
                <a:ext uri="{FF2B5EF4-FFF2-40B4-BE49-F238E27FC236}">
                  <a16:creationId xmlns:a16="http://schemas.microsoft.com/office/drawing/2014/main" id="{B9767457-DA62-4059-9F74-160378A3FFCE}"/>
                </a:ext>
              </a:extLst>
            </p:cNvPr>
            <p:cNvSpPr>
              <a:spLocks/>
            </p:cNvSpPr>
            <p:nvPr/>
          </p:nvSpPr>
          <p:spPr bwMode="auto">
            <a:xfrm>
              <a:off x="7367588" y="4159250"/>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7"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5">
              <a:extLst>
                <a:ext uri="{FF2B5EF4-FFF2-40B4-BE49-F238E27FC236}">
                  <a16:creationId xmlns:a16="http://schemas.microsoft.com/office/drawing/2014/main" id="{10144363-F010-45A1-88A0-9D98C77177B2}"/>
                </a:ext>
              </a:extLst>
            </p:cNvPr>
            <p:cNvSpPr>
              <a:spLocks/>
            </p:cNvSpPr>
            <p:nvPr/>
          </p:nvSpPr>
          <p:spPr bwMode="auto">
            <a:xfrm>
              <a:off x="7405688" y="4203700"/>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6">
              <a:extLst>
                <a:ext uri="{FF2B5EF4-FFF2-40B4-BE49-F238E27FC236}">
                  <a16:creationId xmlns:a16="http://schemas.microsoft.com/office/drawing/2014/main" id="{52971B16-DB52-43C9-A78F-B3CCA8C50068}"/>
                </a:ext>
              </a:extLst>
            </p:cNvPr>
            <p:cNvSpPr>
              <a:spLocks/>
            </p:cNvSpPr>
            <p:nvPr/>
          </p:nvSpPr>
          <p:spPr bwMode="auto">
            <a:xfrm>
              <a:off x="7612063" y="4440238"/>
              <a:ext cx="276225"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4"/>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7">
              <a:extLst>
                <a:ext uri="{FF2B5EF4-FFF2-40B4-BE49-F238E27FC236}">
                  <a16:creationId xmlns:a16="http://schemas.microsoft.com/office/drawing/2014/main" id="{C9D71A51-B6B9-46FC-9007-B852C82F55A9}"/>
                </a:ext>
              </a:extLst>
            </p:cNvPr>
            <p:cNvSpPr>
              <a:spLocks/>
            </p:cNvSpPr>
            <p:nvPr/>
          </p:nvSpPr>
          <p:spPr bwMode="auto">
            <a:xfrm>
              <a:off x="7650163" y="4484688"/>
              <a:ext cx="276225"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3"/>
                    <a:pt x="1" y="264"/>
                    <a:pt x="6" y="259"/>
                  </a:cubicBezTo>
                  <a:cubicBezTo>
                    <a:pt x="299" y="5"/>
                    <a:pt x="299" y="5"/>
                    <a:pt x="299" y="5"/>
                  </a:cubicBezTo>
                  <a:cubicBezTo>
                    <a:pt x="305" y="0"/>
                    <a:pt x="313" y="0"/>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8">
              <a:extLst>
                <a:ext uri="{FF2B5EF4-FFF2-40B4-BE49-F238E27FC236}">
                  <a16:creationId xmlns:a16="http://schemas.microsoft.com/office/drawing/2014/main" id="{60D00625-C073-49F6-B708-1775B5B87E2C}"/>
                </a:ext>
              </a:extLst>
            </p:cNvPr>
            <p:cNvSpPr>
              <a:spLocks/>
            </p:cNvSpPr>
            <p:nvPr/>
          </p:nvSpPr>
          <p:spPr bwMode="auto">
            <a:xfrm>
              <a:off x="6084888" y="11112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9">
              <a:extLst>
                <a:ext uri="{FF2B5EF4-FFF2-40B4-BE49-F238E27FC236}">
                  <a16:creationId xmlns:a16="http://schemas.microsoft.com/office/drawing/2014/main" id="{F5E3BF29-183B-4394-BED1-DD3D8AB48917}"/>
                </a:ext>
              </a:extLst>
            </p:cNvPr>
            <p:cNvSpPr>
              <a:spLocks/>
            </p:cNvSpPr>
            <p:nvPr/>
          </p:nvSpPr>
          <p:spPr bwMode="auto">
            <a:xfrm>
              <a:off x="5957888" y="96520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0">
              <a:extLst>
                <a:ext uri="{FF2B5EF4-FFF2-40B4-BE49-F238E27FC236}">
                  <a16:creationId xmlns:a16="http://schemas.microsoft.com/office/drawing/2014/main" id="{54AD1B6A-E85E-48F9-A7CB-119CE0FE31DC}"/>
                </a:ext>
              </a:extLst>
            </p:cNvPr>
            <p:cNvSpPr>
              <a:spLocks/>
            </p:cNvSpPr>
            <p:nvPr/>
          </p:nvSpPr>
          <p:spPr bwMode="auto">
            <a:xfrm>
              <a:off x="5848350" y="836613"/>
              <a:ext cx="1816100" cy="1581150"/>
            </a:xfrm>
            <a:custGeom>
              <a:avLst/>
              <a:gdLst>
                <a:gd name="T0" fmla="*/ 1144 w 1144"/>
                <a:gd name="T1" fmla="*/ 4 h 996"/>
                <a:gd name="T2" fmla="*/ 3 w 1144"/>
                <a:gd name="T3" fmla="*/ 996 h 996"/>
                <a:gd name="T4" fmla="*/ 0 w 1144"/>
                <a:gd name="T5" fmla="*/ 992 h 996"/>
                <a:gd name="T6" fmla="*/ 1140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0"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1">
              <a:extLst>
                <a:ext uri="{FF2B5EF4-FFF2-40B4-BE49-F238E27FC236}">
                  <a16:creationId xmlns:a16="http://schemas.microsoft.com/office/drawing/2014/main" id="{42AA686C-D54D-428A-8C48-6DD62219D44D}"/>
                </a:ext>
              </a:extLst>
            </p:cNvPr>
            <p:cNvSpPr>
              <a:spLocks/>
            </p:cNvSpPr>
            <p:nvPr/>
          </p:nvSpPr>
          <p:spPr bwMode="auto">
            <a:xfrm>
              <a:off x="6207125" y="12509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2">
              <a:extLst>
                <a:ext uri="{FF2B5EF4-FFF2-40B4-BE49-F238E27FC236}">
                  <a16:creationId xmlns:a16="http://schemas.microsoft.com/office/drawing/2014/main" id="{D4D67655-7E60-4CC8-BAA0-DD1686E2AF1D}"/>
                </a:ext>
              </a:extLst>
            </p:cNvPr>
            <p:cNvSpPr>
              <a:spLocks/>
            </p:cNvSpPr>
            <p:nvPr/>
          </p:nvSpPr>
          <p:spPr bwMode="auto">
            <a:xfrm>
              <a:off x="6327775" y="1390650"/>
              <a:ext cx="1817688" cy="1581150"/>
            </a:xfrm>
            <a:custGeom>
              <a:avLst/>
              <a:gdLst>
                <a:gd name="T0" fmla="*/ 1145 w 1145"/>
                <a:gd name="T1" fmla="*/ 4 h 996"/>
                <a:gd name="T2" fmla="*/ 4 w 1145"/>
                <a:gd name="T3" fmla="*/ 996 h 996"/>
                <a:gd name="T4" fmla="*/ 0 w 1145"/>
                <a:gd name="T5" fmla="*/ 992 h 996"/>
                <a:gd name="T6" fmla="*/ 1141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4" y="996"/>
                  </a:lnTo>
                  <a:lnTo>
                    <a:pt x="0" y="992"/>
                  </a:lnTo>
                  <a:lnTo>
                    <a:pt x="1141"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3">
              <a:extLst>
                <a:ext uri="{FF2B5EF4-FFF2-40B4-BE49-F238E27FC236}">
                  <a16:creationId xmlns:a16="http://schemas.microsoft.com/office/drawing/2014/main" id="{0D310906-9CF8-45A7-BF30-745163953EA5}"/>
                </a:ext>
              </a:extLst>
            </p:cNvPr>
            <p:cNvSpPr>
              <a:spLocks/>
            </p:cNvSpPr>
            <p:nvPr/>
          </p:nvSpPr>
          <p:spPr bwMode="auto">
            <a:xfrm>
              <a:off x="6450013" y="153035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4">
              <a:extLst>
                <a:ext uri="{FF2B5EF4-FFF2-40B4-BE49-F238E27FC236}">
                  <a16:creationId xmlns:a16="http://schemas.microsoft.com/office/drawing/2014/main" id="{D64273C5-8EE6-4AE6-B93F-68D91702D018}"/>
                </a:ext>
              </a:extLst>
            </p:cNvPr>
            <p:cNvSpPr>
              <a:spLocks/>
            </p:cNvSpPr>
            <p:nvPr/>
          </p:nvSpPr>
          <p:spPr bwMode="auto">
            <a:xfrm>
              <a:off x="6572250" y="1670050"/>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5">
              <a:extLst>
                <a:ext uri="{FF2B5EF4-FFF2-40B4-BE49-F238E27FC236}">
                  <a16:creationId xmlns:a16="http://schemas.microsoft.com/office/drawing/2014/main" id="{6EE03EC4-2BD1-4FF3-8DF4-6B244E112F24}"/>
                </a:ext>
              </a:extLst>
            </p:cNvPr>
            <p:cNvSpPr>
              <a:spLocks/>
            </p:cNvSpPr>
            <p:nvPr/>
          </p:nvSpPr>
          <p:spPr bwMode="auto">
            <a:xfrm>
              <a:off x="6692900" y="1809750"/>
              <a:ext cx="1819275" cy="1581150"/>
            </a:xfrm>
            <a:custGeom>
              <a:avLst/>
              <a:gdLst>
                <a:gd name="T0" fmla="*/ 1146 w 1146"/>
                <a:gd name="T1" fmla="*/ 3 h 996"/>
                <a:gd name="T2" fmla="*/ 4 w 1146"/>
                <a:gd name="T3" fmla="*/ 996 h 996"/>
                <a:gd name="T4" fmla="*/ 0 w 1146"/>
                <a:gd name="T5" fmla="*/ 992 h 996"/>
                <a:gd name="T6" fmla="*/ 1142 w 1146"/>
                <a:gd name="T7" fmla="*/ 0 h 996"/>
                <a:gd name="T8" fmla="*/ 1146 w 1146"/>
                <a:gd name="T9" fmla="*/ 3 h 996"/>
              </a:gdLst>
              <a:ahLst/>
              <a:cxnLst>
                <a:cxn ang="0">
                  <a:pos x="T0" y="T1"/>
                </a:cxn>
                <a:cxn ang="0">
                  <a:pos x="T2" y="T3"/>
                </a:cxn>
                <a:cxn ang="0">
                  <a:pos x="T4" y="T5"/>
                </a:cxn>
                <a:cxn ang="0">
                  <a:pos x="T6" y="T7"/>
                </a:cxn>
                <a:cxn ang="0">
                  <a:pos x="T8" y="T9"/>
                </a:cxn>
              </a:cxnLst>
              <a:rect l="0" t="0" r="r" b="b"/>
              <a:pathLst>
                <a:path w="1146" h="996">
                  <a:moveTo>
                    <a:pt x="1146" y="3"/>
                  </a:moveTo>
                  <a:lnTo>
                    <a:pt x="4" y="996"/>
                  </a:lnTo>
                  <a:lnTo>
                    <a:pt x="0" y="992"/>
                  </a:lnTo>
                  <a:lnTo>
                    <a:pt x="1142" y="0"/>
                  </a:lnTo>
                  <a:lnTo>
                    <a:pt x="1146"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6">
              <a:extLst>
                <a:ext uri="{FF2B5EF4-FFF2-40B4-BE49-F238E27FC236}">
                  <a16:creationId xmlns:a16="http://schemas.microsoft.com/office/drawing/2014/main" id="{8A97E344-7D44-418A-9A3F-EF358AE34CFD}"/>
                </a:ext>
              </a:extLst>
            </p:cNvPr>
            <p:cNvSpPr>
              <a:spLocks/>
            </p:cNvSpPr>
            <p:nvPr/>
          </p:nvSpPr>
          <p:spPr bwMode="auto">
            <a:xfrm>
              <a:off x="6808788" y="1943100"/>
              <a:ext cx="1819275" cy="1581150"/>
            </a:xfrm>
            <a:custGeom>
              <a:avLst/>
              <a:gdLst>
                <a:gd name="T0" fmla="*/ 1146 w 1146"/>
                <a:gd name="T1" fmla="*/ 4 h 996"/>
                <a:gd name="T2" fmla="*/ 4 w 1146"/>
                <a:gd name="T3" fmla="*/ 996 h 996"/>
                <a:gd name="T4" fmla="*/ 0 w 1146"/>
                <a:gd name="T5" fmla="*/ 993 h 996"/>
                <a:gd name="T6" fmla="*/ 1142 w 1146"/>
                <a:gd name="T7" fmla="*/ 0 h 996"/>
                <a:gd name="T8" fmla="*/ 1146 w 1146"/>
                <a:gd name="T9" fmla="*/ 4 h 996"/>
              </a:gdLst>
              <a:ahLst/>
              <a:cxnLst>
                <a:cxn ang="0">
                  <a:pos x="T0" y="T1"/>
                </a:cxn>
                <a:cxn ang="0">
                  <a:pos x="T2" y="T3"/>
                </a:cxn>
                <a:cxn ang="0">
                  <a:pos x="T4" y="T5"/>
                </a:cxn>
                <a:cxn ang="0">
                  <a:pos x="T6" y="T7"/>
                </a:cxn>
                <a:cxn ang="0">
                  <a:pos x="T8" y="T9"/>
                </a:cxn>
              </a:cxnLst>
              <a:rect l="0" t="0" r="r" b="b"/>
              <a:pathLst>
                <a:path w="1146" h="996">
                  <a:moveTo>
                    <a:pt x="1146" y="4"/>
                  </a:moveTo>
                  <a:lnTo>
                    <a:pt x="4" y="996"/>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
              <a:extLst>
                <a:ext uri="{FF2B5EF4-FFF2-40B4-BE49-F238E27FC236}">
                  <a16:creationId xmlns:a16="http://schemas.microsoft.com/office/drawing/2014/main" id="{B4E58767-DAAC-4556-B4CB-E9502600EFE3}"/>
                </a:ext>
              </a:extLst>
            </p:cNvPr>
            <p:cNvSpPr>
              <a:spLocks/>
            </p:cNvSpPr>
            <p:nvPr/>
          </p:nvSpPr>
          <p:spPr bwMode="auto">
            <a:xfrm>
              <a:off x="6935788" y="2089150"/>
              <a:ext cx="1819275" cy="1582738"/>
            </a:xfrm>
            <a:custGeom>
              <a:avLst/>
              <a:gdLst>
                <a:gd name="T0" fmla="*/ 1146 w 1146"/>
                <a:gd name="T1" fmla="*/ 4 h 997"/>
                <a:gd name="T2" fmla="*/ 4 w 1146"/>
                <a:gd name="T3" fmla="*/ 997 h 997"/>
                <a:gd name="T4" fmla="*/ 0 w 1146"/>
                <a:gd name="T5" fmla="*/ 993 h 997"/>
                <a:gd name="T6" fmla="*/ 1142 w 1146"/>
                <a:gd name="T7" fmla="*/ 0 h 997"/>
                <a:gd name="T8" fmla="*/ 1146 w 1146"/>
                <a:gd name="T9" fmla="*/ 4 h 997"/>
              </a:gdLst>
              <a:ahLst/>
              <a:cxnLst>
                <a:cxn ang="0">
                  <a:pos x="T0" y="T1"/>
                </a:cxn>
                <a:cxn ang="0">
                  <a:pos x="T2" y="T3"/>
                </a:cxn>
                <a:cxn ang="0">
                  <a:pos x="T4" y="T5"/>
                </a:cxn>
                <a:cxn ang="0">
                  <a:pos x="T6" y="T7"/>
                </a:cxn>
                <a:cxn ang="0">
                  <a:pos x="T8" y="T9"/>
                </a:cxn>
              </a:cxnLst>
              <a:rect l="0" t="0" r="r" b="b"/>
              <a:pathLst>
                <a:path w="1146" h="997">
                  <a:moveTo>
                    <a:pt x="1146" y="4"/>
                  </a:moveTo>
                  <a:lnTo>
                    <a:pt x="4" y="997"/>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296CB66B-61E7-4CA1-974D-7D9AE8B0F62F}"/>
                </a:ext>
              </a:extLst>
            </p:cNvPr>
            <p:cNvSpPr>
              <a:spLocks/>
            </p:cNvSpPr>
            <p:nvPr/>
          </p:nvSpPr>
          <p:spPr bwMode="auto">
            <a:xfrm>
              <a:off x="7053263" y="22240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3F49FB51-0440-4E30-971D-DE8E172A6C99}"/>
                </a:ext>
              </a:extLst>
            </p:cNvPr>
            <p:cNvSpPr>
              <a:spLocks/>
            </p:cNvSpPr>
            <p:nvPr/>
          </p:nvSpPr>
          <p:spPr bwMode="auto">
            <a:xfrm>
              <a:off x="7169150" y="2357438"/>
              <a:ext cx="1817688" cy="1581150"/>
            </a:xfrm>
            <a:custGeom>
              <a:avLst/>
              <a:gdLst>
                <a:gd name="T0" fmla="*/ 1145 w 1145"/>
                <a:gd name="T1" fmla="*/ 4 h 996"/>
                <a:gd name="T2" fmla="*/ 3 w 1145"/>
                <a:gd name="T3" fmla="*/ 996 h 996"/>
                <a:gd name="T4" fmla="*/ 0 w 1145"/>
                <a:gd name="T5" fmla="*/ 992 h 996"/>
                <a:gd name="T6" fmla="*/ 1142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3" y="996"/>
                  </a:lnTo>
                  <a:lnTo>
                    <a:pt x="0" y="992"/>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EB105448-C926-4990-915F-82E23EB530D7}"/>
                </a:ext>
              </a:extLst>
            </p:cNvPr>
            <p:cNvSpPr>
              <a:spLocks/>
            </p:cNvSpPr>
            <p:nvPr/>
          </p:nvSpPr>
          <p:spPr bwMode="auto">
            <a:xfrm>
              <a:off x="7296150" y="25034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C048C9D4-1453-40FF-A730-AE130E34170B}"/>
                </a:ext>
              </a:extLst>
            </p:cNvPr>
            <p:cNvSpPr>
              <a:spLocks/>
            </p:cNvSpPr>
            <p:nvPr/>
          </p:nvSpPr>
          <p:spPr bwMode="auto">
            <a:xfrm>
              <a:off x="7427913" y="26558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74A82DF6-B1AF-4CCF-A5A7-4C52236FFAD5}"/>
                </a:ext>
              </a:extLst>
            </p:cNvPr>
            <p:cNvSpPr>
              <a:spLocks/>
            </p:cNvSpPr>
            <p:nvPr/>
          </p:nvSpPr>
          <p:spPr bwMode="auto">
            <a:xfrm>
              <a:off x="7554913" y="28019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0D03282C-7287-4383-8210-FED13BF77A92}"/>
                </a:ext>
              </a:extLst>
            </p:cNvPr>
            <p:cNvSpPr>
              <a:spLocks/>
            </p:cNvSpPr>
            <p:nvPr/>
          </p:nvSpPr>
          <p:spPr bwMode="auto">
            <a:xfrm>
              <a:off x="7677150" y="29416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1E212376-E7B1-436E-80DA-7DAE03D66A2F}"/>
                </a:ext>
              </a:extLst>
            </p:cNvPr>
            <p:cNvSpPr>
              <a:spLocks/>
            </p:cNvSpPr>
            <p:nvPr/>
          </p:nvSpPr>
          <p:spPr bwMode="auto">
            <a:xfrm>
              <a:off x="7804150" y="3086100"/>
              <a:ext cx="1817688" cy="1582738"/>
            </a:xfrm>
            <a:custGeom>
              <a:avLst/>
              <a:gdLst>
                <a:gd name="T0" fmla="*/ 1145 w 1145"/>
                <a:gd name="T1" fmla="*/ 4 h 997"/>
                <a:gd name="T2" fmla="*/ 3 w 1145"/>
                <a:gd name="T3" fmla="*/ 997 h 997"/>
                <a:gd name="T4" fmla="*/ 0 w 1145"/>
                <a:gd name="T5" fmla="*/ 994 h 997"/>
                <a:gd name="T6" fmla="*/ 1142 w 1145"/>
                <a:gd name="T7" fmla="*/ 0 h 997"/>
                <a:gd name="T8" fmla="*/ 1145 w 1145"/>
                <a:gd name="T9" fmla="*/ 4 h 997"/>
              </a:gdLst>
              <a:ahLst/>
              <a:cxnLst>
                <a:cxn ang="0">
                  <a:pos x="T0" y="T1"/>
                </a:cxn>
                <a:cxn ang="0">
                  <a:pos x="T2" y="T3"/>
                </a:cxn>
                <a:cxn ang="0">
                  <a:pos x="T4" y="T5"/>
                </a:cxn>
                <a:cxn ang="0">
                  <a:pos x="T6" y="T7"/>
                </a:cxn>
                <a:cxn ang="0">
                  <a:pos x="T8" y="T9"/>
                </a:cxn>
              </a:cxnLst>
              <a:rect l="0" t="0" r="r" b="b"/>
              <a:pathLst>
                <a:path w="1145" h="997">
                  <a:moveTo>
                    <a:pt x="1145" y="4"/>
                  </a:moveTo>
                  <a:lnTo>
                    <a:pt x="3" y="997"/>
                  </a:lnTo>
                  <a:lnTo>
                    <a:pt x="0" y="994"/>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85">
              <a:extLst>
                <a:ext uri="{FF2B5EF4-FFF2-40B4-BE49-F238E27FC236}">
                  <a16:creationId xmlns:a16="http://schemas.microsoft.com/office/drawing/2014/main" id="{85B95770-FA23-4892-8102-1FF2391C6C81}"/>
                </a:ext>
              </a:extLst>
            </p:cNvPr>
            <p:cNvSpPr>
              <a:spLocks/>
            </p:cNvSpPr>
            <p:nvPr/>
          </p:nvSpPr>
          <p:spPr bwMode="auto">
            <a:xfrm>
              <a:off x="7931150" y="3236913"/>
              <a:ext cx="1811338" cy="1577975"/>
            </a:xfrm>
            <a:custGeom>
              <a:avLst/>
              <a:gdLst>
                <a:gd name="T0" fmla="*/ 2113 w 2113"/>
                <a:gd name="T1" fmla="*/ 8 h 1840"/>
                <a:gd name="T2" fmla="*/ 6 w 2113"/>
                <a:gd name="T3" fmla="*/ 1840 h 1840"/>
                <a:gd name="T4" fmla="*/ 0 w 2113"/>
                <a:gd name="T5" fmla="*/ 1833 h 1840"/>
                <a:gd name="T6" fmla="*/ 2109 w 2113"/>
                <a:gd name="T7" fmla="*/ 0 h 1840"/>
                <a:gd name="T8" fmla="*/ 2113 w 2113"/>
                <a:gd name="T9" fmla="*/ 8 h 1840"/>
              </a:gdLst>
              <a:ahLst/>
              <a:cxnLst>
                <a:cxn ang="0">
                  <a:pos x="T0" y="T1"/>
                </a:cxn>
                <a:cxn ang="0">
                  <a:pos x="T2" y="T3"/>
                </a:cxn>
                <a:cxn ang="0">
                  <a:pos x="T4" y="T5"/>
                </a:cxn>
                <a:cxn ang="0">
                  <a:pos x="T6" y="T7"/>
                </a:cxn>
                <a:cxn ang="0">
                  <a:pos x="T8" y="T9"/>
                </a:cxn>
              </a:cxnLst>
              <a:rect l="0" t="0" r="r" b="b"/>
              <a:pathLst>
                <a:path w="2113" h="1840">
                  <a:moveTo>
                    <a:pt x="2113" y="8"/>
                  </a:moveTo>
                  <a:cubicBezTo>
                    <a:pt x="6" y="1840"/>
                    <a:pt x="6" y="1840"/>
                    <a:pt x="6" y="1840"/>
                  </a:cubicBezTo>
                  <a:cubicBezTo>
                    <a:pt x="0" y="1833"/>
                    <a:pt x="0" y="1833"/>
                    <a:pt x="0" y="1833"/>
                  </a:cubicBezTo>
                  <a:cubicBezTo>
                    <a:pt x="2109" y="0"/>
                    <a:pt x="2109" y="0"/>
                    <a:pt x="2109" y="0"/>
                  </a:cubicBezTo>
                  <a:cubicBezTo>
                    <a:pt x="2110" y="3"/>
                    <a:pt x="2112" y="6"/>
                    <a:pt x="2113" y="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6">
              <a:extLst>
                <a:ext uri="{FF2B5EF4-FFF2-40B4-BE49-F238E27FC236}">
                  <a16:creationId xmlns:a16="http://schemas.microsoft.com/office/drawing/2014/main" id="{D9956E13-C68D-4B98-9743-9F6A2014E8B1}"/>
                </a:ext>
              </a:extLst>
            </p:cNvPr>
            <p:cNvSpPr>
              <a:spLocks/>
            </p:cNvSpPr>
            <p:nvPr/>
          </p:nvSpPr>
          <p:spPr bwMode="auto">
            <a:xfrm>
              <a:off x="365125" y="420688"/>
              <a:ext cx="3394075" cy="3422650"/>
            </a:xfrm>
            <a:custGeom>
              <a:avLst/>
              <a:gdLst>
                <a:gd name="T0" fmla="*/ 1114 w 2138"/>
                <a:gd name="T1" fmla="*/ 0 h 2156"/>
                <a:gd name="T2" fmla="*/ 2138 w 2138"/>
                <a:gd name="T3" fmla="*/ 936 h 2156"/>
                <a:gd name="T4" fmla="*/ 1023 w 2138"/>
                <a:gd name="T5" fmla="*/ 2156 h 2156"/>
                <a:gd name="T6" fmla="*/ 0 w 2138"/>
                <a:gd name="T7" fmla="*/ 1220 h 2156"/>
                <a:gd name="T8" fmla="*/ 1114 w 2138"/>
                <a:gd name="T9" fmla="*/ 0 h 2156"/>
              </a:gdLst>
              <a:ahLst/>
              <a:cxnLst>
                <a:cxn ang="0">
                  <a:pos x="T0" y="T1"/>
                </a:cxn>
                <a:cxn ang="0">
                  <a:pos x="T2" y="T3"/>
                </a:cxn>
                <a:cxn ang="0">
                  <a:pos x="T4" y="T5"/>
                </a:cxn>
                <a:cxn ang="0">
                  <a:pos x="T6" y="T7"/>
                </a:cxn>
                <a:cxn ang="0">
                  <a:pos x="T8" y="T9"/>
                </a:cxn>
              </a:cxnLst>
              <a:rect l="0" t="0" r="r" b="b"/>
              <a:pathLst>
                <a:path w="2138" h="2156">
                  <a:moveTo>
                    <a:pt x="1114" y="0"/>
                  </a:moveTo>
                  <a:lnTo>
                    <a:pt x="2138" y="936"/>
                  </a:lnTo>
                  <a:lnTo>
                    <a:pt x="1023" y="2156"/>
                  </a:lnTo>
                  <a:lnTo>
                    <a:pt x="0" y="1220"/>
                  </a:lnTo>
                  <a:lnTo>
                    <a:pt x="1114" y="0"/>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87">
              <a:extLst>
                <a:ext uri="{FF2B5EF4-FFF2-40B4-BE49-F238E27FC236}">
                  <a16:creationId xmlns:a16="http://schemas.microsoft.com/office/drawing/2014/main" id="{F694CADD-27A8-4D5F-BAF7-943AFACA12C6}"/>
                </a:ext>
              </a:extLst>
            </p:cNvPr>
            <p:cNvSpPr>
              <a:spLocks/>
            </p:cNvSpPr>
            <p:nvPr/>
          </p:nvSpPr>
          <p:spPr bwMode="auto">
            <a:xfrm>
              <a:off x="11822113" y="3962400"/>
              <a:ext cx="3275013" cy="3054350"/>
            </a:xfrm>
            <a:custGeom>
              <a:avLst/>
              <a:gdLst>
                <a:gd name="T0" fmla="*/ 544 w 2063"/>
                <a:gd name="T1" fmla="*/ 1924 h 1924"/>
                <a:gd name="T2" fmla="*/ 0 w 2063"/>
                <a:gd name="T3" fmla="*/ 647 h 1924"/>
                <a:gd name="T4" fmla="*/ 1520 w 2063"/>
                <a:gd name="T5" fmla="*/ 0 h 1924"/>
                <a:gd name="T6" fmla="*/ 2063 w 2063"/>
                <a:gd name="T7" fmla="*/ 1277 h 1924"/>
                <a:gd name="T8" fmla="*/ 544 w 2063"/>
                <a:gd name="T9" fmla="*/ 1924 h 1924"/>
              </a:gdLst>
              <a:ahLst/>
              <a:cxnLst>
                <a:cxn ang="0">
                  <a:pos x="T0" y="T1"/>
                </a:cxn>
                <a:cxn ang="0">
                  <a:pos x="T2" y="T3"/>
                </a:cxn>
                <a:cxn ang="0">
                  <a:pos x="T4" y="T5"/>
                </a:cxn>
                <a:cxn ang="0">
                  <a:pos x="T6" y="T7"/>
                </a:cxn>
                <a:cxn ang="0">
                  <a:pos x="T8" y="T9"/>
                </a:cxn>
              </a:cxnLst>
              <a:rect l="0" t="0" r="r" b="b"/>
              <a:pathLst>
                <a:path w="2063" h="1924">
                  <a:moveTo>
                    <a:pt x="544" y="1924"/>
                  </a:moveTo>
                  <a:lnTo>
                    <a:pt x="0" y="647"/>
                  </a:lnTo>
                  <a:lnTo>
                    <a:pt x="1520" y="0"/>
                  </a:lnTo>
                  <a:lnTo>
                    <a:pt x="2063" y="1277"/>
                  </a:lnTo>
                  <a:lnTo>
                    <a:pt x="544" y="1924"/>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88">
              <a:extLst>
                <a:ext uri="{FF2B5EF4-FFF2-40B4-BE49-F238E27FC236}">
                  <a16:creationId xmlns:a16="http://schemas.microsoft.com/office/drawing/2014/main" id="{B237EA37-0138-41CF-803D-51C5616A8D67}"/>
                </a:ext>
              </a:extLst>
            </p:cNvPr>
            <p:cNvSpPr>
              <a:spLocks/>
            </p:cNvSpPr>
            <p:nvPr/>
          </p:nvSpPr>
          <p:spPr bwMode="auto">
            <a:xfrm>
              <a:off x="3041650" y="781050"/>
              <a:ext cx="463550" cy="1554163"/>
            </a:xfrm>
            <a:custGeom>
              <a:avLst/>
              <a:gdLst>
                <a:gd name="T0" fmla="*/ 310 w 541"/>
                <a:gd name="T1" fmla="*/ 4 h 1813"/>
                <a:gd name="T2" fmla="*/ 2 w 541"/>
                <a:gd name="T3" fmla="*/ 1755 h 1813"/>
                <a:gd name="T4" fmla="*/ 30 w 541"/>
                <a:gd name="T5" fmla="*/ 1780 h 1813"/>
                <a:gd name="T6" fmla="*/ 198 w 541"/>
                <a:gd name="T7" fmla="*/ 1810 h 1813"/>
                <a:gd name="T8" fmla="*/ 233 w 541"/>
                <a:gd name="T9" fmla="*/ 1796 h 1813"/>
                <a:gd name="T10" fmla="*/ 541 w 541"/>
                <a:gd name="T11" fmla="*/ 45 h 1813"/>
                <a:gd name="T12" fmla="*/ 540 w 541"/>
                <a:gd name="T13" fmla="*/ 40 h 1813"/>
                <a:gd name="T14" fmla="*/ 311 w 541"/>
                <a:gd name="T15" fmla="*/ 0 h 1813"/>
                <a:gd name="T16" fmla="*/ 310 w 541"/>
                <a:gd name="T17" fmla="*/ 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13">
                  <a:moveTo>
                    <a:pt x="310" y="4"/>
                  </a:moveTo>
                  <a:cubicBezTo>
                    <a:pt x="2" y="1755"/>
                    <a:pt x="2" y="1755"/>
                    <a:pt x="2" y="1755"/>
                  </a:cubicBezTo>
                  <a:cubicBezTo>
                    <a:pt x="0" y="1766"/>
                    <a:pt x="13" y="1777"/>
                    <a:pt x="30" y="1780"/>
                  </a:cubicBezTo>
                  <a:cubicBezTo>
                    <a:pt x="198" y="1810"/>
                    <a:pt x="198" y="1810"/>
                    <a:pt x="198" y="1810"/>
                  </a:cubicBezTo>
                  <a:cubicBezTo>
                    <a:pt x="216" y="1813"/>
                    <a:pt x="231" y="1807"/>
                    <a:pt x="233" y="1796"/>
                  </a:cubicBezTo>
                  <a:cubicBezTo>
                    <a:pt x="541" y="45"/>
                    <a:pt x="541" y="45"/>
                    <a:pt x="541" y="45"/>
                  </a:cubicBezTo>
                  <a:cubicBezTo>
                    <a:pt x="541" y="43"/>
                    <a:pt x="541" y="42"/>
                    <a:pt x="540" y="40"/>
                  </a:cubicBezTo>
                  <a:cubicBezTo>
                    <a:pt x="311" y="0"/>
                    <a:pt x="311" y="0"/>
                    <a:pt x="311" y="0"/>
                  </a:cubicBezTo>
                  <a:cubicBezTo>
                    <a:pt x="311" y="1"/>
                    <a:pt x="310" y="3"/>
                    <a:pt x="310" y="4"/>
                  </a:cubicBezTo>
                  <a:close/>
                </a:path>
              </a:pathLst>
            </a:custGeom>
            <a:solidFill>
              <a:srgbClr val="F4BA2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89">
              <a:extLst>
                <a:ext uri="{FF2B5EF4-FFF2-40B4-BE49-F238E27FC236}">
                  <a16:creationId xmlns:a16="http://schemas.microsoft.com/office/drawing/2014/main" id="{05D829A6-4EC3-4EB5-B5AD-2958B4AB3C47}"/>
                </a:ext>
              </a:extLst>
            </p:cNvPr>
            <p:cNvSpPr>
              <a:spLocks/>
            </p:cNvSpPr>
            <p:nvPr/>
          </p:nvSpPr>
          <p:spPr bwMode="auto">
            <a:xfrm>
              <a:off x="3154363" y="804863"/>
              <a:ext cx="350838" cy="1530350"/>
            </a:xfrm>
            <a:custGeom>
              <a:avLst/>
              <a:gdLst>
                <a:gd name="T0" fmla="*/ 0 w 411"/>
                <a:gd name="T1" fmla="*/ 1770 h 1785"/>
                <a:gd name="T2" fmla="*/ 68 w 411"/>
                <a:gd name="T3" fmla="*/ 1782 h 1785"/>
                <a:gd name="T4" fmla="*/ 103 w 411"/>
                <a:gd name="T5" fmla="*/ 1768 h 1785"/>
                <a:gd name="T6" fmla="*/ 411 w 411"/>
                <a:gd name="T7" fmla="*/ 17 h 1785"/>
                <a:gd name="T8" fmla="*/ 410 w 411"/>
                <a:gd name="T9" fmla="*/ 12 h 1785"/>
                <a:gd name="T10" fmla="*/ 342 w 411"/>
                <a:gd name="T11" fmla="*/ 0 h 1785"/>
                <a:gd name="T12" fmla="*/ 343 w 411"/>
                <a:gd name="T13" fmla="*/ 3 h 1785"/>
                <a:gd name="T14" fmla="*/ 342 w 411"/>
                <a:gd name="T15" fmla="*/ 5 h 1785"/>
                <a:gd name="T16" fmla="*/ 35 w 411"/>
                <a:gd name="T17" fmla="*/ 1756 h 1785"/>
                <a:gd name="T18" fmla="*/ 0 w 411"/>
                <a:gd name="T19" fmla="*/ 177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785">
                  <a:moveTo>
                    <a:pt x="0" y="1770"/>
                  </a:moveTo>
                  <a:cubicBezTo>
                    <a:pt x="68" y="1782"/>
                    <a:pt x="68" y="1782"/>
                    <a:pt x="68" y="1782"/>
                  </a:cubicBezTo>
                  <a:cubicBezTo>
                    <a:pt x="86" y="1785"/>
                    <a:pt x="101" y="1779"/>
                    <a:pt x="103" y="1768"/>
                  </a:cubicBezTo>
                  <a:cubicBezTo>
                    <a:pt x="411" y="17"/>
                    <a:pt x="411" y="17"/>
                    <a:pt x="411" y="17"/>
                  </a:cubicBezTo>
                  <a:cubicBezTo>
                    <a:pt x="411" y="15"/>
                    <a:pt x="411" y="14"/>
                    <a:pt x="410" y="12"/>
                  </a:cubicBezTo>
                  <a:cubicBezTo>
                    <a:pt x="342" y="0"/>
                    <a:pt x="342" y="0"/>
                    <a:pt x="342" y="0"/>
                  </a:cubicBezTo>
                  <a:cubicBezTo>
                    <a:pt x="343" y="1"/>
                    <a:pt x="343" y="2"/>
                    <a:pt x="343" y="3"/>
                  </a:cubicBezTo>
                  <a:cubicBezTo>
                    <a:pt x="343" y="4"/>
                    <a:pt x="342" y="4"/>
                    <a:pt x="342" y="5"/>
                  </a:cubicBezTo>
                  <a:cubicBezTo>
                    <a:pt x="35" y="1756"/>
                    <a:pt x="35" y="1756"/>
                    <a:pt x="35" y="1756"/>
                  </a:cubicBezTo>
                  <a:cubicBezTo>
                    <a:pt x="33" y="1767"/>
                    <a:pt x="17" y="1773"/>
                    <a:pt x="0" y="1770"/>
                  </a:cubicBezTo>
                  <a:close/>
                </a:path>
              </a:pathLst>
            </a:custGeom>
            <a:solidFill>
              <a:srgbClr val="FFDB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0">
              <a:extLst>
                <a:ext uri="{FF2B5EF4-FFF2-40B4-BE49-F238E27FC236}">
                  <a16:creationId xmlns:a16="http://schemas.microsoft.com/office/drawing/2014/main" id="{A30A101A-3CB0-4475-A948-F75A136619D8}"/>
                </a:ext>
              </a:extLst>
            </p:cNvPr>
            <p:cNvSpPr>
              <a:spLocks/>
            </p:cNvSpPr>
            <p:nvPr/>
          </p:nvSpPr>
          <p:spPr bwMode="auto">
            <a:xfrm>
              <a:off x="3113088" y="792163"/>
              <a:ext cx="334963" cy="1533525"/>
            </a:xfrm>
            <a:custGeom>
              <a:avLst/>
              <a:gdLst>
                <a:gd name="T0" fmla="*/ 309 w 391"/>
                <a:gd name="T1" fmla="*/ 4 h 1789"/>
                <a:gd name="T2" fmla="*/ 2 w 391"/>
                <a:gd name="T3" fmla="*/ 1756 h 1789"/>
                <a:gd name="T4" fmla="*/ 9 w 391"/>
                <a:gd name="T5" fmla="*/ 1777 h 1789"/>
                <a:gd name="T6" fmla="*/ 68 w 391"/>
                <a:gd name="T7" fmla="*/ 1788 h 1789"/>
                <a:gd name="T8" fmla="*/ 83 w 391"/>
                <a:gd name="T9" fmla="*/ 1770 h 1789"/>
                <a:gd name="T10" fmla="*/ 390 w 391"/>
                <a:gd name="T11" fmla="*/ 19 h 1789"/>
                <a:gd name="T12" fmla="*/ 391 w 391"/>
                <a:gd name="T13" fmla="*/ 17 h 1789"/>
                <a:gd name="T14" fmla="*/ 391 w 391"/>
                <a:gd name="T15" fmla="*/ 14 h 1789"/>
                <a:gd name="T16" fmla="*/ 310 w 391"/>
                <a:gd name="T17" fmla="*/ 0 h 1789"/>
                <a:gd name="T18" fmla="*/ 309 w 391"/>
                <a:gd name="T19" fmla="*/ 4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789">
                  <a:moveTo>
                    <a:pt x="309" y="4"/>
                  </a:moveTo>
                  <a:cubicBezTo>
                    <a:pt x="2" y="1756"/>
                    <a:pt x="2" y="1756"/>
                    <a:pt x="2" y="1756"/>
                  </a:cubicBezTo>
                  <a:cubicBezTo>
                    <a:pt x="0" y="1767"/>
                    <a:pt x="3" y="1776"/>
                    <a:pt x="9" y="1777"/>
                  </a:cubicBezTo>
                  <a:cubicBezTo>
                    <a:pt x="68" y="1788"/>
                    <a:pt x="68" y="1788"/>
                    <a:pt x="68" y="1788"/>
                  </a:cubicBezTo>
                  <a:cubicBezTo>
                    <a:pt x="74" y="1789"/>
                    <a:pt x="81" y="1781"/>
                    <a:pt x="83" y="1770"/>
                  </a:cubicBezTo>
                  <a:cubicBezTo>
                    <a:pt x="390" y="19"/>
                    <a:pt x="390" y="19"/>
                    <a:pt x="390" y="19"/>
                  </a:cubicBezTo>
                  <a:cubicBezTo>
                    <a:pt x="390" y="18"/>
                    <a:pt x="391" y="18"/>
                    <a:pt x="391" y="17"/>
                  </a:cubicBezTo>
                  <a:cubicBezTo>
                    <a:pt x="391" y="16"/>
                    <a:pt x="391" y="15"/>
                    <a:pt x="391" y="14"/>
                  </a:cubicBezTo>
                  <a:cubicBezTo>
                    <a:pt x="310" y="0"/>
                    <a:pt x="310" y="0"/>
                    <a:pt x="310" y="0"/>
                  </a:cubicBezTo>
                  <a:cubicBezTo>
                    <a:pt x="310" y="1"/>
                    <a:pt x="309" y="3"/>
                    <a:pt x="309" y="4"/>
                  </a:cubicBezTo>
                  <a:close/>
                </a:path>
              </a:pathLst>
            </a:custGeom>
            <a:solidFill>
              <a:srgbClr val="FFCC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91">
              <a:extLst>
                <a:ext uri="{FF2B5EF4-FFF2-40B4-BE49-F238E27FC236}">
                  <a16:creationId xmlns:a16="http://schemas.microsoft.com/office/drawing/2014/main" id="{615C41DD-A766-4FE1-A2C5-6B31325B0E14}"/>
                </a:ext>
              </a:extLst>
            </p:cNvPr>
            <p:cNvSpPr>
              <a:spLocks/>
            </p:cNvSpPr>
            <p:nvPr/>
          </p:nvSpPr>
          <p:spPr bwMode="auto">
            <a:xfrm>
              <a:off x="3308350" y="469900"/>
              <a:ext cx="196850" cy="344488"/>
            </a:xfrm>
            <a:custGeom>
              <a:avLst/>
              <a:gdLst>
                <a:gd name="T0" fmla="*/ 230 w 230"/>
                <a:gd name="T1" fmla="*/ 402 h 402"/>
                <a:gd name="T2" fmla="*/ 181 w 230"/>
                <a:gd name="T3" fmla="*/ 3 h 402"/>
                <a:gd name="T4" fmla="*/ 0 w 230"/>
                <a:gd name="T5" fmla="*/ 362 h 402"/>
                <a:gd name="T6" fmla="*/ 230 w 230"/>
                <a:gd name="T7" fmla="*/ 402 h 402"/>
              </a:gdLst>
              <a:ahLst/>
              <a:cxnLst>
                <a:cxn ang="0">
                  <a:pos x="T0" y="T1"/>
                </a:cxn>
                <a:cxn ang="0">
                  <a:pos x="T2" y="T3"/>
                </a:cxn>
                <a:cxn ang="0">
                  <a:pos x="T4" y="T5"/>
                </a:cxn>
                <a:cxn ang="0">
                  <a:pos x="T6" y="T7"/>
                </a:cxn>
              </a:cxnLst>
              <a:rect l="0" t="0" r="r" b="b"/>
              <a:pathLst>
                <a:path w="230" h="402">
                  <a:moveTo>
                    <a:pt x="230" y="402"/>
                  </a:moveTo>
                  <a:cubicBezTo>
                    <a:pt x="230" y="402"/>
                    <a:pt x="195" y="6"/>
                    <a:pt x="181" y="3"/>
                  </a:cubicBezTo>
                  <a:cubicBezTo>
                    <a:pt x="168" y="0"/>
                    <a:pt x="0" y="362"/>
                    <a:pt x="0" y="362"/>
                  </a:cubicBezTo>
                  <a:lnTo>
                    <a:pt x="230" y="402"/>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92">
              <a:extLst>
                <a:ext uri="{FF2B5EF4-FFF2-40B4-BE49-F238E27FC236}">
                  <a16:creationId xmlns:a16="http://schemas.microsoft.com/office/drawing/2014/main" id="{D65159B1-450F-4D4C-9B53-F9E6FC7A8F79}"/>
                </a:ext>
              </a:extLst>
            </p:cNvPr>
            <p:cNvSpPr>
              <a:spLocks/>
            </p:cNvSpPr>
            <p:nvPr/>
          </p:nvSpPr>
          <p:spPr bwMode="auto">
            <a:xfrm>
              <a:off x="3406775" y="469900"/>
              <a:ext cx="76200" cy="120650"/>
            </a:xfrm>
            <a:custGeom>
              <a:avLst/>
              <a:gdLst>
                <a:gd name="T0" fmla="*/ 90 w 90"/>
                <a:gd name="T1" fmla="*/ 140 h 140"/>
                <a:gd name="T2" fmla="*/ 68 w 90"/>
                <a:gd name="T3" fmla="*/ 0 h 140"/>
                <a:gd name="T4" fmla="*/ 0 w 90"/>
                <a:gd name="T5" fmla="*/ 124 h 140"/>
                <a:gd name="T6" fmla="*/ 90 w 90"/>
                <a:gd name="T7" fmla="*/ 140 h 140"/>
              </a:gdLst>
              <a:ahLst/>
              <a:cxnLst>
                <a:cxn ang="0">
                  <a:pos x="T0" y="T1"/>
                </a:cxn>
                <a:cxn ang="0">
                  <a:pos x="T2" y="T3"/>
                </a:cxn>
                <a:cxn ang="0">
                  <a:pos x="T4" y="T5"/>
                </a:cxn>
                <a:cxn ang="0">
                  <a:pos x="T6" y="T7"/>
                </a:cxn>
              </a:cxnLst>
              <a:rect l="0" t="0" r="r" b="b"/>
              <a:pathLst>
                <a:path w="90" h="140">
                  <a:moveTo>
                    <a:pt x="90" y="140"/>
                  </a:moveTo>
                  <a:cubicBezTo>
                    <a:pt x="90" y="140"/>
                    <a:pt x="75" y="0"/>
                    <a:pt x="68" y="0"/>
                  </a:cubicBezTo>
                  <a:cubicBezTo>
                    <a:pt x="60" y="0"/>
                    <a:pt x="0" y="124"/>
                    <a:pt x="0" y="124"/>
                  </a:cubicBezTo>
                  <a:lnTo>
                    <a:pt x="90" y="140"/>
                  </a:ln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93">
              <a:extLst>
                <a:ext uri="{FF2B5EF4-FFF2-40B4-BE49-F238E27FC236}">
                  <a16:creationId xmlns:a16="http://schemas.microsoft.com/office/drawing/2014/main" id="{B8EEA056-FA07-45CF-8CF9-1EE8E2BA3887}"/>
                </a:ext>
              </a:extLst>
            </p:cNvPr>
            <p:cNvSpPr>
              <a:spLocks/>
            </p:cNvSpPr>
            <p:nvPr/>
          </p:nvSpPr>
          <p:spPr bwMode="auto">
            <a:xfrm>
              <a:off x="8455025" y="5943600"/>
              <a:ext cx="2789238" cy="2543175"/>
            </a:xfrm>
            <a:custGeom>
              <a:avLst/>
              <a:gdLst>
                <a:gd name="T0" fmla="*/ 1078 w 3253"/>
                <a:gd name="T1" fmla="*/ 57 h 2966"/>
                <a:gd name="T2" fmla="*/ 765 w 3253"/>
                <a:gd name="T3" fmla="*/ 164 h 2966"/>
                <a:gd name="T4" fmla="*/ 56 w 3253"/>
                <a:gd name="T5" fmla="*/ 1614 h 2966"/>
                <a:gd name="T6" fmla="*/ 164 w 3253"/>
                <a:gd name="T7" fmla="*/ 1927 h 2966"/>
                <a:gd name="T8" fmla="*/ 2175 w 3253"/>
                <a:gd name="T9" fmla="*/ 2910 h 2966"/>
                <a:gd name="T10" fmla="*/ 2488 w 3253"/>
                <a:gd name="T11" fmla="*/ 2802 h 2966"/>
                <a:gd name="T12" fmla="*/ 3196 w 3253"/>
                <a:gd name="T13" fmla="*/ 1353 h 2966"/>
                <a:gd name="T14" fmla="*/ 3089 w 3253"/>
                <a:gd name="T15" fmla="*/ 1040 h 2966"/>
                <a:gd name="T16" fmla="*/ 1078 w 3253"/>
                <a:gd name="T17" fmla="*/ 57 h 2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3" h="2966">
                  <a:moveTo>
                    <a:pt x="1078" y="57"/>
                  </a:moveTo>
                  <a:cubicBezTo>
                    <a:pt x="962" y="0"/>
                    <a:pt x="821" y="49"/>
                    <a:pt x="765" y="164"/>
                  </a:cubicBezTo>
                  <a:cubicBezTo>
                    <a:pt x="56" y="1614"/>
                    <a:pt x="56" y="1614"/>
                    <a:pt x="56" y="1614"/>
                  </a:cubicBezTo>
                  <a:cubicBezTo>
                    <a:pt x="0" y="1729"/>
                    <a:pt x="48" y="1870"/>
                    <a:pt x="164" y="1927"/>
                  </a:cubicBezTo>
                  <a:cubicBezTo>
                    <a:pt x="2175" y="2910"/>
                    <a:pt x="2175" y="2910"/>
                    <a:pt x="2175" y="2910"/>
                  </a:cubicBezTo>
                  <a:cubicBezTo>
                    <a:pt x="2291" y="2966"/>
                    <a:pt x="2432" y="2918"/>
                    <a:pt x="2488" y="2802"/>
                  </a:cubicBezTo>
                  <a:cubicBezTo>
                    <a:pt x="3196" y="1353"/>
                    <a:pt x="3196" y="1353"/>
                    <a:pt x="3196" y="1353"/>
                  </a:cubicBezTo>
                  <a:cubicBezTo>
                    <a:pt x="3253" y="1237"/>
                    <a:pt x="3205" y="1096"/>
                    <a:pt x="3089" y="1040"/>
                  </a:cubicBezTo>
                  <a:cubicBezTo>
                    <a:pt x="1078" y="57"/>
                    <a:pt x="1078" y="57"/>
                    <a:pt x="1078" y="57"/>
                  </a:cubicBezTo>
                </a:path>
              </a:pathLst>
            </a:custGeom>
            <a:solidFill>
              <a:srgbClr val="CECF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94">
              <a:extLst>
                <a:ext uri="{FF2B5EF4-FFF2-40B4-BE49-F238E27FC236}">
                  <a16:creationId xmlns:a16="http://schemas.microsoft.com/office/drawing/2014/main" id="{C71C5C89-5CB1-46B6-80DA-A6ACDB866E03}"/>
                </a:ext>
              </a:extLst>
            </p:cNvPr>
            <p:cNvSpPr>
              <a:spLocks/>
            </p:cNvSpPr>
            <p:nvPr/>
          </p:nvSpPr>
          <p:spPr bwMode="auto">
            <a:xfrm>
              <a:off x="8739188" y="7539038"/>
              <a:ext cx="649288" cy="442913"/>
            </a:xfrm>
            <a:custGeom>
              <a:avLst/>
              <a:gdLst>
                <a:gd name="T0" fmla="*/ 67 w 756"/>
                <a:gd name="T1" fmla="*/ 0 h 516"/>
                <a:gd name="T2" fmla="*/ 67 w 756"/>
                <a:gd name="T3" fmla="*/ 0 h 516"/>
                <a:gd name="T4" fmla="*/ 0 w 756"/>
                <a:gd name="T5" fmla="*/ 26 h 516"/>
                <a:gd name="T6" fmla="*/ 544 w 756"/>
                <a:gd name="T7" fmla="*/ 414 h 516"/>
                <a:gd name="T8" fmla="*/ 756 w 756"/>
                <a:gd name="T9" fmla="*/ 516 h 516"/>
                <a:gd name="T10" fmla="*/ 67 w 756"/>
                <a:gd name="T11" fmla="*/ 0 h 516"/>
              </a:gdLst>
              <a:ahLst/>
              <a:cxnLst>
                <a:cxn ang="0">
                  <a:pos x="T0" y="T1"/>
                </a:cxn>
                <a:cxn ang="0">
                  <a:pos x="T2" y="T3"/>
                </a:cxn>
                <a:cxn ang="0">
                  <a:pos x="T4" y="T5"/>
                </a:cxn>
                <a:cxn ang="0">
                  <a:pos x="T6" y="T7"/>
                </a:cxn>
                <a:cxn ang="0">
                  <a:pos x="T8" y="T9"/>
                </a:cxn>
                <a:cxn ang="0">
                  <a:pos x="T10" y="T11"/>
                </a:cxn>
              </a:cxnLst>
              <a:rect l="0" t="0" r="r" b="b"/>
              <a:pathLst>
                <a:path w="756" h="516">
                  <a:moveTo>
                    <a:pt x="67" y="0"/>
                  </a:moveTo>
                  <a:cubicBezTo>
                    <a:pt x="67" y="0"/>
                    <a:pt x="67" y="0"/>
                    <a:pt x="67" y="0"/>
                  </a:cubicBezTo>
                  <a:cubicBezTo>
                    <a:pt x="45" y="9"/>
                    <a:pt x="23" y="18"/>
                    <a:pt x="0" y="26"/>
                  </a:cubicBezTo>
                  <a:cubicBezTo>
                    <a:pt x="544" y="414"/>
                    <a:pt x="544" y="414"/>
                    <a:pt x="544" y="414"/>
                  </a:cubicBezTo>
                  <a:cubicBezTo>
                    <a:pt x="756" y="516"/>
                    <a:pt x="756" y="516"/>
                    <a:pt x="756" y="516"/>
                  </a:cubicBezTo>
                  <a:cubicBezTo>
                    <a:pt x="67" y="0"/>
                    <a:pt x="67" y="0"/>
                    <a:pt x="67" y="0"/>
                  </a:cubicBezTo>
                </a:path>
              </a:pathLst>
            </a:custGeom>
            <a:solidFill>
              <a:srgbClr val="B5B5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95">
              <a:extLst>
                <a:ext uri="{FF2B5EF4-FFF2-40B4-BE49-F238E27FC236}">
                  <a16:creationId xmlns:a16="http://schemas.microsoft.com/office/drawing/2014/main" id="{A171BB7A-C96F-4C00-B606-1FE95BE26E02}"/>
                </a:ext>
              </a:extLst>
            </p:cNvPr>
            <p:cNvSpPr>
              <a:spLocks/>
            </p:cNvSpPr>
            <p:nvPr/>
          </p:nvSpPr>
          <p:spPr bwMode="auto">
            <a:xfrm>
              <a:off x="8504238" y="5905500"/>
              <a:ext cx="2817813" cy="2709863"/>
            </a:xfrm>
            <a:custGeom>
              <a:avLst/>
              <a:gdLst>
                <a:gd name="T0" fmla="*/ 1372 w 3288"/>
                <a:gd name="T1" fmla="*/ 77 h 3162"/>
                <a:gd name="T2" fmla="*/ 1044 w 3288"/>
                <a:gd name="T3" fmla="*/ 124 h 3162"/>
                <a:gd name="T4" fmla="*/ 77 w 3288"/>
                <a:gd name="T5" fmla="*/ 1415 h 3162"/>
                <a:gd name="T6" fmla="*/ 124 w 3288"/>
                <a:gd name="T7" fmla="*/ 1743 h 3162"/>
                <a:gd name="T8" fmla="*/ 1916 w 3288"/>
                <a:gd name="T9" fmla="*/ 3085 h 3162"/>
                <a:gd name="T10" fmla="*/ 2244 w 3288"/>
                <a:gd name="T11" fmla="*/ 3038 h 3162"/>
                <a:gd name="T12" fmla="*/ 3211 w 3288"/>
                <a:gd name="T13" fmla="*/ 1746 h 3162"/>
                <a:gd name="T14" fmla="*/ 3164 w 3288"/>
                <a:gd name="T15" fmla="*/ 1419 h 3162"/>
                <a:gd name="T16" fmla="*/ 1372 w 3288"/>
                <a:gd name="T17" fmla="*/ 77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8" h="3162">
                  <a:moveTo>
                    <a:pt x="1372" y="77"/>
                  </a:moveTo>
                  <a:cubicBezTo>
                    <a:pt x="1269" y="0"/>
                    <a:pt x="1121" y="21"/>
                    <a:pt x="1044" y="124"/>
                  </a:cubicBezTo>
                  <a:cubicBezTo>
                    <a:pt x="77" y="1415"/>
                    <a:pt x="77" y="1415"/>
                    <a:pt x="77" y="1415"/>
                  </a:cubicBezTo>
                  <a:cubicBezTo>
                    <a:pt x="0" y="1518"/>
                    <a:pt x="21" y="1666"/>
                    <a:pt x="124" y="1743"/>
                  </a:cubicBezTo>
                  <a:cubicBezTo>
                    <a:pt x="1916" y="3085"/>
                    <a:pt x="1916" y="3085"/>
                    <a:pt x="1916" y="3085"/>
                  </a:cubicBezTo>
                  <a:cubicBezTo>
                    <a:pt x="2019" y="3162"/>
                    <a:pt x="2167" y="3141"/>
                    <a:pt x="2244" y="3038"/>
                  </a:cubicBezTo>
                  <a:cubicBezTo>
                    <a:pt x="3211" y="1746"/>
                    <a:pt x="3211" y="1746"/>
                    <a:pt x="3211" y="1746"/>
                  </a:cubicBezTo>
                  <a:cubicBezTo>
                    <a:pt x="3288" y="1643"/>
                    <a:pt x="3267" y="1496"/>
                    <a:pt x="3164" y="1419"/>
                  </a:cubicBezTo>
                  <a:cubicBezTo>
                    <a:pt x="1372" y="77"/>
                    <a:pt x="1372" y="77"/>
                    <a:pt x="1372" y="77"/>
                  </a:cubicBezTo>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96">
              <a:extLst>
                <a:ext uri="{FF2B5EF4-FFF2-40B4-BE49-F238E27FC236}">
                  <a16:creationId xmlns:a16="http://schemas.microsoft.com/office/drawing/2014/main" id="{75903F74-3C42-478D-AC9B-DF973AD18E91}"/>
                </a:ext>
              </a:extLst>
            </p:cNvPr>
            <p:cNvSpPr>
              <a:spLocks/>
            </p:cNvSpPr>
            <p:nvPr/>
          </p:nvSpPr>
          <p:spPr bwMode="auto">
            <a:xfrm>
              <a:off x="9936163" y="8393113"/>
              <a:ext cx="3175" cy="3175"/>
            </a:xfrm>
            <a:custGeom>
              <a:avLst/>
              <a:gdLst>
                <a:gd name="T0" fmla="*/ 2 w 4"/>
                <a:gd name="T1" fmla="*/ 0 h 3"/>
                <a:gd name="T2" fmla="*/ 0 w 4"/>
                <a:gd name="T3" fmla="*/ 3 h 3"/>
                <a:gd name="T4" fmla="*/ 4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1" y="2"/>
                    <a:pt x="0" y="3"/>
                    <a:pt x="0" y="3"/>
                  </a:cubicBezTo>
                  <a:cubicBezTo>
                    <a:pt x="4" y="2"/>
                    <a:pt x="4" y="2"/>
                    <a:pt x="4" y="2"/>
                  </a:cubicBezTo>
                  <a:cubicBezTo>
                    <a:pt x="2" y="0"/>
                    <a:pt x="2" y="0"/>
                    <a:pt x="2" y="0"/>
                  </a:cubicBezTo>
                </a:path>
              </a:pathLst>
            </a:custGeom>
            <a:solidFill>
              <a:srgbClr val="CB6A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97">
              <a:extLst>
                <a:ext uri="{FF2B5EF4-FFF2-40B4-BE49-F238E27FC236}">
                  <a16:creationId xmlns:a16="http://schemas.microsoft.com/office/drawing/2014/main" id="{2A46D878-48EB-4394-8093-CBBDB5C5ED58}"/>
                </a:ext>
              </a:extLst>
            </p:cNvPr>
            <p:cNvSpPr>
              <a:spLocks/>
            </p:cNvSpPr>
            <p:nvPr/>
          </p:nvSpPr>
          <p:spPr bwMode="auto">
            <a:xfrm>
              <a:off x="9937750" y="8031163"/>
              <a:ext cx="623888" cy="363538"/>
            </a:xfrm>
            <a:custGeom>
              <a:avLst/>
              <a:gdLst>
                <a:gd name="T0" fmla="*/ 250 w 727"/>
                <a:gd name="T1" fmla="*/ 0 h 425"/>
                <a:gd name="T2" fmla="*/ 200 w 727"/>
                <a:gd name="T3" fmla="*/ 28 h 425"/>
                <a:gd name="T4" fmla="*/ 0 w 727"/>
                <a:gd name="T5" fmla="*/ 423 h 425"/>
                <a:gd name="T6" fmla="*/ 2 w 727"/>
                <a:gd name="T7" fmla="*/ 425 h 425"/>
                <a:gd name="T8" fmla="*/ 727 w 727"/>
                <a:gd name="T9" fmla="*/ 299 h 425"/>
                <a:gd name="T10" fmla="*/ 296 w 727"/>
                <a:gd name="T11" fmla="*/ 19 h 425"/>
                <a:gd name="T12" fmla="*/ 250 w 72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27" h="425">
                  <a:moveTo>
                    <a:pt x="250" y="0"/>
                  </a:moveTo>
                  <a:cubicBezTo>
                    <a:pt x="234" y="0"/>
                    <a:pt x="217" y="7"/>
                    <a:pt x="200" y="28"/>
                  </a:cubicBezTo>
                  <a:cubicBezTo>
                    <a:pt x="156" y="81"/>
                    <a:pt x="14" y="392"/>
                    <a:pt x="0" y="423"/>
                  </a:cubicBezTo>
                  <a:cubicBezTo>
                    <a:pt x="2" y="425"/>
                    <a:pt x="2" y="425"/>
                    <a:pt x="2" y="425"/>
                  </a:cubicBezTo>
                  <a:cubicBezTo>
                    <a:pt x="727" y="299"/>
                    <a:pt x="727" y="299"/>
                    <a:pt x="727" y="299"/>
                  </a:cubicBezTo>
                  <a:cubicBezTo>
                    <a:pt x="296" y="19"/>
                    <a:pt x="296" y="19"/>
                    <a:pt x="296" y="19"/>
                  </a:cubicBezTo>
                  <a:cubicBezTo>
                    <a:pt x="296" y="19"/>
                    <a:pt x="276" y="0"/>
                    <a:pt x="250" y="0"/>
                  </a:cubicBezTo>
                </a:path>
              </a:pathLst>
            </a:custGeom>
            <a:solidFill>
              <a:srgbClr val="CCC9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98">
              <a:extLst>
                <a:ext uri="{FF2B5EF4-FFF2-40B4-BE49-F238E27FC236}">
                  <a16:creationId xmlns:a16="http://schemas.microsoft.com/office/drawing/2014/main" id="{928EBBB3-4B02-42D1-8A67-2ED2AF9BF65A}"/>
                </a:ext>
              </a:extLst>
            </p:cNvPr>
            <p:cNvSpPr>
              <a:spLocks/>
            </p:cNvSpPr>
            <p:nvPr/>
          </p:nvSpPr>
          <p:spPr bwMode="auto">
            <a:xfrm>
              <a:off x="9936163" y="8021638"/>
              <a:ext cx="646113" cy="373063"/>
            </a:xfrm>
            <a:custGeom>
              <a:avLst/>
              <a:gdLst>
                <a:gd name="T0" fmla="*/ 754 w 754"/>
                <a:gd name="T1" fmla="*/ 326 h 434"/>
                <a:gd name="T2" fmla="*/ 371 w 754"/>
                <a:gd name="T3" fmla="*/ 48 h 434"/>
                <a:gd name="T4" fmla="*/ 274 w 754"/>
                <a:gd name="T5" fmla="*/ 56 h 434"/>
                <a:gd name="T6" fmla="*/ 0 w 754"/>
                <a:gd name="T7" fmla="*/ 434 h 434"/>
                <a:gd name="T8" fmla="*/ 754 w 754"/>
                <a:gd name="T9" fmla="*/ 326 h 434"/>
              </a:gdLst>
              <a:ahLst/>
              <a:cxnLst>
                <a:cxn ang="0">
                  <a:pos x="T0" y="T1"/>
                </a:cxn>
                <a:cxn ang="0">
                  <a:pos x="T2" y="T3"/>
                </a:cxn>
                <a:cxn ang="0">
                  <a:pos x="T4" y="T5"/>
                </a:cxn>
                <a:cxn ang="0">
                  <a:pos x="T6" y="T7"/>
                </a:cxn>
                <a:cxn ang="0">
                  <a:pos x="T8" y="T9"/>
                </a:cxn>
              </a:cxnLst>
              <a:rect l="0" t="0" r="r" b="b"/>
              <a:pathLst>
                <a:path w="754" h="434">
                  <a:moveTo>
                    <a:pt x="754" y="326"/>
                  </a:moveTo>
                  <a:cubicBezTo>
                    <a:pt x="371" y="48"/>
                    <a:pt x="371" y="48"/>
                    <a:pt x="371" y="48"/>
                  </a:cubicBezTo>
                  <a:cubicBezTo>
                    <a:pt x="371" y="48"/>
                    <a:pt x="320" y="0"/>
                    <a:pt x="274" y="56"/>
                  </a:cubicBezTo>
                  <a:cubicBezTo>
                    <a:pt x="228" y="112"/>
                    <a:pt x="0" y="434"/>
                    <a:pt x="0" y="434"/>
                  </a:cubicBezTo>
                  <a:lnTo>
                    <a:pt x="754" y="326"/>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99">
              <a:extLst>
                <a:ext uri="{FF2B5EF4-FFF2-40B4-BE49-F238E27FC236}">
                  <a16:creationId xmlns:a16="http://schemas.microsoft.com/office/drawing/2014/main" id="{82361762-5300-4B9A-8495-0CAA8F840D58}"/>
                </a:ext>
              </a:extLst>
            </p:cNvPr>
            <p:cNvSpPr>
              <a:spLocks/>
            </p:cNvSpPr>
            <p:nvPr/>
          </p:nvSpPr>
          <p:spPr bwMode="auto">
            <a:xfrm>
              <a:off x="9629775" y="6854825"/>
              <a:ext cx="700088" cy="904875"/>
            </a:xfrm>
            <a:custGeom>
              <a:avLst/>
              <a:gdLst>
                <a:gd name="T0" fmla="*/ 779 w 816"/>
                <a:gd name="T1" fmla="*/ 0 h 1057"/>
                <a:gd name="T2" fmla="*/ 753 w 816"/>
                <a:gd name="T3" fmla="*/ 13 h 1057"/>
                <a:gd name="T4" fmla="*/ 11 w 816"/>
                <a:gd name="T5" fmla="*/ 1005 h 1057"/>
                <a:gd name="T6" fmla="*/ 17 w 816"/>
                <a:gd name="T7" fmla="*/ 1051 h 1057"/>
                <a:gd name="T8" fmla="*/ 37 w 816"/>
                <a:gd name="T9" fmla="*/ 1057 h 1057"/>
                <a:gd name="T10" fmla="*/ 63 w 816"/>
                <a:gd name="T11" fmla="*/ 1044 h 1057"/>
                <a:gd name="T12" fmla="*/ 805 w 816"/>
                <a:gd name="T13" fmla="*/ 52 h 1057"/>
                <a:gd name="T14" fmla="*/ 799 w 816"/>
                <a:gd name="T15" fmla="*/ 7 h 1057"/>
                <a:gd name="T16" fmla="*/ 779 w 816"/>
                <a:gd name="T1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1057">
                  <a:moveTo>
                    <a:pt x="779" y="0"/>
                  </a:moveTo>
                  <a:cubicBezTo>
                    <a:pt x="770" y="0"/>
                    <a:pt x="760" y="5"/>
                    <a:pt x="753" y="13"/>
                  </a:cubicBezTo>
                  <a:cubicBezTo>
                    <a:pt x="11" y="1005"/>
                    <a:pt x="11" y="1005"/>
                    <a:pt x="11" y="1005"/>
                  </a:cubicBezTo>
                  <a:cubicBezTo>
                    <a:pt x="0" y="1020"/>
                    <a:pt x="3" y="1040"/>
                    <a:pt x="17" y="1051"/>
                  </a:cubicBezTo>
                  <a:cubicBezTo>
                    <a:pt x="23" y="1055"/>
                    <a:pt x="30" y="1057"/>
                    <a:pt x="37" y="1057"/>
                  </a:cubicBezTo>
                  <a:cubicBezTo>
                    <a:pt x="47" y="1057"/>
                    <a:pt x="57" y="1053"/>
                    <a:pt x="63" y="1044"/>
                  </a:cubicBezTo>
                  <a:cubicBezTo>
                    <a:pt x="805" y="52"/>
                    <a:pt x="805" y="52"/>
                    <a:pt x="805" y="52"/>
                  </a:cubicBezTo>
                  <a:cubicBezTo>
                    <a:pt x="816" y="38"/>
                    <a:pt x="813" y="17"/>
                    <a:pt x="799" y="7"/>
                  </a:cubicBezTo>
                  <a:cubicBezTo>
                    <a:pt x="793" y="2"/>
                    <a:pt x="786"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00">
              <a:extLst>
                <a:ext uri="{FF2B5EF4-FFF2-40B4-BE49-F238E27FC236}">
                  <a16:creationId xmlns:a16="http://schemas.microsoft.com/office/drawing/2014/main" id="{F44932C2-6972-4908-8FED-475DDADC82AA}"/>
                </a:ext>
              </a:extLst>
            </p:cNvPr>
            <p:cNvSpPr>
              <a:spLocks/>
            </p:cNvSpPr>
            <p:nvPr/>
          </p:nvSpPr>
          <p:spPr bwMode="auto">
            <a:xfrm>
              <a:off x="9725025" y="6789738"/>
              <a:ext cx="514350" cy="655638"/>
            </a:xfrm>
            <a:custGeom>
              <a:avLst/>
              <a:gdLst>
                <a:gd name="T0" fmla="*/ 564 w 600"/>
                <a:gd name="T1" fmla="*/ 0 h 765"/>
                <a:gd name="T2" fmla="*/ 538 w 600"/>
                <a:gd name="T3" fmla="*/ 13 h 765"/>
                <a:gd name="T4" fmla="*/ 11 w 600"/>
                <a:gd name="T5" fmla="*/ 713 h 765"/>
                <a:gd name="T6" fmla="*/ 17 w 600"/>
                <a:gd name="T7" fmla="*/ 758 h 765"/>
                <a:gd name="T8" fmla="*/ 37 w 600"/>
                <a:gd name="T9" fmla="*/ 765 h 765"/>
                <a:gd name="T10" fmla="*/ 63 w 600"/>
                <a:gd name="T11" fmla="*/ 752 h 765"/>
                <a:gd name="T12" fmla="*/ 590 w 600"/>
                <a:gd name="T13" fmla="*/ 52 h 765"/>
                <a:gd name="T14" fmla="*/ 583 w 600"/>
                <a:gd name="T15" fmla="*/ 7 h 765"/>
                <a:gd name="T16" fmla="*/ 564 w 600"/>
                <a:gd name="T17"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765">
                  <a:moveTo>
                    <a:pt x="564" y="0"/>
                  </a:moveTo>
                  <a:cubicBezTo>
                    <a:pt x="554" y="0"/>
                    <a:pt x="544" y="4"/>
                    <a:pt x="538" y="13"/>
                  </a:cubicBezTo>
                  <a:cubicBezTo>
                    <a:pt x="11" y="713"/>
                    <a:pt x="11" y="713"/>
                    <a:pt x="11" y="713"/>
                  </a:cubicBezTo>
                  <a:cubicBezTo>
                    <a:pt x="0" y="727"/>
                    <a:pt x="3" y="747"/>
                    <a:pt x="17" y="758"/>
                  </a:cubicBezTo>
                  <a:cubicBezTo>
                    <a:pt x="23" y="762"/>
                    <a:pt x="30" y="765"/>
                    <a:pt x="37" y="765"/>
                  </a:cubicBezTo>
                  <a:cubicBezTo>
                    <a:pt x="46" y="765"/>
                    <a:pt x="56" y="760"/>
                    <a:pt x="63" y="752"/>
                  </a:cubicBezTo>
                  <a:cubicBezTo>
                    <a:pt x="590" y="52"/>
                    <a:pt x="590" y="52"/>
                    <a:pt x="590" y="52"/>
                  </a:cubicBezTo>
                  <a:cubicBezTo>
                    <a:pt x="600" y="38"/>
                    <a:pt x="597" y="17"/>
                    <a:pt x="583" y="7"/>
                  </a:cubicBezTo>
                  <a:cubicBezTo>
                    <a:pt x="577" y="2"/>
                    <a:pt x="570" y="0"/>
                    <a:pt x="564"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01">
              <a:extLst>
                <a:ext uri="{FF2B5EF4-FFF2-40B4-BE49-F238E27FC236}">
                  <a16:creationId xmlns:a16="http://schemas.microsoft.com/office/drawing/2014/main" id="{A6D3AFD6-A359-4901-A7B5-7D6CCC3025C7}"/>
                </a:ext>
              </a:extLst>
            </p:cNvPr>
            <p:cNvSpPr>
              <a:spLocks/>
            </p:cNvSpPr>
            <p:nvPr/>
          </p:nvSpPr>
          <p:spPr bwMode="auto">
            <a:xfrm>
              <a:off x="9440863" y="6791325"/>
              <a:ext cx="668338" cy="831850"/>
            </a:xfrm>
            <a:custGeom>
              <a:avLst/>
              <a:gdLst>
                <a:gd name="T0" fmla="*/ 779 w 779"/>
                <a:gd name="T1" fmla="*/ 0 h 970"/>
                <a:gd name="T2" fmla="*/ 634 w 779"/>
                <a:gd name="T3" fmla="*/ 86 h 970"/>
                <a:gd name="T4" fmla="*/ 11 w 779"/>
                <a:gd name="T5" fmla="*/ 918 h 970"/>
                <a:gd name="T6" fmla="*/ 18 w 779"/>
                <a:gd name="T7" fmla="*/ 963 h 970"/>
                <a:gd name="T8" fmla="*/ 37 w 779"/>
                <a:gd name="T9" fmla="*/ 970 h 970"/>
                <a:gd name="T10" fmla="*/ 63 w 779"/>
                <a:gd name="T11" fmla="*/ 957 h 970"/>
                <a:gd name="T12" fmla="*/ 779 w 779"/>
                <a:gd name="T13" fmla="*/ 0 h 970"/>
              </a:gdLst>
              <a:ahLst/>
              <a:cxnLst>
                <a:cxn ang="0">
                  <a:pos x="T0" y="T1"/>
                </a:cxn>
                <a:cxn ang="0">
                  <a:pos x="T2" y="T3"/>
                </a:cxn>
                <a:cxn ang="0">
                  <a:pos x="T4" y="T5"/>
                </a:cxn>
                <a:cxn ang="0">
                  <a:pos x="T6" y="T7"/>
                </a:cxn>
                <a:cxn ang="0">
                  <a:pos x="T8" y="T9"/>
                </a:cxn>
                <a:cxn ang="0">
                  <a:pos x="T10" y="T11"/>
                </a:cxn>
                <a:cxn ang="0">
                  <a:pos x="T12" y="T13"/>
                </a:cxn>
              </a:cxnLst>
              <a:rect l="0" t="0" r="r" b="b"/>
              <a:pathLst>
                <a:path w="779" h="970">
                  <a:moveTo>
                    <a:pt x="779" y="0"/>
                  </a:moveTo>
                  <a:cubicBezTo>
                    <a:pt x="730" y="29"/>
                    <a:pt x="682" y="57"/>
                    <a:pt x="634" y="86"/>
                  </a:cubicBezTo>
                  <a:cubicBezTo>
                    <a:pt x="11" y="918"/>
                    <a:pt x="11" y="918"/>
                    <a:pt x="11" y="918"/>
                  </a:cubicBezTo>
                  <a:cubicBezTo>
                    <a:pt x="0" y="932"/>
                    <a:pt x="3" y="953"/>
                    <a:pt x="18" y="963"/>
                  </a:cubicBezTo>
                  <a:cubicBezTo>
                    <a:pt x="23" y="968"/>
                    <a:pt x="30" y="970"/>
                    <a:pt x="37" y="970"/>
                  </a:cubicBezTo>
                  <a:cubicBezTo>
                    <a:pt x="47" y="970"/>
                    <a:pt x="57" y="965"/>
                    <a:pt x="63" y="957"/>
                  </a:cubicBezTo>
                  <a:cubicBezTo>
                    <a:pt x="779" y="0"/>
                    <a:pt x="779"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02">
              <a:extLst>
                <a:ext uri="{FF2B5EF4-FFF2-40B4-BE49-F238E27FC236}">
                  <a16:creationId xmlns:a16="http://schemas.microsoft.com/office/drawing/2014/main" id="{580652ED-1EAF-43B7-BB5D-B3D90E4E3BB8}"/>
                </a:ext>
              </a:extLst>
            </p:cNvPr>
            <p:cNvSpPr>
              <a:spLocks/>
            </p:cNvSpPr>
            <p:nvPr/>
          </p:nvSpPr>
          <p:spPr bwMode="auto">
            <a:xfrm>
              <a:off x="9582150" y="6964363"/>
              <a:ext cx="231775" cy="249238"/>
            </a:xfrm>
            <a:custGeom>
              <a:avLst/>
              <a:gdLst>
                <a:gd name="T0" fmla="*/ 271 w 271"/>
                <a:gd name="T1" fmla="*/ 0 h 290"/>
                <a:gd name="T2" fmla="*/ 127 w 271"/>
                <a:gd name="T3" fmla="*/ 83 h 290"/>
                <a:gd name="T4" fmla="*/ 11 w 271"/>
                <a:gd name="T5" fmla="*/ 238 h 290"/>
                <a:gd name="T6" fmla="*/ 17 w 271"/>
                <a:gd name="T7" fmla="*/ 283 h 290"/>
                <a:gd name="T8" fmla="*/ 36 w 271"/>
                <a:gd name="T9" fmla="*/ 290 h 290"/>
                <a:gd name="T10" fmla="*/ 62 w 271"/>
                <a:gd name="T11" fmla="*/ 277 h 290"/>
                <a:gd name="T12" fmla="*/ 271 w 271"/>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71" h="290">
                  <a:moveTo>
                    <a:pt x="271" y="0"/>
                  </a:moveTo>
                  <a:cubicBezTo>
                    <a:pt x="222" y="28"/>
                    <a:pt x="174" y="56"/>
                    <a:pt x="127" y="83"/>
                  </a:cubicBezTo>
                  <a:cubicBezTo>
                    <a:pt x="11" y="238"/>
                    <a:pt x="11" y="238"/>
                    <a:pt x="11" y="238"/>
                  </a:cubicBezTo>
                  <a:cubicBezTo>
                    <a:pt x="0" y="252"/>
                    <a:pt x="3" y="272"/>
                    <a:pt x="17" y="283"/>
                  </a:cubicBezTo>
                  <a:cubicBezTo>
                    <a:pt x="23" y="288"/>
                    <a:pt x="30" y="290"/>
                    <a:pt x="36" y="290"/>
                  </a:cubicBezTo>
                  <a:cubicBezTo>
                    <a:pt x="46" y="290"/>
                    <a:pt x="56" y="285"/>
                    <a:pt x="62" y="277"/>
                  </a:cubicBezTo>
                  <a:cubicBezTo>
                    <a:pt x="271" y="0"/>
                    <a:pt x="271" y="0"/>
                    <a:pt x="27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03">
              <a:extLst>
                <a:ext uri="{FF2B5EF4-FFF2-40B4-BE49-F238E27FC236}">
                  <a16:creationId xmlns:a16="http://schemas.microsoft.com/office/drawing/2014/main" id="{C34DA6E7-D45E-4235-AF94-5DEA4C051643}"/>
                </a:ext>
              </a:extLst>
            </p:cNvPr>
            <p:cNvSpPr>
              <a:spLocks/>
            </p:cNvSpPr>
            <p:nvPr/>
          </p:nvSpPr>
          <p:spPr bwMode="auto">
            <a:xfrm>
              <a:off x="9407525" y="7123113"/>
              <a:ext cx="133350" cy="115888"/>
            </a:xfrm>
            <a:custGeom>
              <a:avLst/>
              <a:gdLst>
                <a:gd name="T0" fmla="*/ 156 w 156"/>
                <a:gd name="T1" fmla="*/ 0 h 136"/>
                <a:gd name="T2" fmla="*/ 13 w 156"/>
                <a:gd name="T3" fmla="*/ 81 h 136"/>
                <a:gd name="T4" fmla="*/ 11 w 156"/>
                <a:gd name="T5" fmla="*/ 84 h 136"/>
                <a:gd name="T6" fmla="*/ 18 w 156"/>
                <a:gd name="T7" fmla="*/ 129 h 136"/>
                <a:gd name="T8" fmla="*/ 37 w 156"/>
                <a:gd name="T9" fmla="*/ 136 h 136"/>
                <a:gd name="T10" fmla="*/ 63 w 156"/>
                <a:gd name="T11" fmla="*/ 123 h 136"/>
                <a:gd name="T12" fmla="*/ 156 w 156"/>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56" h="136">
                  <a:moveTo>
                    <a:pt x="156" y="0"/>
                  </a:moveTo>
                  <a:cubicBezTo>
                    <a:pt x="107" y="28"/>
                    <a:pt x="59" y="55"/>
                    <a:pt x="13" y="81"/>
                  </a:cubicBezTo>
                  <a:cubicBezTo>
                    <a:pt x="11" y="84"/>
                    <a:pt x="11" y="84"/>
                    <a:pt x="11" y="84"/>
                  </a:cubicBezTo>
                  <a:cubicBezTo>
                    <a:pt x="0" y="98"/>
                    <a:pt x="3" y="118"/>
                    <a:pt x="18" y="129"/>
                  </a:cubicBezTo>
                  <a:cubicBezTo>
                    <a:pt x="24" y="134"/>
                    <a:pt x="30" y="136"/>
                    <a:pt x="37" y="136"/>
                  </a:cubicBezTo>
                  <a:cubicBezTo>
                    <a:pt x="47" y="136"/>
                    <a:pt x="57" y="131"/>
                    <a:pt x="63" y="123"/>
                  </a:cubicBezTo>
                  <a:cubicBezTo>
                    <a:pt x="156" y="0"/>
                    <a:pt x="156" y="0"/>
                    <a:pt x="156"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04">
              <a:extLst>
                <a:ext uri="{FF2B5EF4-FFF2-40B4-BE49-F238E27FC236}">
                  <a16:creationId xmlns:a16="http://schemas.microsoft.com/office/drawing/2014/main" id="{500AE890-35CE-451B-A552-6E1FE2CAC460}"/>
                </a:ext>
              </a:extLst>
            </p:cNvPr>
            <p:cNvSpPr>
              <a:spLocks/>
            </p:cNvSpPr>
            <p:nvPr/>
          </p:nvSpPr>
          <p:spPr bwMode="auto">
            <a:xfrm>
              <a:off x="9128125" y="7283451"/>
              <a:ext cx="128588" cy="111125"/>
            </a:xfrm>
            <a:custGeom>
              <a:avLst/>
              <a:gdLst>
                <a:gd name="T0" fmla="*/ 151 w 151"/>
                <a:gd name="T1" fmla="*/ 0 h 130"/>
                <a:gd name="T2" fmla="*/ 11 w 151"/>
                <a:gd name="T3" fmla="*/ 78 h 130"/>
                <a:gd name="T4" fmla="*/ 11 w 151"/>
                <a:gd name="T5" fmla="*/ 78 h 130"/>
                <a:gd name="T6" fmla="*/ 17 w 151"/>
                <a:gd name="T7" fmla="*/ 124 h 130"/>
                <a:gd name="T8" fmla="*/ 37 w 151"/>
                <a:gd name="T9" fmla="*/ 130 h 130"/>
                <a:gd name="T10" fmla="*/ 63 w 151"/>
                <a:gd name="T11" fmla="*/ 117 h 130"/>
                <a:gd name="T12" fmla="*/ 151 w 151"/>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51" h="130">
                  <a:moveTo>
                    <a:pt x="151" y="0"/>
                  </a:moveTo>
                  <a:cubicBezTo>
                    <a:pt x="101" y="28"/>
                    <a:pt x="55" y="54"/>
                    <a:pt x="11" y="78"/>
                  </a:cubicBezTo>
                  <a:cubicBezTo>
                    <a:pt x="11" y="78"/>
                    <a:pt x="11" y="78"/>
                    <a:pt x="11" y="78"/>
                  </a:cubicBezTo>
                  <a:cubicBezTo>
                    <a:pt x="0" y="93"/>
                    <a:pt x="3" y="113"/>
                    <a:pt x="17" y="124"/>
                  </a:cubicBezTo>
                  <a:cubicBezTo>
                    <a:pt x="23" y="128"/>
                    <a:pt x="30" y="130"/>
                    <a:pt x="37" y="130"/>
                  </a:cubicBezTo>
                  <a:cubicBezTo>
                    <a:pt x="47" y="130"/>
                    <a:pt x="56" y="126"/>
                    <a:pt x="63" y="117"/>
                  </a:cubicBezTo>
                  <a:cubicBezTo>
                    <a:pt x="151" y="0"/>
                    <a:pt x="151" y="0"/>
                    <a:pt x="15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05">
              <a:extLst>
                <a:ext uri="{FF2B5EF4-FFF2-40B4-BE49-F238E27FC236}">
                  <a16:creationId xmlns:a16="http://schemas.microsoft.com/office/drawing/2014/main" id="{CCB0231A-AE04-4C65-846F-704EB80F1F93}"/>
                </a:ext>
              </a:extLst>
            </p:cNvPr>
            <p:cNvSpPr>
              <a:spLocks/>
            </p:cNvSpPr>
            <p:nvPr/>
          </p:nvSpPr>
          <p:spPr bwMode="auto">
            <a:xfrm>
              <a:off x="11280775" y="7715251"/>
              <a:ext cx="509588" cy="1550988"/>
            </a:xfrm>
            <a:custGeom>
              <a:avLst/>
              <a:gdLst>
                <a:gd name="T0" fmla="*/ 365 w 595"/>
                <a:gd name="T1" fmla="*/ 4 h 1809"/>
                <a:gd name="T2" fmla="*/ 2 w 595"/>
                <a:gd name="T3" fmla="*/ 1745 h 1809"/>
                <a:gd name="T4" fmla="*/ 30 w 595"/>
                <a:gd name="T5" fmla="*/ 1771 h 1809"/>
                <a:gd name="T6" fmla="*/ 196 w 595"/>
                <a:gd name="T7" fmla="*/ 1805 h 1809"/>
                <a:gd name="T8" fmla="*/ 232 w 595"/>
                <a:gd name="T9" fmla="*/ 1793 h 1809"/>
                <a:gd name="T10" fmla="*/ 594 w 595"/>
                <a:gd name="T11" fmla="*/ 52 h 1809"/>
                <a:gd name="T12" fmla="*/ 594 w 595"/>
                <a:gd name="T13" fmla="*/ 47 h 1809"/>
                <a:gd name="T14" fmla="*/ 367 w 595"/>
                <a:gd name="T15" fmla="*/ 0 h 1809"/>
                <a:gd name="T16" fmla="*/ 365 w 595"/>
                <a:gd name="T17" fmla="*/ 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1809">
                  <a:moveTo>
                    <a:pt x="365" y="4"/>
                  </a:moveTo>
                  <a:cubicBezTo>
                    <a:pt x="2" y="1745"/>
                    <a:pt x="2" y="1745"/>
                    <a:pt x="2" y="1745"/>
                  </a:cubicBezTo>
                  <a:cubicBezTo>
                    <a:pt x="0" y="1755"/>
                    <a:pt x="12" y="1767"/>
                    <a:pt x="30" y="1771"/>
                  </a:cubicBezTo>
                  <a:cubicBezTo>
                    <a:pt x="196" y="1805"/>
                    <a:pt x="196" y="1805"/>
                    <a:pt x="196" y="1805"/>
                  </a:cubicBezTo>
                  <a:cubicBezTo>
                    <a:pt x="214" y="1809"/>
                    <a:pt x="230" y="1803"/>
                    <a:pt x="232" y="1793"/>
                  </a:cubicBezTo>
                  <a:cubicBezTo>
                    <a:pt x="594" y="52"/>
                    <a:pt x="594" y="52"/>
                    <a:pt x="594" y="52"/>
                  </a:cubicBezTo>
                  <a:cubicBezTo>
                    <a:pt x="595" y="50"/>
                    <a:pt x="595" y="49"/>
                    <a:pt x="594" y="47"/>
                  </a:cubicBezTo>
                  <a:cubicBezTo>
                    <a:pt x="367" y="0"/>
                    <a:pt x="367" y="0"/>
                    <a:pt x="367" y="0"/>
                  </a:cubicBezTo>
                  <a:cubicBezTo>
                    <a:pt x="366" y="1"/>
                    <a:pt x="365" y="2"/>
                    <a:pt x="365" y="4"/>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06">
              <a:extLst>
                <a:ext uri="{FF2B5EF4-FFF2-40B4-BE49-F238E27FC236}">
                  <a16:creationId xmlns:a16="http://schemas.microsoft.com/office/drawing/2014/main" id="{FEFA786E-C9C1-48C6-B2A7-7E671D475568}"/>
                </a:ext>
              </a:extLst>
            </p:cNvPr>
            <p:cNvSpPr>
              <a:spLocks/>
            </p:cNvSpPr>
            <p:nvPr/>
          </p:nvSpPr>
          <p:spPr bwMode="auto">
            <a:xfrm>
              <a:off x="11390313" y="7743826"/>
              <a:ext cx="400050" cy="1522413"/>
            </a:xfrm>
            <a:custGeom>
              <a:avLst/>
              <a:gdLst>
                <a:gd name="T0" fmla="*/ 0 w 466"/>
                <a:gd name="T1" fmla="*/ 1758 h 1776"/>
                <a:gd name="T2" fmla="*/ 67 w 466"/>
                <a:gd name="T3" fmla="*/ 1772 h 1776"/>
                <a:gd name="T4" fmla="*/ 103 w 466"/>
                <a:gd name="T5" fmla="*/ 1760 h 1776"/>
                <a:gd name="T6" fmla="*/ 465 w 466"/>
                <a:gd name="T7" fmla="*/ 19 h 1776"/>
                <a:gd name="T8" fmla="*/ 465 w 466"/>
                <a:gd name="T9" fmla="*/ 14 h 1776"/>
                <a:gd name="T10" fmla="*/ 398 w 466"/>
                <a:gd name="T11" fmla="*/ 0 h 1776"/>
                <a:gd name="T12" fmla="*/ 398 w 466"/>
                <a:gd name="T13" fmla="*/ 3 h 1776"/>
                <a:gd name="T14" fmla="*/ 398 w 466"/>
                <a:gd name="T15" fmla="*/ 5 h 1776"/>
                <a:gd name="T16" fmla="*/ 35 w 466"/>
                <a:gd name="T17" fmla="*/ 1745 h 1776"/>
                <a:gd name="T18" fmla="*/ 0 w 466"/>
                <a:gd name="T19" fmla="*/ 175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1776">
                  <a:moveTo>
                    <a:pt x="0" y="1758"/>
                  </a:moveTo>
                  <a:cubicBezTo>
                    <a:pt x="67" y="1772"/>
                    <a:pt x="67" y="1772"/>
                    <a:pt x="67" y="1772"/>
                  </a:cubicBezTo>
                  <a:cubicBezTo>
                    <a:pt x="85" y="1776"/>
                    <a:pt x="101" y="1770"/>
                    <a:pt x="103" y="1760"/>
                  </a:cubicBezTo>
                  <a:cubicBezTo>
                    <a:pt x="465" y="19"/>
                    <a:pt x="465" y="19"/>
                    <a:pt x="465" y="19"/>
                  </a:cubicBezTo>
                  <a:cubicBezTo>
                    <a:pt x="466" y="17"/>
                    <a:pt x="466" y="16"/>
                    <a:pt x="465" y="14"/>
                  </a:cubicBezTo>
                  <a:cubicBezTo>
                    <a:pt x="398" y="0"/>
                    <a:pt x="398" y="0"/>
                    <a:pt x="398" y="0"/>
                  </a:cubicBezTo>
                  <a:cubicBezTo>
                    <a:pt x="398" y="1"/>
                    <a:pt x="398" y="2"/>
                    <a:pt x="398" y="3"/>
                  </a:cubicBezTo>
                  <a:cubicBezTo>
                    <a:pt x="398" y="4"/>
                    <a:pt x="398" y="4"/>
                    <a:pt x="398" y="5"/>
                  </a:cubicBezTo>
                  <a:cubicBezTo>
                    <a:pt x="35" y="1745"/>
                    <a:pt x="35" y="1745"/>
                    <a:pt x="35" y="1745"/>
                  </a:cubicBezTo>
                  <a:cubicBezTo>
                    <a:pt x="33" y="1756"/>
                    <a:pt x="17" y="1762"/>
                    <a:pt x="0" y="1758"/>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07">
              <a:extLst>
                <a:ext uri="{FF2B5EF4-FFF2-40B4-BE49-F238E27FC236}">
                  <a16:creationId xmlns:a16="http://schemas.microsoft.com/office/drawing/2014/main" id="{78D9E2CA-DFF0-4996-82ED-2B4008E5DD1F}"/>
                </a:ext>
              </a:extLst>
            </p:cNvPr>
            <p:cNvSpPr>
              <a:spLocks/>
            </p:cNvSpPr>
            <p:nvPr/>
          </p:nvSpPr>
          <p:spPr bwMode="auto">
            <a:xfrm>
              <a:off x="11349038" y="7729538"/>
              <a:ext cx="382588" cy="1527175"/>
            </a:xfrm>
            <a:custGeom>
              <a:avLst/>
              <a:gdLst>
                <a:gd name="T0" fmla="*/ 365 w 446"/>
                <a:gd name="T1" fmla="*/ 5 h 1781"/>
                <a:gd name="T2" fmla="*/ 2 w 446"/>
                <a:gd name="T3" fmla="*/ 1746 h 1781"/>
                <a:gd name="T4" fmla="*/ 9 w 446"/>
                <a:gd name="T5" fmla="*/ 1767 h 1781"/>
                <a:gd name="T6" fmla="*/ 68 w 446"/>
                <a:gd name="T7" fmla="*/ 1779 h 1781"/>
                <a:gd name="T8" fmla="*/ 83 w 446"/>
                <a:gd name="T9" fmla="*/ 1762 h 1781"/>
                <a:gd name="T10" fmla="*/ 446 w 446"/>
                <a:gd name="T11" fmla="*/ 22 h 1781"/>
                <a:gd name="T12" fmla="*/ 446 w 446"/>
                <a:gd name="T13" fmla="*/ 20 h 1781"/>
                <a:gd name="T14" fmla="*/ 446 w 446"/>
                <a:gd name="T15" fmla="*/ 17 h 1781"/>
                <a:gd name="T16" fmla="*/ 366 w 446"/>
                <a:gd name="T17" fmla="*/ 0 h 1781"/>
                <a:gd name="T18" fmla="*/ 365 w 446"/>
                <a:gd name="T19" fmla="*/ 5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1781">
                  <a:moveTo>
                    <a:pt x="365" y="5"/>
                  </a:moveTo>
                  <a:cubicBezTo>
                    <a:pt x="2" y="1746"/>
                    <a:pt x="2" y="1746"/>
                    <a:pt x="2" y="1746"/>
                  </a:cubicBezTo>
                  <a:cubicBezTo>
                    <a:pt x="0" y="1756"/>
                    <a:pt x="3" y="1766"/>
                    <a:pt x="9" y="1767"/>
                  </a:cubicBezTo>
                  <a:cubicBezTo>
                    <a:pt x="68" y="1779"/>
                    <a:pt x="68" y="1779"/>
                    <a:pt x="68" y="1779"/>
                  </a:cubicBezTo>
                  <a:cubicBezTo>
                    <a:pt x="74" y="1781"/>
                    <a:pt x="81" y="1773"/>
                    <a:pt x="83" y="1762"/>
                  </a:cubicBezTo>
                  <a:cubicBezTo>
                    <a:pt x="446" y="22"/>
                    <a:pt x="446" y="22"/>
                    <a:pt x="446" y="22"/>
                  </a:cubicBezTo>
                  <a:cubicBezTo>
                    <a:pt x="446" y="21"/>
                    <a:pt x="446" y="21"/>
                    <a:pt x="446" y="20"/>
                  </a:cubicBezTo>
                  <a:cubicBezTo>
                    <a:pt x="446" y="19"/>
                    <a:pt x="446" y="18"/>
                    <a:pt x="446" y="17"/>
                  </a:cubicBezTo>
                  <a:cubicBezTo>
                    <a:pt x="366" y="0"/>
                    <a:pt x="366" y="0"/>
                    <a:pt x="366" y="0"/>
                  </a:cubicBezTo>
                  <a:cubicBezTo>
                    <a:pt x="366" y="2"/>
                    <a:pt x="365" y="3"/>
                    <a:pt x="365" y="5"/>
                  </a:cubicBezTo>
                  <a:close/>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08">
              <a:extLst>
                <a:ext uri="{FF2B5EF4-FFF2-40B4-BE49-F238E27FC236}">
                  <a16:creationId xmlns:a16="http://schemas.microsoft.com/office/drawing/2014/main" id="{933BEFC9-00A1-4F27-B86F-97DC3F31D8E1}"/>
                </a:ext>
              </a:extLst>
            </p:cNvPr>
            <p:cNvSpPr>
              <a:spLocks/>
            </p:cNvSpPr>
            <p:nvPr/>
          </p:nvSpPr>
          <p:spPr bwMode="auto">
            <a:xfrm>
              <a:off x="11595100" y="7410451"/>
              <a:ext cx="195263" cy="346075"/>
            </a:xfrm>
            <a:custGeom>
              <a:avLst/>
              <a:gdLst>
                <a:gd name="T0" fmla="*/ 228 w 228"/>
                <a:gd name="T1" fmla="*/ 403 h 403"/>
                <a:gd name="T2" fmla="*/ 192 w 228"/>
                <a:gd name="T3" fmla="*/ 3 h 403"/>
                <a:gd name="T4" fmla="*/ 0 w 228"/>
                <a:gd name="T5" fmla="*/ 356 h 403"/>
                <a:gd name="T6" fmla="*/ 228 w 228"/>
                <a:gd name="T7" fmla="*/ 403 h 403"/>
              </a:gdLst>
              <a:ahLst/>
              <a:cxnLst>
                <a:cxn ang="0">
                  <a:pos x="T0" y="T1"/>
                </a:cxn>
                <a:cxn ang="0">
                  <a:pos x="T2" y="T3"/>
                </a:cxn>
                <a:cxn ang="0">
                  <a:pos x="T4" y="T5"/>
                </a:cxn>
                <a:cxn ang="0">
                  <a:pos x="T6" y="T7"/>
                </a:cxn>
              </a:cxnLst>
              <a:rect l="0" t="0" r="r" b="b"/>
              <a:pathLst>
                <a:path w="228" h="403">
                  <a:moveTo>
                    <a:pt x="228" y="403"/>
                  </a:moveTo>
                  <a:cubicBezTo>
                    <a:pt x="228" y="403"/>
                    <a:pt x="205" y="6"/>
                    <a:pt x="192" y="3"/>
                  </a:cubicBezTo>
                  <a:cubicBezTo>
                    <a:pt x="179" y="0"/>
                    <a:pt x="0" y="356"/>
                    <a:pt x="0" y="356"/>
                  </a:cubicBezTo>
                  <a:lnTo>
                    <a:pt x="228" y="403"/>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9">
              <a:extLst>
                <a:ext uri="{FF2B5EF4-FFF2-40B4-BE49-F238E27FC236}">
                  <a16:creationId xmlns:a16="http://schemas.microsoft.com/office/drawing/2014/main" id="{C0841791-F8B6-4B1F-8759-9BF450C63393}"/>
                </a:ext>
              </a:extLst>
            </p:cNvPr>
            <p:cNvSpPr>
              <a:spLocks/>
            </p:cNvSpPr>
            <p:nvPr/>
          </p:nvSpPr>
          <p:spPr bwMode="auto">
            <a:xfrm>
              <a:off x="11698288" y="7410451"/>
              <a:ext cx="76200" cy="120650"/>
            </a:xfrm>
            <a:custGeom>
              <a:avLst/>
              <a:gdLst>
                <a:gd name="T0" fmla="*/ 89 w 89"/>
                <a:gd name="T1" fmla="*/ 141 h 141"/>
                <a:gd name="T2" fmla="*/ 72 w 89"/>
                <a:gd name="T3" fmla="*/ 0 h 141"/>
                <a:gd name="T4" fmla="*/ 0 w 89"/>
                <a:gd name="T5" fmla="*/ 122 h 141"/>
                <a:gd name="T6" fmla="*/ 89 w 89"/>
                <a:gd name="T7" fmla="*/ 141 h 141"/>
              </a:gdLst>
              <a:ahLst/>
              <a:cxnLst>
                <a:cxn ang="0">
                  <a:pos x="T0" y="T1"/>
                </a:cxn>
                <a:cxn ang="0">
                  <a:pos x="T2" y="T3"/>
                </a:cxn>
                <a:cxn ang="0">
                  <a:pos x="T4" y="T5"/>
                </a:cxn>
                <a:cxn ang="0">
                  <a:pos x="T6" y="T7"/>
                </a:cxn>
              </a:cxnLst>
              <a:rect l="0" t="0" r="r" b="b"/>
              <a:pathLst>
                <a:path w="89" h="141">
                  <a:moveTo>
                    <a:pt x="89" y="141"/>
                  </a:moveTo>
                  <a:cubicBezTo>
                    <a:pt x="89" y="141"/>
                    <a:pt x="79" y="0"/>
                    <a:pt x="72" y="0"/>
                  </a:cubicBezTo>
                  <a:cubicBezTo>
                    <a:pt x="63" y="0"/>
                    <a:pt x="0" y="122"/>
                    <a:pt x="0" y="122"/>
                  </a:cubicBezTo>
                  <a:lnTo>
                    <a:pt x="89" y="141"/>
                  </a:lnTo>
                  <a:close/>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0">
              <a:extLst>
                <a:ext uri="{FF2B5EF4-FFF2-40B4-BE49-F238E27FC236}">
                  <a16:creationId xmlns:a16="http://schemas.microsoft.com/office/drawing/2014/main" id="{A56F301B-9E45-4811-82BE-41FF09B800B9}"/>
                </a:ext>
              </a:extLst>
            </p:cNvPr>
            <p:cNvSpPr>
              <a:spLocks/>
            </p:cNvSpPr>
            <p:nvPr/>
          </p:nvSpPr>
          <p:spPr bwMode="auto">
            <a:xfrm>
              <a:off x="10715625" y="7407276"/>
              <a:ext cx="1049338" cy="1371600"/>
            </a:xfrm>
            <a:custGeom>
              <a:avLst/>
              <a:gdLst>
                <a:gd name="T0" fmla="*/ 2 w 1224"/>
                <a:gd name="T1" fmla="*/ 138 h 1600"/>
                <a:gd name="T2" fmla="*/ 1027 w 1224"/>
                <a:gd name="T3" fmla="*/ 1591 h 1600"/>
                <a:gd name="T4" fmla="*/ 1064 w 1224"/>
                <a:gd name="T5" fmla="*/ 1589 h 1600"/>
                <a:gd name="T6" fmla="*/ 1203 w 1224"/>
                <a:gd name="T7" fmla="*/ 1491 h 1600"/>
                <a:gd name="T8" fmla="*/ 1218 w 1224"/>
                <a:gd name="T9" fmla="*/ 1456 h 1600"/>
                <a:gd name="T10" fmla="*/ 193 w 1224"/>
                <a:gd name="T11" fmla="*/ 3 h 1600"/>
                <a:gd name="T12" fmla="*/ 190 w 1224"/>
                <a:gd name="T13" fmla="*/ 0 h 1600"/>
                <a:gd name="T14" fmla="*/ 0 w 1224"/>
                <a:gd name="T15" fmla="*/ 134 h 1600"/>
                <a:gd name="T16" fmla="*/ 2 w 1224"/>
                <a:gd name="T17" fmla="*/ 13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1600">
                  <a:moveTo>
                    <a:pt x="2" y="138"/>
                  </a:moveTo>
                  <a:cubicBezTo>
                    <a:pt x="1027" y="1591"/>
                    <a:pt x="1027" y="1591"/>
                    <a:pt x="1027" y="1591"/>
                  </a:cubicBezTo>
                  <a:cubicBezTo>
                    <a:pt x="1033" y="1600"/>
                    <a:pt x="1050" y="1599"/>
                    <a:pt x="1064" y="1589"/>
                  </a:cubicBezTo>
                  <a:cubicBezTo>
                    <a:pt x="1203" y="1491"/>
                    <a:pt x="1203" y="1491"/>
                    <a:pt x="1203" y="1491"/>
                  </a:cubicBezTo>
                  <a:cubicBezTo>
                    <a:pt x="1218" y="1481"/>
                    <a:pt x="1224" y="1465"/>
                    <a:pt x="1218" y="1456"/>
                  </a:cubicBezTo>
                  <a:cubicBezTo>
                    <a:pt x="193" y="3"/>
                    <a:pt x="193" y="3"/>
                    <a:pt x="193" y="3"/>
                  </a:cubicBezTo>
                  <a:cubicBezTo>
                    <a:pt x="192" y="2"/>
                    <a:pt x="191" y="1"/>
                    <a:pt x="190" y="0"/>
                  </a:cubicBezTo>
                  <a:cubicBezTo>
                    <a:pt x="0" y="134"/>
                    <a:pt x="0" y="134"/>
                    <a:pt x="0" y="134"/>
                  </a:cubicBezTo>
                  <a:cubicBezTo>
                    <a:pt x="0" y="135"/>
                    <a:pt x="1" y="137"/>
                    <a:pt x="2" y="138"/>
                  </a:cubicBezTo>
                  <a:close/>
                </a:path>
              </a:pathLst>
            </a:custGeom>
            <a:solidFill>
              <a:srgbClr val="252B2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11">
              <a:extLst>
                <a:ext uri="{FF2B5EF4-FFF2-40B4-BE49-F238E27FC236}">
                  <a16:creationId xmlns:a16="http://schemas.microsoft.com/office/drawing/2014/main" id="{FF047DEE-4033-4932-9CE2-A86A95FEA6C4}"/>
                </a:ext>
              </a:extLst>
            </p:cNvPr>
            <p:cNvSpPr>
              <a:spLocks/>
            </p:cNvSpPr>
            <p:nvPr/>
          </p:nvSpPr>
          <p:spPr bwMode="auto">
            <a:xfrm>
              <a:off x="10829925" y="7407276"/>
              <a:ext cx="935038" cy="1312863"/>
            </a:xfrm>
            <a:custGeom>
              <a:avLst/>
              <a:gdLst>
                <a:gd name="T0" fmla="*/ 1014 w 1091"/>
                <a:gd name="T1" fmla="*/ 1531 h 1531"/>
                <a:gd name="T2" fmla="*/ 1070 w 1091"/>
                <a:gd name="T3" fmla="*/ 1491 h 1531"/>
                <a:gd name="T4" fmla="*/ 1085 w 1091"/>
                <a:gd name="T5" fmla="*/ 1456 h 1531"/>
                <a:gd name="T6" fmla="*/ 60 w 1091"/>
                <a:gd name="T7" fmla="*/ 3 h 1531"/>
                <a:gd name="T8" fmla="*/ 57 w 1091"/>
                <a:gd name="T9" fmla="*/ 0 h 1531"/>
                <a:gd name="T10" fmla="*/ 0 w 1091"/>
                <a:gd name="T11" fmla="*/ 40 h 1531"/>
                <a:gd name="T12" fmla="*/ 3 w 1091"/>
                <a:gd name="T13" fmla="*/ 42 h 1531"/>
                <a:gd name="T14" fmla="*/ 4 w 1091"/>
                <a:gd name="T15" fmla="*/ 43 h 1531"/>
                <a:gd name="T16" fmla="*/ 1029 w 1091"/>
                <a:gd name="T17" fmla="*/ 1496 h 1531"/>
                <a:gd name="T18" fmla="*/ 1014 w 1091"/>
                <a:gd name="T19"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531">
                  <a:moveTo>
                    <a:pt x="1014" y="1531"/>
                  </a:moveTo>
                  <a:cubicBezTo>
                    <a:pt x="1070" y="1491"/>
                    <a:pt x="1070" y="1491"/>
                    <a:pt x="1070" y="1491"/>
                  </a:cubicBezTo>
                  <a:cubicBezTo>
                    <a:pt x="1085" y="1481"/>
                    <a:pt x="1091" y="1465"/>
                    <a:pt x="1085" y="1456"/>
                  </a:cubicBezTo>
                  <a:cubicBezTo>
                    <a:pt x="60" y="3"/>
                    <a:pt x="60" y="3"/>
                    <a:pt x="60" y="3"/>
                  </a:cubicBezTo>
                  <a:cubicBezTo>
                    <a:pt x="59" y="2"/>
                    <a:pt x="58" y="1"/>
                    <a:pt x="57" y="0"/>
                  </a:cubicBezTo>
                  <a:cubicBezTo>
                    <a:pt x="0" y="40"/>
                    <a:pt x="0" y="40"/>
                    <a:pt x="0" y="40"/>
                  </a:cubicBezTo>
                  <a:cubicBezTo>
                    <a:pt x="1" y="40"/>
                    <a:pt x="2" y="41"/>
                    <a:pt x="3" y="42"/>
                  </a:cubicBezTo>
                  <a:cubicBezTo>
                    <a:pt x="4" y="43"/>
                    <a:pt x="4" y="43"/>
                    <a:pt x="4" y="43"/>
                  </a:cubicBezTo>
                  <a:cubicBezTo>
                    <a:pt x="1029" y="1496"/>
                    <a:pt x="1029" y="1496"/>
                    <a:pt x="1029" y="1496"/>
                  </a:cubicBezTo>
                  <a:cubicBezTo>
                    <a:pt x="1035" y="1505"/>
                    <a:pt x="1028" y="1520"/>
                    <a:pt x="1014" y="1531"/>
                  </a:cubicBezTo>
                  <a:close/>
                </a:path>
              </a:pathLst>
            </a:custGeom>
            <a:solidFill>
              <a:srgbClr val="414A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12">
              <a:extLst>
                <a:ext uri="{FF2B5EF4-FFF2-40B4-BE49-F238E27FC236}">
                  <a16:creationId xmlns:a16="http://schemas.microsoft.com/office/drawing/2014/main" id="{1E525762-A124-42EC-B343-EB74F1E18E39}"/>
                </a:ext>
              </a:extLst>
            </p:cNvPr>
            <p:cNvSpPr>
              <a:spLocks/>
            </p:cNvSpPr>
            <p:nvPr/>
          </p:nvSpPr>
          <p:spPr bwMode="auto">
            <a:xfrm>
              <a:off x="10772775" y="7440613"/>
              <a:ext cx="944563" cy="1301750"/>
            </a:xfrm>
            <a:custGeom>
              <a:avLst/>
              <a:gdLst>
                <a:gd name="T0" fmla="*/ 2 w 1102"/>
                <a:gd name="T1" fmla="*/ 51 h 1518"/>
                <a:gd name="T2" fmla="*/ 1027 w 1102"/>
                <a:gd name="T3" fmla="*/ 1505 h 1518"/>
                <a:gd name="T4" fmla="*/ 1048 w 1102"/>
                <a:gd name="T5" fmla="*/ 1514 h 1518"/>
                <a:gd name="T6" fmla="*/ 1097 w 1102"/>
                <a:gd name="T7" fmla="*/ 1480 h 1518"/>
                <a:gd name="T8" fmla="*/ 1095 w 1102"/>
                <a:gd name="T9" fmla="*/ 1457 h 1518"/>
                <a:gd name="T10" fmla="*/ 70 w 1102"/>
                <a:gd name="T11" fmla="*/ 4 h 1518"/>
                <a:gd name="T12" fmla="*/ 69 w 1102"/>
                <a:gd name="T13" fmla="*/ 3 h 1518"/>
                <a:gd name="T14" fmla="*/ 67 w 1102"/>
                <a:gd name="T15" fmla="*/ 0 h 1518"/>
                <a:gd name="T16" fmla="*/ 0 w 1102"/>
                <a:gd name="T17" fmla="*/ 48 h 1518"/>
                <a:gd name="T18" fmla="*/ 2 w 1102"/>
                <a:gd name="T19" fmla="*/ 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518">
                  <a:moveTo>
                    <a:pt x="2" y="51"/>
                  </a:moveTo>
                  <a:cubicBezTo>
                    <a:pt x="1027" y="1505"/>
                    <a:pt x="1027" y="1505"/>
                    <a:pt x="1027" y="1505"/>
                  </a:cubicBezTo>
                  <a:cubicBezTo>
                    <a:pt x="1033" y="1514"/>
                    <a:pt x="1043" y="1518"/>
                    <a:pt x="1048" y="1514"/>
                  </a:cubicBezTo>
                  <a:cubicBezTo>
                    <a:pt x="1097" y="1480"/>
                    <a:pt x="1097" y="1480"/>
                    <a:pt x="1097" y="1480"/>
                  </a:cubicBezTo>
                  <a:cubicBezTo>
                    <a:pt x="1102" y="1476"/>
                    <a:pt x="1101" y="1466"/>
                    <a:pt x="1095" y="1457"/>
                  </a:cubicBezTo>
                  <a:cubicBezTo>
                    <a:pt x="70" y="4"/>
                    <a:pt x="70" y="4"/>
                    <a:pt x="70" y="4"/>
                  </a:cubicBezTo>
                  <a:cubicBezTo>
                    <a:pt x="69" y="3"/>
                    <a:pt x="69" y="3"/>
                    <a:pt x="69" y="3"/>
                  </a:cubicBezTo>
                  <a:cubicBezTo>
                    <a:pt x="68" y="2"/>
                    <a:pt x="68" y="1"/>
                    <a:pt x="67" y="0"/>
                  </a:cubicBezTo>
                  <a:cubicBezTo>
                    <a:pt x="0" y="48"/>
                    <a:pt x="0" y="48"/>
                    <a:pt x="0" y="48"/>
                  </a:cubicBezTo>
                  <a:cubicBezTo>
                    <a:pt x="1" y="49"/>
                    <a:pt x="1" y="50"/>
                    <a:pt x="2" y="51"/>
                  </a:cubicBez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13">
              <a:extLst>
                <a:ext uri="{FF2B5EF4-FFF2-40B4-BE49-F238E27FC236}">
                  <a16:creationId xmlns:a16="http://schemas.microsoft.com/office/drawing/2014/main" id="{95483014-C539-4BDB-9D91-28561DD0F12A}"/>
                </a:ext>
              </a:extLst>
            </p:cNvPr>
            <p:cNvSpPr>
              <a:spLocks/>
            </p:cNvSpPr>
            <p:nvPr/>
          </p:nvSpPr>
          <p:spPr bwMode="auto">
            <a:xfrm>
              <a:off x="10596563" y="7188201"/>
              <a:ext cx="282575" cy="333375"/>
            </a:xfrm>
            <a:custGeom>
              <a:avLst/>
              <a:gdLst>
                <a:gd name="T0" fmla="*/ 328 w 328"/>
                <a:gd name="T1" fmla="*/ 255 h 389"/>
                <a:gd name="T2" fmla="*/ 11 w 328"/>
                <a:gd name="T3" fmla="*/ 8 h 389"/>
                <a:gd name="T4" fmla="*/ 138 w 328"/>
                <a:gd name="T5" fmla="*/ 389 h 389"/>
                <a:gd name="T6" fmla="*/ 328 w 328"/>
                <a:gd name="T7" fmla="*/ 255 h 389"/>
              </a:gdLst>
              <a:ahLst/>
              <a:cxnLst>
                <a:cxn ang="0">
                  <a:pos x="T0" y="T1"/>
                </a:cxn>
                <a:cxn ang="0">
                  <a:pos x="T2" y="T3"/>
                </a:cxn>
                <a:cxn ang="0">
                  <a:pos x="T4" y="T5"/>
                </a:cxn>
                <a:cxn ang="0">
                  <a:pos x="T6" y="T7"/>
                </a:cxn>
              </a:cxnLst>
              <a:rect l="0" t="0" r="r" b="b"/>
              <a:pathLst>
                <a:path w="328" h="389">
                  <a:moveTo>
                    <a:pt x="328" y="255"/>
                  </a:moveTo>
                  <a:cubicBezTo>
                    <a:pt x="328" y="255"/>
                    <a:pt x="23" y="0"/>
                    <a:pt x="11" y="8"/>
                  </a:cubicBezTo>
                  <a:cubicBezTo>
                    <a:pt x="0" y="15"/>
                    <a:pt x="138" y="389"/>
                    <a:pt x="138" y="389"/>
                  </a:cubicBezTo>
                  <a:lnTo>
                    <a:pt x="328" y="255"/>
                  </a:lnTo>
                  <a:close/>
                </a:path>
              </a:pathLst>
            </a:custGeom>
            <a:solidFill>
              <a:srgbClr val="8E6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14">
              <a:extLst>
                <a:ext uri="{FF2B5EF4-FFF2-40B4-BE49-F238E27FC236}">
                  <a16:creationId xmlns:a16="http://schemas.microsoft.com/office/drawing/2014/main" id="{27B1BB55-E328-4F87-9EFB-73217E58E730}"/>
                </a:ext>
              </a:extLst>
            </p:cNvPr>
            <p:cNvSpPr>
              <a:spLocks/>
            </p:cNvSpPr>
            <p:nvPr/>
          </p:nvSpPr>
          <p:spPr bwMode="auto">
            <a:xfrm>
              <a:off x="10601325" y="7188201"/>
              <a:ext cx="101600" cy="120650"/>
            </a:xfrm>
            <a:custGeom>
              <a:avLst/>
              <a:gdLst>
                <a:gd name="T0" fmla="*/ 120 w 120"/>
                <a:gd name="T1" fmla="*/ 89 h 140"/>
                <a:gd name="T2" fmla="*/ 6 w 120"/>
                <a:gd name="T3" fmla="*/ 5 h 140"/>
                <a:gd name="T4" fmla="*/ 46 w 120"/>
                <a:gd name="T5" fmla="*/ 140 h 140"/>
                <a:gd name="T6" fmla="*/ 120 w 120"/>
                <a:gd name="T7" fmla="*/ 89 h 140"/>
              </a:gdLst>
              <a:ahLst/>
              <a:cxnLst>
                <a:cxn ang="0">
                  <a:pos x="T0" y="T1"/>
                </a:cxn>
                <a:cxn ang="0">
                  <a:pos x="T2" y="T3"/>
                </a:cxn>
                <a:cxn ang="0">
                  <a:pos x="T4" y="T5"/>
                </a:cxn>
                <a:cxn ang="0">
                  <a:pos x="T6" y="T7"/>
                </a:cxn>
              </a:cxnLst>
              <a:rect l="0" t="0" r="r" b="b"/>
              <a:pathLst>
                <a:path w="120" h="140">
                  <a:moveTo>
                    <a:pt x="120" y="89"/>
                  </a:moveTo>
                  <a:cubicBezTo>
                    <a:pt x="120" y="89"/>
                    <a:pt x="11" y="0"/>
                    <a:pt x="6" y="5"/>
                  </a:cubicBezTo>
                  <a:cubicBezTo>
                    <a:pt x="0" y="11"/>
                    <a:pt x="46" y="140"/>
                    <a:pt x="46" y="140"/>
                  </a:cubicBezTo>
                  <a:lnTo>
                    <a:pt x="120" y="89"/>
                  </a:ln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15">
              <a:extLst>
                <a:ext uri="{FF2B5EF4-FFF2-40B4-BE49-F238E27FC236}">
                  <a16:creationId xmlns:a16="http://schemas.microsoft.com/office/drawing/2014/main" id="{276B1FBC-6073-4D7B-9F86-FE526273009D}"/>
                </a:ext>
              </a:extLst>
            </p:cNvPr>
            <p:cNvSpPr>
              <a:spLocks/>
            </p:cNvSpPr>
            <p:nvPr/>
          </p:nvSpPr>
          <p:spPr bwMode="auto">
            <a:xfrm>
              <a:off x="2603500" y="2763838"/>
              <a:ext cx="11631613" cy="5780088"/>
            </a:xfrm>
            <a:custGeom>
              <a:avLst/>
              <a:gdLst>
                <a:gd name="T0" fmla="*/ 13528 w 13570"/>
                <a:gd name="T1" fmla="*/ 898 h 6740"/>
                <a:gd name="T2" fmla="*/ 11238 w 13570"/>
                <a:gd name="T3" fmla="*/ 3038 h 6740"/>
                <a:gd name="T4" fmla="*/ 7226 w 13570"/>
                <a:gd name="T5" fmla="*/ 5569 h 6740"/>
                <a:gd name="T6" fmla="*/ 2035 w 13570"/>
                <a:gd name="T7" fmla="*/ 6740 h 6740"/>
                <a:gd name="T8" fmla="*/ 0 w 13570"/>
                <a:gd name="T9" fmla="*/ 6696 h 6740"/>
                <a:gd name="T10" fmla="*/ 40 w 13570"/>
                <a:gd name="T11" fmla="*/ 3247 h 6740"/>
                <a:gd name="T12" fmla="*/ 5318 w 13570"/>
                <a:gd name="T13" fmla="*/ 3370 h 6740"/>
                <a:gd name="T14" fmla="*/ 9007 w 13570"/>
                <a:gd name="T15" fmla="*/ 1992 h 6740"/>
                <a:gd name="T16" fmla="*/ 9162 w 13570"/>
                <a:gd name="T17" fmla="*/ 1932 h 6740"/>
                <a:gd name="T18" fmla="*/ 10058 w 13570"/>
                <a:gd name="T19" fmla="*/ 1543 h 6740"/>
                <a:gd name="T20" fmla="*/ 10866 w 13570"/>
                <a:gd name="T21" fmla="*/ 1048 h 6740"/>
                <a:gd name="T22" fmla="*/ 11699 w 13570"/>
                <a:gd name="T23" fmla="*/ 564 h 6740"/>
                <a:gd name="T24" fmla="*/ 12469 w 13570"/>
                <a:gd name="T25" fmla="*/ 34 h 6740"/>
                <a:gd name="T26" fmla="*/ 12544 w 13570"/>
                <a:gd name="T27" fmla="*/ 0 h 6740"/>
                <a:gd name="T28" fmla="*/ 13528 w 13570"/>
                <a:gd name="T29" fmla="*/ 898 h 6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70" h="6740">
                  <a:moveTo>
                    <a:pt x="13528" y="898"/>
                  </a:moveTo>
                  <a:cubicBezTo>
                    <a:pt x="13496" y="997"/>
                    <a:pt x="12340" y="2098"/>
                    <a:pt x="11238" y="3038"/>
                  </a:cubicBezTo>
                  <a:cubicBezTo>
                    <a:pt x="10096" y="4012"/>
                    <a:pt x="7226" y="5569"/>
                    <a:pt x="7226" y="5569"/>
                  </a:cubicBezTo>
                  <a:cubicBezTo>
                    <a:pt x="5245" y="6361"/>
                    <a:pt x="2035" y="6740"/>
                    <a:pt x="2035" y="6740"/>
                  </a:cubicBezTo>
                  <a:cubicBezTo>
                    <a:pt x="0" y="6696"/>
                    <a:pt x="0" y="6696"/>
                    <a:pt x="0" y="6696"/>
                  </a:cubicBezTo>
                  <a:cubicBezTo>
                    <a:pt x="40" y="3247"/>
                    <a:pt x="40" y="3247"/>
                    <a:pt x="40" y="3247"/>
                  </a:cubicBezTo>
                  <a:cubicBezTo>
                    <a:pt x="5318" y="3370"/>
                    <a:pt x="5318" y="3370"/>
                    <a:pt x="5318" y="3370"/>
                  </a:cubicBezTo>
                  <a:cubicBezTo>
                    <a:pt x="6178" y="2810"/>
                    <a:pt x="8402" y="2229"/>
                    <a:pt x="9007" y="1992"/>
                  </a:cubicBezTo>
                  <a:cubicBezTo>
                    <a:pt x="9106" y="1953"/>
                    <a:pt x="9162" y="1932"/>
                    <a:pt x="9162" y="1932"/>
                  </a:cubicBezTo>
                  <a:cubicBezTo>
                    <a:pt x="9462" y="1675"/>
                    <a:pt x="9847" y="1660"/>
                    <a:pt x="10058" y="1543"/>
                  </a:cubicBezTo>
                  <a:cubicBezTo>
                    <a:pt x="10344" y="1383"/>
                    <a:pt x="10623" y="1269"/>
                    <a:pt x="10866" y="1048"/>
                  </a:cubicBezTo>
                  <a:cubicBezTo>
                    <a:pt x="11097" y="838"/>
                    <a:pt x="11448" y="720"/>
                    <a:pt x="11699" y="564"/>
                  </a:cubicBezTo>
                  <a:cubicBezTo>
                    <a:pt x="12070" y="333"/>
                    <a:pt x="12323" y="100"/>
                    <a:pt x="12469" y="34"/>
                  </a:cubicBezTo>
                  <a:cubicBezTo>
                    <a:pt x="12517" y="12"/>
                    <a:pt x="12544" y="0"/>
                    <a:pt x="12544" y="0"/>
                  </a:cubicBezTo>
                  <a:cubicBezTo>
                    <a:pt x="13570" y="28"/>
                    <a:pt x="13528" y="898"/>
                    <a:pt x="13528" y="898"/>
                  </a:cubicBezTo>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16">
              <a:extLst>
                <a:ext uri="{FF2B5EF4-FFF2-40B4-BE49-F238E27FC236}">
                  <a16:creationId xmlns:a16="http://schemas.microsoft.com/office/drawing/2014/main" id="{43107772-F1E0-4DB3-AC18-20D31EE5075D}"/>
                </a:ext>
              </a:extLst>
            </p:cNvPr>
            <p:cNvSpPr>
              <a:spLocks/>
            </p:cNvSpPr>
            <p:nvPr/>
          </p:nvSpPr>
          <p:spPr bwMode="auto">
            <a:xfrm>
              <a:off x="9205913" y="2794000"/>
              <a:ext cx="4084638" cy="3613150"/>
            </a:xfrm>
            <a:custGeom>
              <a:avLst/>
              <a:gdLst>
                <a:gd name="T0" fmla="*/ 4767 w 4767"/>
                <a:gd name="T1" fmla="*/ 0 h 4215"/>
                <a:gd name="T2" fmla="*/ 41 w 4767"/>
                <a:gd name="T3" fmla="*/ 4215 h 4215"/>
                <a:gd name="T4" fmla="*/ 0 w 4767"/>
                <a:gd name="T5" fmla="*/ 2842 h 4215"/>
                <a:gd name="T6" fmla="*/ 1534 w 4767"/>
                <a:gd name="T7" fmla="*/ 1838 h 4215"/>
                <a:gd name="T8" fmla="*/ 2717 w 4767"/>
                <a:gd name="T9" fmla="*/ 1190 h 4215"/>
                <a:gd name="T10" fmla="*/ 4121 w 4767"/>
                <a:gd name="T11" fmla="*/ 382 h 4215"/>
                <a:gd name="T12" fmla="*/ 4767 w 4767"/>
                <a:gd name="T13" fmla="*/ 0 h 4215"/>
              </a:gdLst>
              <a:ahLst/>
              <a:cxnLst>
                <a:cxn ang="0">
                  <a:pos x="T0" y="T1"/>
                </a:cxn>
                <a:cxn ang="0">
                  <a:pos x="T2" y="T3"/>
                </a:cxn>
                <a:cxn ang="0">
                  <a:pos x="T4" y="T5"/>
                </a:cxn>
                <a:cxn ang="0">
                  <a:pos x="T6" y="T7"/>
                </a:cxn>
                <a:cxn ang="0">
                  <a:pos x="T8" y="T9"/>
                </a:cxn>
                <a:cxn ang="0">
                  <a:pos x="T10" y="T11"/>
                </a:cxn>
                <a:cxn ang="0">
                  <a:pos x="T12" y="T13"/>
                </a:cxn>
              </a:cxnLst>
              <a:rect l="0" t="0" r="r" b="b"/>
              <a:pathLst>
                <a:path w="4767" h="4215">
                  <a:moveTo>
                    <a:pt x="4767" y="0"/>
                  </a:moveTo>
                  <a:cubicBezTo>
                    <a:pt x="3737" y="1034"/>
                    <a:pt x="41" y="4215"/>
                    <a:pt x="41" y="4215"/>
                  </a:cubicBezTo>
                  <a:cubicBezTo>
                    <a:pt x="0" y="2842"/>
                    <a:pt x="0" y="2842"/>
                    <a:pt x="0" y="2842"/>
                  </a:cubicBezTo>
                  <a:cubicBezTo>
                    <a:pt x="99" y="2803"/>
                    <a:pt x="1534" y="1838"/>
                    <a:pt x="1534" y="1838"/>
                  </a:cubicBezTo>
                  <a:cubicBezTo>
                    <a:pt x="1921" y="1634"/>
                    <a:pt x="2502" y="1314"/>
                    <a:pt x="2717" y="1190"/>
                  </a:cubicBezTo>
                  <a:cubicBezTo>
                    <a:pt x="3133" y="949"/>
                    <a:pt x="3825" y="557"/>
                    <a:pt x="4121" y="382"/>
                  </a:cubicBezTo>
                  <a:cubicBezTo>
                    <a:pt x="4417" y="207"/>
                    <a:pt x="4767" y="0"/>
                    <a:pt x="4767" y="0"/>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17">
              <a:extLst>
                <a:ext uri="{FF2B5EF4-FFF2-40B4-BE49-F238E27FC236}">
                  <a16:creationId xmlns:a16="http://schemas.microsoft.com/office/drawing/2014/main" id="{321B2214-9025-42EB-A421-235309697E97}"/>
                </a:ext>
              </a:extLst>
            </p:cNvPr>
            <p:cNvSpPr>
              <a:spLocks/>
            </p:cNvSpPr>
            <p:nvPr/>
          </p:nvSpPr>
          <p:spPr bwMode="auto">
            <a:xfrm>
              <a:off x="2497138" y="2928938"/>
              <a:ext cx="13757275" cy="4181475"/>
            </a:xfrm>
            <a:custGeom>
              <a:avLst/>
              <a:gdLst>
                <a:gd name="T0" fmla="*/ 15109 w 16049"/>
                <a:gd name="T1" fmla="*/ 4877 h 4877"/>
                <a:gd name="T2" fmla="*/ 13969 w 16049"/>
                <a:gd name="T3" fmla="*/ 4678 h 4877"/>
                <a:gd name="T4" fmla="*/ 10003 w 16049"/>
                <a:gd name="T5" fmla="*/ 3862 h 4877"/>
                <a:gd name="T6" fmla="*/ 6375 w 16049"/>
                <a:gd name="T7" fmla="*/ 3443 h 4877"/>
                <a:gd name="T8" fmla="*/ 442 w 16049"/>
                <a:gd name="T9" fmla="*/ 3148 h 4877"/>
                <a:gd name="T10" fmla="*/ 0 w 16049"/>
                <a:gd name="T11" fmla="*/ 1005 h 4877"/>
                <a:gd name="T12" fmla="*/ 2014 w 16049"/>
                <a:gd name="T13" fmla="*/ 0 h 4877"/>
                <a:gd name="T14" fmla="*/ 6557 w 16049"/>
                <a:gd name="T15" fmla="*/ 831 h 4877"/>
                <a:gd name="T16" fmla="*/ 11043 w 16049"/>
                <a:gd name="T17" fmla="*/ 1834 h 4877"/>
                <a:gd name="T18" fmla="*/ 13122 w 16049"/>
                <a:gd name="T19" fmla="*/ 2525 h 4877"/>
                <a:gd name="T20" fmla="*/ 14568 w 16049"/>
                <a:gd name="T21" fmla="*/ 3108 h 4877"/>
                <a:gd name="T22" fmla="*/ 15132 w 16049"/>
                <a:gd name="T23" fmla="*/ 3492 h 4877"/>
                <a:gd name="T24" fmla="*/ 15808 w 16049"/>
                <a:gd name="T25" fmla="*/ 4159 h 4877"/>
                <a:gd name="T26" fmla="*/ 16040 w 16049"/>
                <a:gd name="T27" fmla="*/ 4255 h 4877"/>
                <a:gd name="T28" fmla="*/ 15109 w 16049"/>
                <a:gd name="T29" fmla="*/ 4877 h 4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9" h="4877">
                  <a:moveTo>
                    <a:pt x="15109" y="4877"/>
                  </a:moveTo>
                  <a:cubicBezTo>
                    <a:pt x="13969" y="4678"/>
                    <a:pt x="13969" y="4678"/>
                    <a:pt x="13969" y="4678"/>
                  </a:cubicBezTo>
                  <a:cubicBezTo>
                    <a:pt x="13969" y="4678"/>
                    <a:pt x="11115" y="3987"/>
                    <a:pt x="10003" y="3862"/>
                  </a:cubicBezTo>
                  <a:cubicBezTo>
                    <a:pt x="10003" y="3862"/>
                    <a:pt x="7309" y="3523"/>
                    <a:pt x="6375" y="3443"/>
                  </a:cubicBezTo>
                  <a:cubicBezTo>
                    <a:pt x="6375" y="3443"/>
                    <a:pt x="1197" y="3205"/>
                    <a:pt x="442" y="3148"/>
                  </a:cubicBezTo>
                  <a:cubicBezTo>
                    <a:pt x="0" y="1005"/>
                    <a:pt x="0" y="1005"/>
                    <a:pt x="0" y="1005"/>
                  </a:cubicBezTo>
                  <a:cubicBezTo>
                    <a:pt x="2014" y="0"/>
                    <a:pt x="2014" y="0"/>
                    <a:pt x="2014" y="0"/>
                  </a:cubicBezTo>
                  <a:cubicBezTo>
                    <a:pt x="2014" y="0"/>
                    <a:pt x="4258" y="387"/>
                    <a:pt x="6557" y="831"/>
                  </a:cubicBezTo>
                  <a:cubicBezTo>
                    <a:pt x="8385" y="1184"/>
                    <a:pt x="10247" y="1573"/>
                    <a:pt x="11043" y="1834"/>
                  </a:cubicBezTo>
                  <a:cubicBezTo>
                    <a:pt x="13122" y="2525"/>
                    <a:pt x="13122" y="2525"/>
                    <a:pt x="13122" y="2525"/>
                  </a:cubicBezTo>
                  <a:cubicBezTo>
                    <a:pt x="13346" y="2600"/>
                    <a:pt x="14318" y="2956"/>
                    <a:pt x="14568" y="3108"/>
                  </a:cubicBezTo>
                  <a:cubicBezTo>
                    <a:pt x="14730" y="3206"/>
                    <a:pt x="14924" y="3189"/>
                    <a:pt x="15132" y="3492"/>
                  </a:cubicBezTo>
                  <a:cubicBezTo>
                    <a:pt x="15132" y="3492"/>
                    <a:pt x="15544" y="3726"/>
                    <a:pt x="15808" y="4159"/>
                  </a:cubicBezTo>
                  <a:cubicBezTo>
                    <a:pt x="15808" y="4159"/>
                    <a:pt x="16031" y="4104"/>
                    <a:pt x="16040" y="4255"/>
                  </a:cubicBezTo>
                  <a:cubicBezTo>
                    <a:pt x="16049" y="4406"/>
                    <a:pt x="15647" y="4877"/>
                    <a:pt x="15109" y="4877"/>
                  </a:cubicBezTo>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18">
              <a:extLst>
                <a:ext uri="{FF2B5EF4-FFF2-40B4-BE49-F238E27FC236}">
                  <a16:creationId xmlns:a16="http://schemas.microsoft.com/office/drawing/2014/main" id="{DDB107CC-A2DE-456E-8C50-28FFE8B373F6}"/>
                </a:ext>
              </a:extLst>
            </p:cNvPr>
            <p:cNvSpPr>
              <a:spLocks/>
            </p:cNvSpPr>
            <p:nvPr/>
          </p:nvSpPr>
          <p:spPr bwMode="auto">
            <a:xfrm>
              <a:off x="13509625" y="911225"/>
              <a:ext cx="2959100" cy="2528888"/>
            </a:xfrm>
            <a:custGeom>
              <a:avLst/>
              <a:gdLst>
                <a:gd name="T0" fmla="*/ 3453 w 3453"/>
                <a:gd name="T1" fmla="*/ 969 h 2950"/>
                <a:gd name="T2" fmla="*/ 2101 w 3453"/>
                <a:gd name="T3" fmla="*/ 2341 h 2950"/>
                <a:gd name="T4" fmla="*/ 1524 w 3453"/>
                <a:gd name="T5" fmla="*/ 2597 h 2950"/>
                <a:gd name="T6" fmla="*/ 956 w 3453"/>
                <a:gd name="T7" fmla="*/ 2950 h 2950"/>
                <a:gd name="T8" fmla="*/ 0 w 3453"/>
                <a:gd name="T9" fmla="*/ 2037 h 2950"/>
                <a:gd name="T10" fmla="*/ 1574 w 3453"/>
                <a:gd name="T11" fmla="*/ 721 h 2950"/>
                <a:gd name="T12" fmla="*/ 1920 w 3453"/>
                <a:gd name="T13" fmla="*/ 432 h 2950"/>
                <a:gd name="T14" fmla="*/ 2910 w 3453"/>
                <a:gd name="T15" fmla="*/ 104 h 2950"/>
                <a:gd name="T16" fmla="*/ 3308 w 3453"/>
                <a:gd name="T17" fmla="*/ 398 h 2950"/>
                <a:gd name="T18" fmla="*/ 3308 w 3453"/>
                <a:gd name="T19" fmla="*/ 398 h 2950"/>
                <a:gd name="T20" fmla="*/ 3453 w 3453"/>
                <a:gd name="T21" fmla="*/ 969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3" h="2950">
                  <a:moveTo>
                    <a:pt x="3453" y="969"/>
                  </a:moveTo>
                  <a:cubicBezTo>
                    <a:pt x="3453" y="1835"/>
                    <a:pt x="2561" y="2207"/>
                    <a:pt x="2101" y="2341"/>
                  </a:cubicBezTo>
                  <a:cubicBezTo>
                    <a:pt x="1898" y="2400"/>
                    <a:pt x="1703" y="2486"/>
                    <a:pt x="1524" y="2597"/>
                  </a:cubicBezTo>
                  <a:cubicBezTo>
                    <a:pt x="956" y="2950"/>
                    <a:pt x="956" y="2950"/>
                    <a:pt x="956" y="2950"/>
                  </a:cubicBezTo>
                  <a:cubicBezTo>
                    <a:pt x="956" y="2950"/>
                    <a:pt x="913" y="2122"/>
                    <a:pt x="0" y="2037"/>
                  </a:cubicBezTo>
                  <a:cubicBezTo>
                    <a:pt x="1574" y="721"/>
                    <a:pt x="1574" y="721"/>
                    <a:pt x="1574" y="721"/>
                  </a:cubicBezTo>
                  <a:cubicBezTo>
                    <a:pt x="1920" y="432"/>
                    <a:pt x="1920" y="432"/>
                    <a:pt x="1920" y="432"/>
                  </a:cubicBezTo>
                  <a:cubicBezTo>
                    <a:pt x="2173" y="210"/>
                    <a:pt x="2590" y="0"/>
                    <a:pt x="2910" y="104"/>
                  </a:cubicBezTo>
                  <a:cubicBezTo>
                    <a:pt x="3060" y="153"/>
                    <a:pt x="3204" y="242"/>
                    <a:pt x="3308" y="398"/>
                  </a:cubicBezTo>
                  <a:cubicBezTo>
                    <a:pt x="3308" y="398"/>
                    <a:pt x="3308" y="398"/>
                    <a:pt x="3308" y="398"/>
                  </a:cubicBezTo>
                  <a:cubicBezTo>
                    <a:pt x="3396" y="532"/>
                    <a:pt x="3453" y="717"/>
                    <a:pt x="3453" y="969"/>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19">
              <a:extLst>
                <a:ext uri="{FF2B5EF4-FFF2-40B4-BE49-F238E27FC236}">
                  <a16:creationId xmlns:a16="http://schemas.microsoft.com/office/drawing/2014/main" id="{E1D0984B-6222-43B1-ABA4-C061E951B219}"/>
                </a:ext>
              </a:extLst>
            </p:cNvPr>
            <p:cNvSpPr>
              <a:spLocks/>
            </p:cNvSpPr>
            <p:nvPr/>
          </p:nvSpPr>
          <p:spPr bwMode="auto">
            <a:xfrm>
              <a:off x="1692275" y="2786063"/>
              <a:ext cx="1606550" cy="6086475"/>
            </a:xfrm>
            <a:custGeom>
              <a:avLst/>
              <a:gdLst>
                <a:gd name="T0" fmla="*/ 218 w 1874"/>
                <a:gd name="T1" fmla="*/ 6893 h 7099"/>
                <a:gd name="T2" fmla="*/ 1339 w 1874"/>
                <a:gd name="T3" fmla="*/ 6850 h 7099"/>
                <a:gd name="T4" fmla="*/ 1397 w 1874"/>
                <a:gd name="T5" fmla="*/ 0 h 7099"/>
                <a:gd name="T6" fmla="*/ 0 w 1874"/>
                <a:gd name="T7" fmla="*/ 107 h 7099"/>
                <a:gd name="T8" fmla="*/ 218 w 1874"/>
                <a:gd name="T9" fmla="*/ 6893 h 7099"/>
              </a:gdLst>
              <a:ahLst/>
              <a:cxnLst>
                <a:cxn ang="0">
                  <a:pos x="T0" y="T1"/>
                </a:cxn>
                <a:cxn ang="0">
                  <a:pos x="T2" y="T3"/>
                </a:cxn>
                <a:cxn ang="0">
                  <a:pos x="T4" y="T5"/>
                </a:cxn>
                <a:cxn ang="0">
                  <a:pos x="T6" y="T7"/>
                </a:cxn>
                <a:cxn ang="0">
                  <a:pos x="T8" y="T9"/>
                </a:cxn>
              </a:cxnLst>
              <a:rect l="0" t="0" r="r" b="b"/>
              <a:pathLst>
                <a:path w="1874" h="7099">
                  <a:moveTo>
                    <a:pt x="218" y="6893"/>
                  </a:moveTo>
                  <a:cubicBezTo>
                    <a:pt x="218" y="6893"/>
                    <a:pt x="1292" y="7099"/>
                    <a:pt x="1339" y="6850"/>
                  </a:cubicBezTo>
                  <a:cubicBezTo>
                    <a:pt x="1874" y="4059"/>
                    <a:pt x="1397" y="0"/>
                    <a:pt x="1397" y="0"/>
                  </a:cubicBezTo>
                  <a:cubicBezTo>
                    <a:pt x="0" y="107"/>
                    <a:pt x="0" y="107"/>
                    <a:pt x="0" y="107"/>
                  </a:cubicBezTo>
                  <a:lnTo>
                    <a:pt x="218" y="6893"/>
                  </a:lnTo>
                  <a:close/>
                </a:path>
              </a:pathLst>
            </a:custGeom>
            <a:solidFill>
              <a:srgbClr val="512D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20">
              <a:extLst>
                <a:ext uri="{FF2B5EF4-FFF2-40B4-BE49-F238E27FC236}">
                  <a16:creationId xmlns:a16="http://schemas.microsoft.com/office/drawing/2014/main" id="{738781A2-2510-4341-BE4A-CCB4B3DFD434}"/>
                </a:ext>
              </a:extLst>
            </p:cNvPr>
            <p:cNvSpPr>
              <a:spLocks/>
            </p:cNvSpPr>
            <p:nvPr/>
          </p:nvSpPr>
          <p:spPr bwMode="auto">
            <a:xfrm>
              <a:off x="8039100" y="3641725"/>
              <a:ext cx="7429500" cy="2281238"/>
            </a:xfrm>
            <a:custGeom>
              <a:avLst/>
              <a:gdLst>
                <a:gd name="T0" fmla="*/ 8668 w 8668"/>
                <a:gd name="T1" fmla="*/ 2661 h 2661"/>
                <a:gd name="T2" fmla="*/ 0 w 8668"/>
                <a:gd name="T3" fmla="*/ 343 h 2661"/>
                <a:gd name="T4" fmla="*/ 93 w 8668"/>
                <a:gd name="T5" fmla="*/ 0 h 2661"/>
                <a:gd name="T6" fmla="*/ 4579 w 8668"/>
                <a:gd name="T7" fmla="*/ 1003 h 2661"/>
                <a:gd name="T8" fmla="*/ 6658 w 8668"/>
                <a:gd name="T9" fmla="*/ 1694 h 2661"/>
                <a:gd name="T10" fmla="*/ 8094 w 8668"/>
                <a:gd name="T11" fmla="*/ 2212 h 2661"/>
                <a:gd name="T12" fmla="*/ 8668 w 8668"/>
                <a:gd name="T13" fmla="*/ 2661 h 2661"/>
              </a:gdLst>
              <a:ahLst/>
              <a:cxnLst>
                <a:cxn ang="0">
                  <a:pos x="T0" y="T1"/>
                </a:cxn>
                <a:cxn ang="0">
                  <a:pos x="T2" y="T3"/>
                </a:cxn>
                <a:cxn ang="0">
                  <a:pos x="T4" y="T5"/>
                </a:cxn>
                <a:cxn ang="0">
                  <a:pos x="T6" y="T7"/>
                </a:cxn>
                <a:cxn ang="0">
                  <a:pos x="T8" y="T9"/>
                </a:cxn>
                <a:cxn ang="0">
                  <a:pos x="T10" y="T11"/>
                </a:cxn>
                <a:cxn ang="0">
                  <a:pos x="T12" y="T13"/>
                </a:cxn>
              </a:cxnLst>
              <a:rect l="0" t="0" r="r" b="b"/>
              <a:pathLst>
                <a:path w="8668" h="2661">
                  <a:moveTo>
                    <a:pt x="8668" y="2661"/>
                  </a:moveTo>
                  <a:cubicBezTo>
                    <a:pt x="6205" y="1352"/>
                    <a:pt x="0" y="343"/>
                    <a:pt x="0" y="343"/>
                  </a:cubicBezTo>
                  <a:cubicBezTo>
                    <a:pt x="93" y="0"/>
                    <a:pt x="93" y="0"/>
                    <a:pt x="93" y="0"/>
                  </a:cubicBezTo>
                  <a:cubicBezTo>
                    <a:pt x="1921" y="353"/>
                    <a:pt x="3783" y="742"/>
                    <a:pt x="4579" y="1003"/>
                  </a:cubicBezTo>
                  <a:cubicBezTo>
                    <a:pt x="6658" y="1694"/>
                    <a:pt x="6658" y="1694"/>
                    <a:pt x="6658" y="1694"/>
                  </a:cubicBezTo>
                  <a:cubicBezTo>
                    <a:pt x="6882" y="1769"/>
                    <a:pt x="7833" y="2079"/>
                    <a:pt x="8094" y="2212"/>
                  </a:cubicBezTo>
                  <a:cubicBezTo>
                    <a:pt x="8328" y="2330"/>
                    <a:pt x="8613" y="2544"/>
                    <a:pt x="8668" y="2661"/>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21">
              <a:extLst>
                <a:ext uri="{FF2B5EF4-FFF2-40B4-BE49-F238E27FC236}">
                  <a16:creationId xmlns:a16="http://schemas.microsoft.com/office/drawing/2014/main" id="{A73E9B5B-64E3-4CE6-A4AE-9DCD0570169B}"/>
                </a:ext>
              </a:extLst>
            </p:cNvPr>
            <p:cNvSpPr>
              <a:spLocks/>
            </p:cNvSpPr>
            <p:nvPr/>
          </p:nvSpPr>
          <p:spPr bwMode="auto">
            <a:xfrm>
              <a:off x="3324225" y="3090863"/>
              <a:ext cx="3695700" cy="5289550"/>
            </a:xfrm>
            <a:custGeom>
              <a:avLst/>
              <a:gdLst>
                <a:gd name="T0" fmla="*/ 0 w 4310"/>
                <a:gd name="T1" fmla="*/ 5874 h 6169"/>
                <a:gd name="T2" fmla="*/ 0 w 4310"/>
                <a:gd name="T3" fmla="*/ 296 h 6169"/>
                <a:gd name="T4" fmla="*/ 295 w 4310"/>
                <a:gd name="T5" fmla="*/ 0 h 6169"/>
                <a:gd name="T6" fmla="*/ 4015 w 4310"/>
                <a:gd name="T7" fmla="*/ 0 h 6169"/>
                <a:gd name="T8" fmla="*/ 4310 w 4310"/>
                <a:gd name="T9" fmla="*/ 296 h 6169"/>
                <a:gd name="T10" fmla="*/ 4310 w 4310"/>
                <a:gd name="T11" fmla="*/ 5874 h 6169"/>
                <a:gd name="T12" fmla="*/ 4015 w 4310"/>
                <a:gd name="T13" fmla="*/ 6169 h 6169"/>
                <a:gd name="T14" fmla="*/ 295 w 4310"/>
                <a:gd name="T15" fmla="*/ 6169 h 6169"/>
                <a:gd name="T16" fmla="*/ 0 w 4310"/>
                <a:gd name="T17" fmla="*/ 5874 h 6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0" h="6169">
                  <a:moveTo>
                    <a:pt x="0" y="5874"/>
                  </a:moveTo>
                  <a:cubicBezTo>
                    <a:pt x="0" y="296"/>
                    <a:pt x="0" y="296"/>
                    <a:pt x="0" y="296"/>
                  </a:cubicBezTo>
                  <a:cubicBezTo>
                    <a:pt x="0" y="132"/>
                    <a:pt x="132" y="0"/>
                    <a:pt x="295" y="0"/>
                  </a:cubicBezTo>
                  <a:cubicBezTo>
                    <a:pt x="4015" y="0"/>
                    <a:pt x="4015" y="0"/>
                    <a:pt x="4015" y="0"/>
                  </a:cubicBezTo>
                  <a:cubicBezTo>
                    <a:pt x="4178" y="0"/>
                    <a:pt x="4310" y="132"/>
                    <a:pt x="4310" y="296"/>
                  </a:cubicBezTo>
                  <a:cubicBezTo>
                    <a:pt x="4310" y="5874"/>
                    <a:pt x="4310" y="5874"/>
                    <a:pt x="4310" y="5874"/>
                  </a:cubicBezTo>
                  <a:cubicBezTo>
                    <a:pt x="4310" y="6037"/>
                    <a:pt x="4178" y="6169"/>
                    <a:pt x="4015" y="6169"/>
                  </a:cubicBezTo>
                  <a:cubicBezTo>
                    <a:pt x="295" y="6169"/>
                    <a:pt x="295" y="6169"/>
                    <a:pt x="295" y="6169"/>
                  </a:cubicBezTo>
                  <a:cubicBezTo>
                    <a:pt x="132" y="6169"/>
                    <a:pt x="0" y="6037"/>
                    <a:pt x="0" y="5874"/>
                  </a:cubicBezTo>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22">
              <a:extLst>
                <a:ext uri="{FF2B5EF4-FFF2-40B4-BE49-F238E27FC236}">
                  <a16:creationId xmlns:a16="http://schemas.microsoft.com/office/drawing/2014/main" id="{02E3747E-205F-4216-8F06-436DF6EAB203}"/>
                </a:ext>
              </a:extLst>
            </p:cNvPr>
            <p:cNvSpPr>
              <a:spLocks/>
            </p:cNvSpPr>
            <p:nvPr/>
          </p:nvSpPr>
          <p:spPr bwMode="auto">
            <a:xfrm>
              <a:off x="4894263" y="3408363"/>
              <a:ext cx="1895475" cy="4632325"/>
            </a:xfrm>
            <a:custGeom>
              <a:avLst/>
              <a:gdLst>
                <a:gd name="T0" fmla="*/ 0 w 2211"/>
                <a:gd name="T1" fmla="*/ 5289 h 5401"/>
                <a:gd name="T2" fmla="*/ 0 w 2211"/>
                <a:gd name="T3" fmla="*/ 111 h 5401"/>
                <a:gd name="T4" fmla="*/ 112 w 2211"/>
                <a:gd name="T5" fmla="*/ 0 h 5401"/>
                <a:gd name="T6" fmla="*/ 2100 w 2211"/>
                <a:gd name="T7" fmla="*/ 0 h 5401"/>
                <a:gd name="T8" fmla="*/ 2211 w 2211"/>
                <a:gd name="T9" fmla="*/ 111 h 5401"/>
                <a:gd name="T10" fmla="*/ 2211 w 2211"/>
                <a:gd name="T11" fmla="*/ 5289 h 5401"/>
                <a:gd name="T12" fmla="*/ 2100 w 2211"/>
                <a:gd name="T13" fmla="*/ 5401 h 5401"/>
                <a:gd name="T14" fmla="*/ 112 w 2211"/>
                <a:gd name="T15" fmla="*/ 5401 h 5401"/>
                <a:gd name="T16" fmla="*/ 0 w 2211"/>
                <a:gd name="T17" fmla="*/ 528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1" h="5401">
                  <a:moveTo>
                    <a:pt x="0" y="5289"/>
                  </a:moveTo>
                  <a:cubicBezTo>
                    <a:pt x="0" y="111"/>
                    <a:pt x="0" y="111"/>
                    <a:pt x="0" y="111"/>
                  </a:cubicBezTo>
                  <a:cubicBezTo>
                    <a:pt x="0" y="50"/>
                    <a:pt x="50" y="0"/>
                    <a:pt x="112" y="0"/>
                  </a:cubicBezTo>
                  <a:cubicBezTo>
                    <a:pt x="2100" y="0"/>
                    <a:pt x="2100" y="0"/>
                    <a:pt x="2100" y="0"/>
                  </a:cubicBezTo>
                  <a:cubicBezTo>
                    <a:pt x="2161" y="0"/>
                    <a:pt x="2211" y="50"/>
                    <a:pt x="2211" y="111"/>
                  </a:cubicBezTo>
                  <a:cubicBezTo>
                    <a:pt x="2211" y="5289"/>
                    <a:pt x="2211" y="5289"/>
                    <a:pt x="2211" y="5289"/>
                  </a:cubicBezTo>
                  <a:cubicBezTo>
                    <a:pt x="2211" y="5351"/>
                    <a:pt x="2161" y="5401"/>
                    <a:pt x="2100" y="5401"/>
                  </a:cubicBezTo>
                  <a:cubicBezTo>
                    <a:pt x="112" y="5401"/>
                    <a:pt x="112" y="5401"/>
                    <a:pt x="112" y="5401"/>
                  </a:cubicBezTo>
                  <a:cubicBezTo>
                    <a:pt x="50" y="5401"/>
                    <a:pt x="0" y="5351"/>
                    <a:pt x="0" y="5289"/>
                  </a:cubicBezTo>
                </a:path>
              </a:pathLst>
            </a:custGeom>
            <a:solidFill>
              <a:srgbClr val="B2B2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23">
              <a:extLst>
                <a:ext uri="{FF2B5EF4-FFF2-40B4-BE49-F238E27FC236}">
                  <a16:creationId xmlns:a16="http://schemas.microsoft.com/office/drawing/2014/main" id="{03A3922A-A8BF-404A-BC47-3B1DFC3D02D7}"/>
                </a:ext>
              </a:extLst>
            </p:cNvPr>
            <p:cNvSpPr>
              <a:spLocks/>
            </p:cNvSpPr>
            <p:nvPr/>
          </p:nvSpPr>
          <p:spPr bwMode="auto">
            <a:xfrm>
              <a:off x="3481388" y="4878388"/>
              <a:ext cx="1252538" cy="1724025"/>
            </a:xfrm>
            <a:custGeom>
              <a:avLst/>
              <a:gdLst>
                <a:gd name="T0" fmla="*/ 0 w 1460"/>
                <a:gd name="T1" fmla="*/ 1935 h 2011"/>
                <a:gd name="T2" fmla="*/ 0 w 1460"/>
                <a:gd name="T3" fmla="*/ 76 h 2011"/>
                <a:gd name="T4" fmla="*/ 76 w 1460"/>
                <a:gd name="T5" fmla="*/ 0 h 2011"/>
                <a:gd name="T6" fmla="*/ 1384 w 1460"/>
                <a:gd name="T7" fmla="*/ 0 h 2011"/>
                <a:gd name="T8" fmla="*/ 1460 w 1460"/>
                <a:gd name="T9" fmla="*/ 76 h 2011"/>
                <a:gd name="T10" fmla="*/ 1460 w 1460"/>
                <a:gd name="T11" fmla="*/ 1935 h 2011"/>
                <a:gd name="T12" fmla="*/ 1384 w 1460"/>
                <a:gd name="T13" fmla="*/ 2011 h 2011"/>
                <a:gd name="T14" fmla="*/ 76 w 1460"/>
                <a:gd name="T15" fmla="*/ 2011 h 2011"/>
                <a:gd name="T16" fmla="*/ 0 w 1460"/>
                <a:gd name="T17" fmla="*/ 1935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 h="2011">
                  <a:moveTo>
                    <a:pt x="0" y="1935"/>
                  </a:moveTo>
                  <a:cubicBezTo>
                    <a:pt x="0" y="76"/>
                    <a:pt x="0" y="76"/>
                    <a:pt x="0" y="76"/>
                  </a:cubicBezTo>
                  <a:cubicBezTo>
                    <a:pt x="0" y="34"/>
                    <a:pt x="34" y="0"/>
                    <a:pt x="76" y="0"/>
                  </a:cubicBezTo>
                  <a:cubicBezTo>
                    <a:pt x="1384" y="0"/>
                    <a:pt x="1384" y="0"/>
                    <a:pt x="1384" y="0"/>
                  </a:cubicBezTo>
                  <a:cubicBezTo>
                    <a:pt x="1426" y="0"/>
                    <a:pt x="1460" y="34"/>
                    <a:pt x="1460" y="76"/>
                  </a:cubicBezTo>
                  <a:cubicBezTo>
                    <a:pt x="1460" y="1935"/>
                    <a:pt x="1460" y="1935"/>
                    <a:pt x="1460" y="1935"/>
                  </a:cubicBezTo>
                  <a:cubicBezTo>
                    <a:pt x="1460" y="1977"/>
                    <a:pt x="1426" y="2011"/>
                    <a:pt x="1384" y="2011"/>
                  </a:cubicBezTo>
                  <a:cubicBezTo>
                    <a:pt x="76" y="2011"/>
                    <a:pt x="76" y="2011"/>
                    <a:pt x="76" y="2011"/>
                  </a:cubicBezTo>
                  <a:cubicBezTo>
                    <a:pt x="34" y="2011"/>
                    <a:pt x="0" y="1977"/>
                    <a:pt x="0" y="193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24">
              <a:extLst>
                <a:ext uri="{FF2B5EF4-FFF2-40B4-BE49-F238E27FC236}">
                  <a16:creationId xmlns:a16="http://schemas.microsoft.com/office/drawing/2014/main" id="{A33E0799-D4A8-4A24-BBF8-4A2C6159F2E1}"/>
                </a:ext>
              </a:extLst>
            </p:cNvPr>
            <p:cNvSpPr>
              <a:spLocks/>
            </p:cNvSpPr>
            <p:nvPr/>
          </p:nvSpPr>
          <p:spPr bwMode="auto">
            <a:xfrm>
              <a:off x="6519863" y="3497263"/>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25">
              <a:extLst>
                <a:ext uri="{FF2B5EF4-FFF2-40B4-BE49-F238E27FC236}">
                  <a16:creationId xmlns:a16="http://schemas.microsoft.com/office/drawing/2014/main" id="{1ABAE0F3-D022-4A1D-B466-E576FF8823DD}"/>
                </a:ext>
              </a:extLst>
            </p:cNvPr>
            <p:cNvSpPr>
              <a:spLocks/>
            </p:cNvSpPr>
            <p:nvPr/>
          </p:nvSpPr>
          <p:spPr bwMode="auto">
            <a:xfrm>
              <a:off x="6519863" y="3817938"/>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26">
              <a:extLst>
                <a:ext uri="{FF2B5EF4-FFF2-40B4-BE49-F238E27FC236}">
                  <a16:creationId xmlns:a16="http://schemas.microsoft.com/office/drawing/2014/main" id="{871A044F-7009-4EA7-9FDF-FBA8E2088E9F}"/>
                </a:ext>
              </a:extLst>
            </p:cNvPr>
            <p:cNvSpPr>
              <a:spLocks/>
            </p:cNvSpPr>
            <p:nvPr/>
          </p:nvSpPr>
          <p:spPr bwMode="auto">
            <a:xfrm>
              <a:off x="6519863" y="41402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27">
              <a:extLst>
                <a:ext uri="{FF2B5EF4-FFF2-40B4-BE49-F238E27FC236}">
                  <a16:creationId xmlns:a16="http://schemas.microsoft.com/office/drawing/2014/main" id="{BFABACBE-2BA9-4F86-8C56-75361ADA4A57}"/>
                </a:ext>
              </a:extLst>
            </p:cNvPr>
            <p:cNvSpPr>
              <a:spLocks/>
            </p:cNvSpPr>
            <p:nvPr/>
          </p:nvSpPr>
          <p:spPr bwMode="auto">
            <a:xfrm>
              <a:off x="6519863" y="4462463"/>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28">
              <a:extLst>
                <a:ext uri="{FF2B5EF4-FFF2-40B4-BE49-F238E27FC236}">
                  <a16:creationId xmlns:a16="http://schemas.microsoft.com/office/drawing/2014/main" id="{059075F7-7931-4058-BA89-248C3E7CB3E7}"/>
                </a:ext>
              </a:extLst>
            </p:cNvPr>
            <p:cNvSpPr>
              <a:spLocks/>
            </p:cNvSpPr>
            <p:nvPr/>
          </p:nvSpPr>
          <p:spPr bwMode="auto">
            <a:xfrm>
              <a:off x="6519863" y="4784725"/>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29">
              <a:extLst>
                <a:ext uri="{FF2B5EF4-FFF2-40B4-BE49-F238E27FC236}">
                  <a16:creationId xmlns:a16="http://schemas.microsoft.com/office/drawing/2014/main" id="{97BFCF94-E705-4218-AAF4-EE78F85F7008}"/>
                </a:ext>
              </a:extLst>
            </p:cNvPr>
            <p:cNvSpPr>
              <a:spLocks/>
            </p:cNvSpPr>
            <p:nvPr/>
          </p:nvSpPr>
          <p:spPr bwMode="auto">
            <a:xfrm>
              <a:off x="6519863" y="51054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30">
              <a:extLst>
                <a:ext uri="{FF2B5EF4-FFF2-40B4-BE49-F238E27FC236}">
                  <a16:creationId xmlns:a16="http://schemas.microsoft.com/office/drawing/2014/main" id="{2E786BFA-952E-48D1-85D9-C9D1A1CABC1E}"/>
                </a:ext>
              </a:extLst>
            </p:cNvPr>
            <p:cNvSpPr>
              <a:spLocks/>
            </p:cNvSpPr>
            <p:nvPr/>
          </p:nvSpPr>
          <p:spPr bwMode="auto">
            <a:xfrm>
              <a:off x="6519863" y="5427663"/>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31">
              <a:extLst>
                <a:ext uri="{FF2B5EF4-FFF2-40B4-BE49-F238E27FC236}">
                  <a16:creationId xmlns:a16="http://schemas.microsoft.com/office/drawing/2014/main" id="{82A4A352-4959-4B9D-8F42-453B27875C6B}"/>
                </a:ext>
              </a:extLst>
            </p:cNvPr>
            <p:cNvSpPr>
              <a:spLocks/>
            </p:cNvSpPr>
            <p:nvPr/>
          </p:nvSpPr>
          <p:spPr bwMode="auto">
            <a:xfrm>
              <a:off x="6519863" y="57499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32">
              <a:extLst>
                <a:ext uri="{FF2B5EF4-FFF2-40B4-BE49-F238E27FC236}">
                  <a16:creationId xmlns:a16="http://schemas.microsoft.com/office/drawing/2014/main" id="{75CDFFB9-3CF6-4939-AFE5-61AD6FBFEA46}"/>
                </a:ext>
              </a:extLst>
            </p:cNvPr>
            <p:cNvSpPr>
              <a:spLocks/>
            </p:cNvSpPr>
            <p:nvPr/>
          </p:nvSpPr>
          <p:spPr bwMode="auto">
            <a:xfrm>
              <a:off x="6519863" y="60706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33">
              <a:extLst>
                <a:ext uri="{FF2B5EF4-FFF2-40B4-BE49-F238E27FC236}">
                  <a16:creationId xmlns:a16="http://schemas.microsoft.com/office/drawing/2014/main" id="{9EE93D03-BFCE-49EB-A0CA-2D23D0D777F4}"/>
                </a:ext>
              </a:extLst>
            </p:cNvPr>
            <p:cNvSpPr>
              <a:spLocks/>
            </p:cNvSpPr>
            <p:nvPr/>
          </p:nvSpPr>
          <p:spPr bwMode="auto">
            <a:xfrm>
              <a:off x="6519863" y="6394450"/>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34">
              <a:extLst>
                <a:ext uri="{FF2B5EF4-FFF2-40B4-BE49-F238E27FC236}">
                  <a16:creationId xmlns:a16="http://schemas.microsoft.com/office/drawing/2014/main" id="{1E7E5EA3-40D9-4AFC-8067-E3A222EE4A0F}"/>
                </a:ext>
              </a:extLst>
            </p:cNvPr>
            <p:cNvSpPr>
              <a:spLocks/>
            </p:cNvSpPr>
            <p:nvPr/>
          </p:nvSpPr>
          <p:spPr bwMode="auto">
            <a:xfrm>
              <a:off x="6519863" y="67151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35">
              <a:extLst>
                <a:ext uri="{FF2B5EF4-FFF2-40B4-BE49-F238E27FC236}">
                  <a16:creationId xmlns:a16="http://schemas.microsoft.com/office/drawing/2014/main" id="{4C9E2E2E-94D3-4712-9C46-F269C42CECCE}"/>
                </a:ext>
              </a:extLst>
            </p:cNvPr>
            <p:cNvSpPr>
              <a:spLocks/>
            </p:cNvSpPr>
            <p:nvPr/>
          </p:nvSpPr>
          <p:spPr bwMode="auto">
            <a:xfrm>
              <a:off x="6519863" y="7037388"/>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36">
              <a:extLst>
                <a:ext uri="{FF2B5EF4-FFF2-40B4-BE49-F238E27FC236}">
                  <a16:creationId xmlns:a16="http://schemas.microsoft.com/office/drawing/2014/main" id="{2F13ED16-C1A5-483E-AA1A-FCDE25000E85}"/>
                </a:ext>
              </a:extLst>
            </p:cNvPr>
            <p:cNvSpPr>
              <a:spLocks/>
            </p:cNvSpPr>
            <p:nvPr/>
          </p:nvSpPr>
          <p:spPr bwMode="auto">
            <a:xfrm>
              <a:off x="6519863" y="7359651"/>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7">
              <a:extLst>
                <a:ext uri="{FF2B5EF4-FFF2-40B4-BE49-F238E27FC236}">
                  <a16:creationId xmlns:a16="http://schemas.microsoft.com/office/drawing/2014/main" id="{ABB2A110-8EF7-45E2-BE15-BA9100504144}"/>
                </a:ext>
              </a:extLst>
            </p:cNvPr>
            <p:cNvSpPr>
              <a:spLocks/>
            </p:cNvSpPr>
            <p:nvPr/>
          </p:nvSpPr>
          <p:spPr bwMode="auto">
            <a:xfrm>
              <a:off x="6519863" y="7680326"/>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38">
              <a:extLst>
                <a:ext uri="{FF2B5EF4-FFF2-40B4-BE49-F238E27FC236}">
                  <a16:creationId xmlns:a16="http://schemas.microsoft.com/office/drawing/2014/main" id="{568B9ED6-AC99-4E8A-AB8D-97D17D734572}"/>
                </a:ext>
              </a:extLst>
            </p:cNvPr>
            <p:cNvSpPr>
              <a:spLocks/>
            </p:cNvSpPr>
            <p:nvPr/>
          </p:nvSpPr>
          <p:spPr bwMode="auto">
            <a:xfrm>
              <a:off x="6234113" y="35067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39">
              <a:extLst>
                <a:ext uri="{FF2B5EF4-FFF2-40B4-BE49-F238E27FC236}">
                  <a16:creationId xmlns:a16="http://schemas.microsoft.com/office/drawing/2014/main" id="{730709CC-C06F-4C57-96CF-6692AA81B2DA}"/>
                </a:ext>
              </a:extLst>
            </p:cNvPr>
            <p:cNvSpPr>
              <a:spLocks/>
            </p:cNvSpPr>
            <p:nvPr/>
          </p:nvSpPr>
          <p:spPr bwMode="auto">
            <a:xfrm>
              <a:off x="5930900" y="3979863"/>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0">
              <a:extLst>
                <a:ext uri="{FF2B5EF4-FFF2-40B4-BE49-F238E27FC236}">
                  <a16:creationId xmlns:a16="http://schemas.microsoft.com/office/drawing/2014/main" id="{4755714C-B991-4F4E-AF2C-47CD6B9B1CED}"/>
                </a:ext>
              </a:extLst>
            </p:cNvPr>
            <p:cNvSpPr>
              <a:spLocks/>
            </p:cNvSpPr>
            <p:nvPr/>
          </p:nvSpPr>
          <p:spPr bwMode="auto">
            <a:xfrm>
              <a:off x="5629275" y="4048125"/>
              <a:ext cx="261938" cy="261938"/>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41">
              <a:extLst>
                <a:ext uri="{FF2B5EF4-FFF2-40B4-BE49-F238E27FC236}">
                  <a16:creationId xmlns:a16="http://schemas.microsoft.com/office/drawing/2014/main" id="{54851BD1-8A32-46FC-8554-522C9B0F11A8}"/>
                </a:ext>
              </a:extLst>
            </p:cNvPr>
            <p:cNvSpPr>
              <a:spLocks/>
            </p:cNvSpPr>
            <p:nvPr/>
          </p:nvSpPr>
          <p:spPr bwMode="auto">
            <a:xfrm>
              <a:off x="5329238" y="4210050"/>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42">
              <a:extLst>
                <a:ext uri="{FF2B5EF4-FFF2-40B4-BE49-F238E27FC236}">
                  <a16:creationId xmlns:a16="http://schemas.microsoft.com/office/drawing/2014/main" id="{D13FAA86-2498-4272-8572-916D4B977A12}"/>
                </a:ext>
              </a:extLst>
            </p:cNvPr>
            <p:cNvSpPr>
              <a:spLocks/>
            </p:cNvSpPr>
            <p:nvPr/>
          </p:nvSpPr>
          <p:spPr bwMode="auto">
            <a:xfrm>
              <a:off x="4994275" y="3506788"/>
              <a:ext cx="293688" cy="260350"/>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3"/>
                    <a:pt x="329" y="303"/>
                  </a:cubicBezTo>
                  <a:cubicBezTo>
                    <a:pt x="14" y="303"/>
                    <a:pt x="14" y="303"/>
                    <a:pt x="14" y="303"/>
                  </a:cubicBezTo>
                  <a:cubicBezTo>
                    <a:pt x="6" y="303"/>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43">
              <a:extLst>
                <a:ext uri="{FF2B5EF4-FFF2-40B4-BE49-F238E27FC236}">
                  <a16:creationId xmlns:a16="http://schemas.microsoft.com/office/drawing/2014/main" id="{8C5DFC62-DB06-4A6B-9FB9-7F72EF13BFA2}"/>
                </a:ext>
              </a:extLst>
            </p:cNvPr>
            <p:cNvSpPr>
              <a:spLocks/>
            </p:cNvSpPr>
            <p:nvPr/>
          </p:nvSpPr>
          <p:spPr bwMode="auto">
            <a:xfrm>
              <a:off x="4994275" y="3824288"/>
              <a:ext cx="293688" cy="260350"/>
            </a:xfrm>
            <a:custGeom>
              <a:avLst/>
              <a:gdLst>
                <a:gd name="T0" fmla="*/ 0 w 343"/>
                <a:gd name="T1" fmla="*/ 290 h 304"/>
                <a:gd name="T2" fmla="*/ 0 w 343"/>
                <a:gd name="T3" fmla="*/ 13 h 304"/>
                <a:gd name="T4" fmla="*/ 14 w 343"/>
                <a:gd name="T5" fmla="*/ 0 h 304"/>
                <a:gd name="T6" fmla="*/ 329 w 343"/>
                <a:gd name="T7" fmla="*/ 0 h 304"/>
                <a:gd name="T8" fmla="*/ 343 w 343"/>
                <a:gd name="T9" fmla="*/ 13 h 304"/>
                <a:gd name="T10" fmla="*/ 343 w 343"/>
                <a:gd name="T11" fmla="*/ 290 h 304"/>
                <a:gd name="T12" fmla="*/ 329 w 343"/>
                <a:gd name="T13" fmla="*/ 304 h 304"/>
                <a:gd name="T14" fmla="*/ 14 w 343"/>
                <a:gd name="T15" fmla="*/ 304 h 304"/>
                <a:gd name="T16" fmla="*/ 0 w 343"/>
                <a:gd name="T17"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4">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4"/>
                    <a:pt x="329" y="304"/>
                  </a:cubicBezTo>
                  <a:cubicBezTo>
                    <a:pt x="14" y="304"/>
                    <a:pt x="14" y="304"/>
                    <a:pt x="14" y="304"/>
                  </a:cubicBezTo>
                  <a:cubicBezTo>
                    <a:pt x="6" y="304"/>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44">
              <a:extLst>
                <a:ext uri="{FF2B5EF4-FFF2-40B4-BE49-F238E27FC236}">
                  <a16:creationId xmlns:a16="http://schemas.microsoft.com/office/drawing/2014/main" id="{B46E03AD-E751-4367-82CD-2B24A0447074}"/>
                </a:ext>
              </a:extLst>
            </p:cNvPr>
            <p:cNvSpPr>
              <a:spLocks/>
            </p:cNvSpPr>
            <p:nvPr/>
          </p:nvSpPr>
          <p:spPr bwMode="auto">
            <a:xfrm>
              <a:off x="4994275" y="4132263"/>
              <a:ext cx="293688" cy="258763"/>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7"/>
                    <a:pt x="337" y="303"/>
                    <a:pt x="329" y="303"/>
                  </a:cubicBezTo>
                  <a:cubicBezTo>
                    <a:pt x="14" y="303"/>
                    <a:pt x="14" y="303"/>
                    <a:pt x="14" y="303"/>
                  </a:cubicBezTo>
                  <a:cubicBezTo>
                    <a:pt x="6" y="303"/>
                    <a:pt x="0" y="297"/>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45">
              <a:extLst>
                <a:ext uri="{FF2B5EF4-FFF2-40B4-BE49-F238E27FC236}">
                  <a16:creationId xmlns:a16="http://schemas.microsoft.com/office/drawing/2014/main" id="{E5393017-5B43-45A6-AC5A-24A4AA23E395}"/>
                </a:ext>
              </a:extLst>
            </p:cNvPr>
            <p:cNvSpPr>
              <a:spLocks/>
            </p:cNvSpPr>
            <p:nvPr/>
          </p:nvSpPr>
          <p:spPr bwMode="auto">
            <a:xfrm>
              <a:off x="4994275" y="4441825"/>
              <a:ext cx="293688" cy="339725"/>
            </a:xfrm>
            <a:custGeom>
              <a:avLst/>
              <a:gdLst>
                <a:gd name="T0" fmla="*/ 0 w 343"/>
                <a:gd name="T1" fmla="*/ 381 h 397"/>
                <a:gd name="T2" fmla="*/ 0 w 343"/>
                <a:gd name="T3" fmla="*/ 16 h 397"/>
                <a:gd name="T4" fmla="*/ 15 w 343"/>
                <a:gd name="T5" fmla="*/ 0 h 397"/>
                <a:gd name="T6" fmla="*/ 328 w 343"/>
                <a:gd name="T7" fmla="*/ 0 h 397"/>
                <a:gd name="T8" fmla="*/ 343 w 343"/>
                <a:gd name="T9" fmla="*/ 16 h 397"/>
                <a:gd name="T10" fmla="*/ 343 w 343"/>
                <a:gd name="T11" fmla="*/ 381 h 397"/>
                <a:gd name="T12" fmla="*/ 328 w 343"/>
                <a:gd name="T13" fmla="*/ 397 h 397"/>
                <a:gd name="T14" fmla="*/ 15 w 343"/>
                <a:gd name="T15" fmla="*/ 397 h 397"/>
                <a:gd name="T16" fmla="*/ 0 w 343"/>
                <a:gd name="T17" fmla="*/ 3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7">
                  <a:moveTo>
                    <a:pt x="0" y="381"/>
                  </a:moveTo>
                  <a:cubicBezTo>
                    <a:pt x="0" y="16"/>
                    <a:pt x="0" y="16"/>
                    <a:pt x="0" y="16"/>
                  </a:cubicBezTo>
                  <a:cubicBezTo>
                    <a:pt x="0" y="7"/>
                    <a:pt x="7" y="0"/>
                    <a:pt x="15" y="0"/>
                  </a:cubicBezTo>
                  <a:cubicBezTo>
                    <a:pt x="328" y="0"/>
                    <a:pt x="328" y="0"/>
                    <a:pt x="328" y="0"/>
                  </a:cubicBezTo>
                  <a:cubicBezTo>
                    <a:pt x="336" y="0"/>
                    <a:pt x="343" y="7"/>
                    <a:pt x="343" y="16"/>
                  </a:cubicBezTo>
                  <a:cubicBezTo>
                    <a:pt x="343" y="381"/>
                    <a:pt x="343" y="381"/>
                    <a:pt x="343" y="381"/>
                  </a:cubicBezTo>
                  <a:cubicBezTo>
                    <a:pt x="343" y="390"/>
                    <a:pt x="336" y="397"/>
                    <a:pt x="328" y="397"/>
                  </a:cubicBezTo>
                  <a:cubicBezTo>
                    <a:pt x="15" y="397"/>
                    <a:pt x="15" y="397"/>
                    <a:pt x="15" y="397"/>
                  </a:cubicBezTo>
                  <a:cubicBezTo>
                    <a:pt x="7" y="397"/>
                    <a:pt x="0" y="390"/>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46">
              <a:extLst>
                <a:ext uri="{FF2B5EF4-FFF2-40B4-BE49-F238E27FC236}">
                  <a16:creationId xmlns:a16="http://schemas.microsoft.com/office/drawing/2014/main" id="{D768C3D6-99DC-424C-A527-49186BBEC243}"/>
                </a:ext>
              </a:extLst>
            </p:cNvPr>
            <p:cNvSpPr>
              <a:spLocks/>
            </p:cNvSpPr>
            <p:nvPr/>
          </p:nvSpPr>
          <p:spPr bwMode="auto">
            <a:xfrm>
              <a:off x="4994275" y="6370638"/>
              <a:ext cx="293688" cy="339725"/>
            </a:xfrm>
            <a:custGeom>
              <a:avLst/>
              <a:gdLst>
                <a:gd name="T0" fmla="*/ 0 w 343"/>
                <a:gd name="T1" fmla="*/ 381 h 396"/>
                <a:gd name="T2" fmla="*/ 0 w 343"/>
                <a:gd name="T3" fmla="*/ 15 h 396"/>
                <a:gd name="T4" fmla="*/ 15 w 343"/>
                <a:gd name="T5" fmla="*/ 0 h 396"/>
                <a:gd name="T6" fmla="*/ 328 w 343"/>
                <a:gd name="T7" fmla="*/ 0 h 396"/>
                <a:gd name="T8" fmla="*/ 343 w 343"/>
                <a:gd name="T9" fmla="*/ 15 h 396"/>
                <a:gd name="T10" fmla="*/ 343 w 343"/>
                <a:gd name="T11" fmla="*/ 381 h 396"/>
                <a:gd name="T12" fmla="*/ 328 w 343"/>
                <a:gd name="T13" fmla="*/ 396 h 396"/>
                <a:gd name="T14" fmla="*/ 15 w 343"/>
                <a:gd name="T15" fmla="*/ 396 h 396"/>
                <a:gd name="T16" fmla="*/ 0 w 343"/>
                <a:gd name="T17" fmla="*/ 38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6">
                  <a:moveTo>
                    <a:pt x="0" y="381"/>
                  </a:moveTo>
                  <a:cubicBezTo>
                    <a:pt x="0" y="15"/>
                    <a:pt x="0" y="15"/>
                    <a:pt x="0" y="15"/>
                  </a:cubicBezTo>
                  <a:cubicBezTo>
                    <a:pt x="0" y="7"/>
                    <a:pt x="7" y="0"/>
                    <a:pt x="15" y="0"/>
                  </a:cubicBezTo>
                  <a:cubicBezTo>
                    <a:pt x="328" y="0"/>
                    <a:pt x="328" y="0"/>
                    <a:pt x="328" y="0"/>
                  </a:cubicBezTo>
                  <a:cubicBezTo>
                    <a:pt x="336" y="0"/>
                    <a:pt x="343" y="7"/>
                    <a:pt x="343" y="15"/>
                  </a:cubicBezTo>
                  <a:cubicBezTo>
                    <a:pt x="343" y="381"/>
                    <a:pt x="343" y="381"/>
                    <a:pt x="343" y="381"/>
                  </a:cubicBezTo>
                  <a:cubicBezTo>
                    <a:pt x="343" y="389"/>
                    <a:pt x="336" y="396"/>
                    <a:pt x="328" y="396"/>
                  </a:cubicBezTo>
                  <a:cubicBezTo>
                    <a:pt x="15" y="396"/>
                    <a:pt x="15" y="396"/>
                    <a:pt x="15" y="396"/>
                  </a:cubicBezTo>
                  <a:cubicBezTo>
                    <a:pt x="7" y="396"/>
                    <a:pt x="0" y="389"/>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47">
              <a:extLst>
                <a:ext uri="{FF2B5EF4-FFF2-40B4-BE49-F238E27FC236}">
                  <a16:creationId xmlns:a16="http://schemas.microsoft.com/office/drawing/2014/main" id="{DCFCE725-726D-4810-A354-2BA3B84C6298}"/>
                </a:ext>
              </a:extLst>
            </p:cNvPr>
            <p:cNvSpPr>
              <a:spLocks/>
            </p:cNvSpPr>
            <p:nvPr/>
          </p:nvSpPr>
          <p:spPr bwMode="auto">
            <a:xfrm>
              <a:off x="4994275" y="6769100"/>
              <a:ext cx="293688" cy="257175"/>
            </a:xfrm>
            <a:custGeom>
              <a:avLst/>
              <a:gdLst>
                <a:gd name="T0" fmla="*/ 0 w 343"/>
                <a:gd name="T1" fmla="*/ 287 h 300"/>
                <a:gd name="T2" fmla="*/ 0 w 343"/>
                <a:gd name="T3" fmla="*/ 14 h 300"/>
                <a:gd name="T4" fmla="*/ 14 w 343"/>
                <a:gd name="T5" fmla="*/ 0 h 300"/>
                <a:gd name="T6" fmla="*/ 329 w 343"/>
                <a:gd name="T7" fmla="*/ 0 h 300"/>
                <a:gd name="T8" fmla="*/ 343 w 343"/>
                <a:gd name="T9" fmla="*/ 14 h 300"/>
                <a:gd name="T10" fmla="*/ 343 w 343"/>
                <a:gd name="T11" fmla="*/ 287 h 300"/>
                <a:gd name="T12" fmla="*/ 329 w 343"/>
                <a:gd name="T13" fmla="*/ 300 h 300"/>
                <a:gd name="T14" fmla="*/ 14 w 343"/>
                <a:gd name="T15" fmla="*/ 300 h 300"/>
                <a:gd name="T16" fmla="*/ 0 w 343"/>
                <a:gd name="T17" fmla="*/ 2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0">
                  <a:moveTo>
                    <a:pt x="0" y="287"/>
                  </a:moveTo>
                  <a:cubicBezTo>
                    <a:pt x="0" y="14"/>
                    <a:pt x="0" y="14"/>
                    <a:pt x="0" y="14"/>
                  </a:cubicBezTo>
                  <a:cubicBezTo>
                    <a:pt x="0" y="6"/>
                    <a:pt x="6" y="0"/>
                    <a:pt x="14" y="0"/>
                  </a:cubicBezTo>
                  <a:cubicBezTo>
                    <a:pt x="329" y="0"/>
                    <a:pt x="329" y="0"/>
                    <a:pt x="329" y="0"/>
                  </a:cubicBezTo>
                  <a:cubicBezTo>
                    <a:pt x="337" y="0"/>
                    <a:pt x="343" y="6"/>
                    <a:pt x="343" y="14"/>
                  </a:cubicBezTo>
                  <a:cubicBezTo>
                    <a:pt x="343" y="287"/>
                    <a:pt x="343" y="287"/>
                    <a:pt x="343" y="287"/>
                  </a:cubicBezTo>
                  <a:cubicBezTo>
                    <a:pt x="343" y="294"/>
                    <a:pt x="337" y="300"/>
                    <a:pt x="329" y="300"/>
                  </a:cubicBezTo>
                  <a:cubicBezTo>
                    <a:pt x="14" y="300"/>
                    <a:pt x="14" y="300"/>
                    <a:pt x="14" y="300"/>
                  </a:cubicBezTo>
                  <a:cubicBezTo>
                    <a:pt x="6" y="300"/>
                    <a:pt x="0" y="294"/>
                    <a:pt x="0" y="28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8">
              <a:extLst>
                <a:ext uri="{FF2B5EF4-FFF2-40B4-BE49-F238E27FC236}">
                  <a16:creationId xmlns:a16="http://schemas.microsoft.com/office/drawing/2014/main" id="{9A714761-7119-4018-9080-F09504AB1118}"/>
                </a:ext>
              </a:extLst>
            </p:cNvPr>
            <p:cNvSpPr>
              <a:spLocks/>
            </p:cNvSpPr>
            <p:nvPr/>
          </p:nvSpPr>
          <p:spPr bwMode="auto">
            <a:xfrm>
              <a:off x="4994275" y="4830763"/>
              <a:ext cx="293688" cy="1501775"/>
            </a:xfrm>
            <a:custGeom>
              <a:avLst/>
              <a:gdLst>
                <a:gd name="T0" fmla="*/ 0 w 343"/>
                <a:gd name="T1" fmla="*/ 1719 h 1751"/>
                <a:gd name="T2" fmla="*/ 0 w 343"/>
                <a:gd name="T3" fmla="*/ 32 h 1751"/>
                <a:gd name="T4" fmla="*/ 32 w 343"/>
                <a:gd name="T5" fmla="*/ 0 h 1751"/>
                <a:gd name="T6" fmla="*/ 311 w 343"/>
                <a:gd name="T7" fmla="*/ 0 h 1751"/>
                <a:gd name="T8" fmla="*/ 343 w 343"/>
                <a:gd name="T9" fmla="*/ 32 h 1751"/>
                <a:gd name="T10" fmla="*/ 343 w 343"/>
                <a:gd name="T11" fmla="*/ 1719 h 1751"/>
                <a:gd name="T12" fmla="*/ 311 w 343"/>
                <a:gd name="T13" fmla="*/ 1751 h 1751"/>
                <a:gd name="T14" fmla="*/ 32 w 343"/>
                <a:gd name="T15" fmla="*/ 1751 h 1751"/>
                <a:gd name="T16" fmla="*/ 0 w 343"/>
                <a:gd name="T17" fmla="*/ 1719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751">
                  <a:moveTo>
                    <a:pt x="0" y="1719"/>
                  </a:moveTo>
                  <a:cubicBezTo>
                    <a:pt x="0" y="32"/>
                    <a:pt x="0" y="32"/>
                    <a:pt x="0" y="32"/>
                  </a:cubicBezTo>
                  <a:cubicBezTo>
                    <a:pt x="0" y="14"/>
                    <a:pt x="15" y="0"/>
                    <a:pt x="32" y="0"/>
                  </a:cubicBezTo>
                  <a:cubicBezTo>
                    <a:pt x="311" y="0"/>
                    <a:pt x="311" y="0"/>
                    <a:pt x="311" y="0"/>
                  </a:cubicBezTo>
                  <a:cubicBezTo>
                    <a:pt x="328" y="0"/>
                    <a:pt x="343" y="14"/>
                    <a:pt x="343" y="32"/>
                  </a:cubicBezTo>
                  <a:cubicBezTo>
                    <a:pt x="343" y="1719"/>
                    <a:pt x="343" y="1719"/>
                    <a:pt x="343" y="1719"/>
                  </a:cubicBezTo>
                  <a:cubicBezTo>
                    <a:pt x="343" y="1736"/>
                    <a:pt x="328" y="1751"/>
                    <a:pt x="311" y="1751"/>
                  </a:cubicBezTo>
                  <a:cubicBezTo>
                    <a:pt x="32" y="1751"/>
                    <a:pt x="32" y="1751"/>
                    <a:pt x="32" y="1751"/>
                  </a:cubicBezTo>
                  <a:cubicBezTo>
                    <a:pt x="15" y="1751"/>
                    <a:pt x="0" y="1736"/>
                    <a:pt x="0" y="17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49">
              <a:extLst>
                <a:ext uri="{FF2B5EF4-FFF2-40B4-BE49-F238E27FC236}">
                  <a16:creationId xmlns:a16="http://schemas.microsoft.com/office/drawing/2014/main" id="{94B81B0C-1B9D-42CD-AF40-E38CE0A9FD41}"/>
                </a:ext>
              </a:extLst>
            </p:cNvPr>
            <p:cNvSpPr>
              <a:spLocks/>
            </p:cNvSpPr>
            <p:nvPr/>
          </p:nvSpPr>
          <p:spPr bwMode="auto">
            <a:xfrm>
              <a:off x="5329238" y="4521200"/>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0">
              <a:extLst>
                <a:ext uri="{FF2B5EF4-FFF2-40B4-BE49-F238E27FC236}">
                  <a16:creationId xmlns:a16="http://schemas.microsoft.com/office/drawing/2014/main" id="{78A2156F-09B0-4A99-9D68-DBFF5B8F182E}"/>
                </a:ext>
              </a:extLst>
            </p:cNvPr>
            <p:cNvSpPr>
              <a:spLocks/>
            </p:cNvSpPr>
            <p:nvPr/>
          </p:nvSpPr>
          <p:spPr bwMode="auto">
            <a:xfrm>
              <a:off x="5329238" y="4830763"/>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1">
              <a:extLst>
                <a:ext uri="{FF2B5EF4-FFF2-40B4-BE49-F238E27FC236}">
                  <a16:creationId xmlns:a16="http://schemas.microsoft.com/office/drawing/2014/main" id="{AA5F4E4A-BDF4-4A15-A024-D57AEEB51C4A}"/>
                </a:ext>
              </a:extLst>
            </p:cNvPr>
            <p:cNvSpPr>
              <a:spLocks/>
            </p:cNvSpPr>
            <p:nvPr/>
          </p:nvSpPr>
          <p:spPr bwMode="auto">
            <a:xfrm>
              <a:off x="5329238" y="5140325"/>
              <a:ext cx="258763" cy="261938"/>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9"/>
                    <a:pt x="298" y="304"/>
                    <a:pt x="291" y="304"/>
                  </a:cubicBezTo>
                  <a:cubicBezTo>
                    <a:pt x="12" y="304"/>
                    <a:pt x="12" y="304"/>
                    <a:pt x="12" y="304"/>
                  </a:cubicBezTo>
                  <a:cubicBezTo>
                    <a:pt x="5"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2">
              <a:extLst>
                <a:ext uri="{FF2B5EF4-FFF2-40B4-BE49-F238E27FC236}">
                  <a16:creationId xmlns:a16="http://schemas.microsoft.com/office/drawing/2014/main" id="{C9AE9DF0-94E9-4E36-ADCC-E87DB174857B}"/>
                </a:ext>
              </a:extLst>
            </p:cNvPr>
            <p:cNvSpPr>
              <a:spLocks/>
            </p:cNvSpPr>
            <p:nvPr/>
          </p:nvSpPr>
          <p:spPr bwMode="auto">
            <a:xfrm>
              <a:off x="5329238" y="5451475"/>
              <a:ext cx="258763" cy="260350"/>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8"/>
                    <a:pt x="298" y="304"/>
                    <a:pt x="291" y="304"/>
                  </a:cubicBezTo>
                  <a:cubicBezTo>
                    <a:pt x="12" y="304"/>
                    <a:pt x="12" y="304"/>
                    <a:pt x="12" y="304"/>
                  </a:cubicBezTo>
                  <a:cubicBezTo>
                    <a:pt x="5"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
              <a:extLst>
                <a:ext uri="{FF2B5EF4-FFF2-40B4-BE49-F238E27FC236}">
                  <a16:creationId xmlns:a16="http://schemas.microsoft.com/office/drawing/2014/main" id="{CAA439C7-759E-458F-8B51-80539593E0DC}"/>
                </a:ext>
              </a:extLst>
            </p:cNvPr>
            <p:cNvSpPr>
              <a:spLocks/>
            </p:cNvSpPr>
            <p:nvPr/>
          </p:nvSpPr>
          <p:spPr bwMode="auto">
            <a:xfrm>
              <a:off x="5329238" y="576103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4">
              <a:extLst>
                <a:ext uri="{FF2B5EF4-FFF2-40B4-BE49-F238E27FC236}">
                  <a16:creationId xmlns:a16="http://schemas.microsoft.com/office/drawing/2014/main" id="{BB4A6510-F3DC-4F14-8382-2311A9027F1C}"/>
                </a:ext>
              </a:extLst>
            </p:cNvPr>
            <p:cNvSpPr>
              <a:spLocks/>
            </p:cNvSpPr>
            <p:nvPr/>
          </p:nvSpPr>
          <p:spPr bwMode="auto">
            <a:xfrm>
              <a:off x="5329238" y="6072188"/>
              <a:ext cx="258763" cy="260350"/>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5">
              <a:extLst>
                <a:ext uri="{FF2B5EF4-FFF2-40B4-BE49-F238E27FC236}">
                  <a16:creationId xmlns:a16="http://schemas.microsoft.com/office/drawing/2014/main" id="{16C04D7D-C71A-4831-8A0B-2C05081FEDC1}"/>
                </a:ext>
              </a:extLst>
            </p:cNvPr>
            <p:cNvSpPr>
              <a:spLocks/>
            </p:cNvSpPr>
            <p:nvPr/>
          </p:nvSpPr>
          <p:spPr bwMode="auto">
            <a:xfrm>
              <a:off x="5329238" y="6383338"/>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6">
              <a:extLst>
                <a:ext uri="{FF2B5EF4-FFF2-40B4-BE49-F238E27FC236}">
                  <a16:creationId xmlns:a16="http://schemas.microsoft.com/office/drawing/2014/main" id="{8BCEF4F5-B6D6-48CA-8B09-372A6D0F6969}"/>
                </a:ext>
              </a:extLst>
            </p:cNvPr>
            <p:cNvSpPr>
              <a:spLocks/>
            </p:cNvSpPr>
            <p:nvPr/>
          </p:nvSpPr>
          <p:spPr bwMode="auto">
            <a:xfrm>
              <a:off x="5329238" y="6692900"/>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7">
              <a:extLst>
                <a:ext uri="{FF2B5EF4-FFF2-40B4-BE49-F238E27FC236}">
                  <a16:creationId xmlns:a16="http://schemas.microsoft.com/office/drawing/2014/main" id="{9A0F98C5-6F59-49AE-B2BA-5B9B513CF120}"/>
                </a:ext>
              </a:extLst>
            </p:cNvPr>
            <p:cNvSpPr>
              <a:spLocks/>
            </p:cNvSpPr>
            <p:nvPr/>
          </p:nvSpPr>
          <p:spPr bwMode="auto">
            <a:xfrm>
              <a:off x="4989513" y="70707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8">
              <a:extLst>
                <a:ext uri="{FF2B5EF4-FFF2-40B4-BE49-F238E27FC236}">
                  <a16:creationId xmlns:a16="http://schemas.microsoft.com/office/drawing/2014/main" id="{DDC7188B-CB79-427F-8A95-478F5A5B36FD}"/>
                </a:ext>
              </a:extLst>
            </p:cNvPr>
            <p:cNvSpPr>
              <a:spLocks/>
            </p:cNvSpPr>
            <p:nvPr/>
          </p:nvSpPr>
          <p:spPr bwMode="auto">
            <a:xfrm>
              <a:off x="4989513" y="738187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9">
              <a:extLst>
                <a:ext uri="{FF2B5EF4-FFF2-40B4-BE49-F238E27FC236}">
                  <a16:creationId xmlns:a16="http://schemas.microsoft.com/office/drawing/2014/main" id="{83BEFFE1-8CCC-4D96-A444-474BA002B67B}"/>
                </a:ext>
              </a:extLst>
            </p:cNvPr>
            <p:cNvSpPr>
              <a:spLocks/>
            </p:cNvSpPr>
            <p:nvPr/>
          </p:nvSpPr>
          <p:spPr bwMode="auto">
            <a:xfrm>
              <a:off x="5159375" y="7381876"/>
              <a:ext cx="150813" cy="265113"/>
            </a:xfrm>
            <a:custGeom>
              <a:avLst/>
              <a:gdLst>
                <a:gd name="T0" fmla="*/ 0 w 176"/>
                <a:gd name="T1" fmla="*/ 260 h 309"/>
                <a:gd name="T2" fmla="*/ 0 w 176"/>
                <a:gd name="T3" fmla="*/ 49 h 309"/>
                <a:gd name="T4" fmla="*/ 49 w 176"/>
                <a:gd name="T5" fmla="*/ 0 h 309"/>
                <a:gd name="T6" fmla="*/ 128 w 176"/>
                <a:gd name="T7" fmla="*/ 0 h 309"/>
                <a:gd name="T8" fmla="*/ 176 w 176"/>
                <a:gd name="T9" fmla="*/ 49 h 309"/>
                <a:gd name="T10" fmla="*/ 176 w 176"/>
                <a:gd name="T11" fmla="*/ 260 h 309"/>
                <a:gd name="T12" fmla="*/ 128 w 176"/>
                <a:gd name="T13" fmla="*/ 309 h 309"/>
                <a:gd name="T14" fmla="*/ 49 w 176"/>
                <a:gd name="T15" fmla="*/ 309 h 309"/>
                <a:gd name="T16" fmla="*/ 0 w 176"/>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09">
                  <a:moveTo>
                    <a:pt x="0" y="260"/>
                  </a:moveTo>
                  <a:cubicBezTo>
                    <a:pt x="0" y="49"/>
                    <a:pt x="0" y="49"/>
                    <a:pt x="0" y="49"/>
                  </a:cubicBezTo>
                  <a:cubicBezTo>
                    <a:pt x="0" y="22"/>
                    <a:pt x="22" y="0"/>
                    <a:pt x="49" y="0"/>
                  </a:cubicBezTo>
                  <a:cubicBezTo>
                    <a:pt x="128" y="0"/>
                    <a:pt x="128" y="0"/>
                    <a:pt x="128" y="0"/>
                  </a:cubicBezTo>
                  <a:cubicBezTo>
                    <a:pt x="154" y="0"/>
                    <a:pt x="176" y="22"/>
                    <a:pt x="176" y="49"/>
                  </a:cubicBezTo>
                  <a:cubicBezTo>
                    <a:pt x="176" y="260"/>
                    <a:pt x="176" y="260"/>
                    <a:pt x="176" y="260"/>
                  </a:cubicBezTo>
                  <a:cubicBezTo>
                    <a:pt x="176" y="287"/>
                    <a:pt x="154"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60">
              <a:extLst>
                <a:ext uri="{FF2B5EF4-FFF2-40B4-BE49-F238E27FC236}">
                  <a16:creationId xmlns:a16="http://schemas.microsoft.com/office/drawing/2014/main" id="{1A3F3ED0-A11D-4D41-9D8D-D6E7FD9B29CB}"/>
                </a:ext>
              </a:extLst>
            </p:cNvPr>
            <p:cNvSpPr>
              <a:spLocks/>
            </p:cNvSpPr>
            <p:nvPr/>
          </p:nvSpPr>
          <p:spPr bwMode="auto">
            <a:xfrm>
              <a:off x="4989513" y="76930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61">
              <a:extLst>
                <a:ext uri="{FF2B5EF4-FFF2-40B4-BE49-F238E27FC236}">
                  <a16:creationId xmlns:a16="http://schemas.microsoft.com/office/drawing/2014/main" id="{1F73C11D-AB89-4CD3-963F-606AB0D69E14}"/>
                </a:ext>
              </a:extLst>
            </p:cNvPr>
            <p:cNvSpPr>
              <a:spLocks/>
            </p:cNvSpPr>
            <p:nvPr/>
          </p:nvSpPr>
          <p:spPr bwMode="auto">
            <a:xfrm>
              <a:off x="5629275" y="43624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62">
              <a:extLst>
                <a:ext uri="{FF2B5EF4-FFF2-40B4-BE49-F238E27FC236}">
                  <a16:creationId xmlns:a16="http://schemas.microsoft.com/office/drawing/2014/main" id="{573088E2-8C82-4795-96C0-5E14BC0503E1}"/>
                </a:ext>
              </a:extLst>
            </p:cNvPr>
            <p:cNvSpPr>
              <a:spLocks/>
            </p:cNvSpPr>
            <p:nvPr/>
          </p:nvSpPr>
          <p:spPr bwMode="auto">
            <a:xfrm>
              <a:off x="5629275" y="4675188"/>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63">
              <a:extLst>
                <a:ext uri="{FF2B5EF4-FFF2-40B4-BE49-F238E27FC236}">
                  <a16:creationId xmlns:a16="http://schemas.microsoft.com/office/drawing/2014/main" id="{58B466EB-F77A-4699-85CE-8A7A585DDD90}"/>
                </a:ext>
              </a:extLst>
            </p:cNvPr>
            <p:cNvSpPr>
              <a:spLocks/>
            </p:cNvSpPr>
            <p:nvPr/>
          </p:nvSpPr>
          <p:spPr bwMode="auto">
            <a:xfrm>
              <a:off x="5629275" y="498792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64">
              <a:extLst>
                <a:ext uri="{FF2B5EF4-FFF2-40B4-BE49-F238E27FC236}">
                  <a16:creationId xmlns:a16="http://schemas.microsoft.com/office/drawing/2014/main" id="{F80B037F-201C-42E1-869A-7DD6F6A5E02C}"/>
                </a:ext>
              </a:extLst>
            </p:cNvPr>
            <p:cNvSpPr>
              <a:spLocks/>
            </p:cNvSpPr>
            <p:nvPr/>
          </p:nvSpPr>
          <p:spPr bwMode="auto">
            <a:xfrm>
              <a:off x="5629275" y="529907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65">
              <a:extLst>
                <a:ext uri="{FF2B5EF4-FFF2-40B4-BE49-F238E27FC236}">
                  <a16:creationId xmlns:a16="http://schemas.microsoft.com/office/drawing/2014/main" id="{D8E5957A-2E05-4036-AC2B-9F7100F7A644}"/>
                </a:ext>
              </a:extLst>
            </p:cNvPr>
            <p:cNvSpPr>
              <a:spLocks/>
            </p:cNvSpPr>
            <p:nvPr/>
          </p:nvSpPr>
          <p:spPr bwMode="auto">
            <a:xfrm>
              <a:off x="5629275" y="5613400"/>
              <a:ext cx="261938" cy="258763"/>
            </a:xfrm>
            <a:custGeom>
              <a:avLst/>
              <a:gdLst>
                <a:gd name="T0" fmla="*/ 0 w 304"/>
                <a:gd name="T1" fmla="*/ 291 h 303"/>
                <a:gd name="T2" fmla="*/ 0 w 304"/>
                <a:gd name="T3" fmla="*/ 12 h 303"/>
                <a:gd name="T4" fmla="*/ 13 w 304"/>
                <a:gd name="T5" fmla="*/ 0 h 303"/>
                <a:gd name="T6" fmla="*/ 292 w 304"/>
                <a:gd name="T7" fmla="*/ 0 h 303"/>
                <a:gd name="T8" fmla="*/ 304 w 304"/>
                <a:gd name="T9" fmla="*/ 12 h 303"/>
                <a:gd name="T10" fmla="*/ 304 w 304"/>
                <a:gd name="T11" fmla="*/ 291 h 303"/>
                <a:gd name="T12" fmla="*/ 292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3"/>
                    <a:pt x="292"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6">
              <a:extLst>
                <a:ext uri="{FF2B5EF4-FFF2-40B4-BE49-F238E27FC236}">
                  <a16:creationId xmlns:a16="http://schemas.microsoft.com/office/drawing/2014/main" id="{784A6544-1455-4562-8529-EAFD271FEB6A}"/>
                </a:ext>
              </a:extLst>
            </p:cNvPr>
            <p:cNvSpPr>
              <a:spLocks/>
            </p:cNvSpPr>
            <p:nvPr/>
          </p:nvSpPr>
          <p:spPr bwMode="auto">
            <a:xfrm>
              <a:off x="5629275" y="59118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67">
              <a:extLst>
                <a:ext uri="{FF2B5EF4-FFF2-40B4-BE49-F238E27FC236}">
                  <a16:creationId xmlns:a16="http://schemas.microsoft.com/office/drawing/2014/main" id="{20789D7F-A794-430B-9104-55DAC129835C}"/>
                </a:ext>
              </a:extLst>
            </p:cNvPr>
            <p:cNvSpPr>
              <a:spLocks/>
            </p:cNvSpPr>
            <p:nvPr/>
          </p:nvSpPr>
          <p:spPr bwMode="auto">
            <a:xfrm>
              <a:off x="5629275" y="622300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68">
              <a:extLst>
                <a:ext uri="{FF2B5EF4-FFF2-40B4-BE49-F238E27FC236}">
                  <a16:creationId xmlns:a16="http://schemas.microsoft.com/office/drawing/2014/main" id="{BDFC05A5-FF80-4AA0-BE88-95B5AE0186DC}"/>
                </a:ext>
              </a:extLst>
            </p:cNvPr>
            <p:cNvSpPr>
              <a:spLocks/>
            </p:cNvSpPr>
            <p:nvPr/>
          </p:nvSpPr>
          <p:spPr bwMode="auto">
            <a:xfrm>
              <a:off x="5629275" y="6532563"/>
              <a:ext cx="261938" cy="260350"/>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69">
              <a:extLst>
                <a:ext uri="{FF2B5EF4-FFF2-40B4-BE49-F238E27FC236}">
                  <a16:creationId xmlns:a16="http://schemas.microsoft.com/office/drawing/2014/main" id="{7214997C-9573-47E2-85FC-2EED73DEB6B8}"/>
                </a:ext>
              </a:extLst>
            </p:cNvPr>
            <p:cNvSpPr>
              <a:spLocks/>
            </p:cNvSpPr>
            <p:nvPr/>
          </p:nvSpPr>
          <p:spPr bwMode="auto">
            <a:xfrm>
              <a:off x="5629275" y="6840538"/>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0">
              <a:extLst>
                <a:ext uri="{FF2B5EF4-FFF2-40B4-BE49-F238E27FC236}">
                  <a16:creationId xmlns:a16="http://schemas.microsoft.com/office/drawing/2014/main" id="{767465C3-46E9-48EB-A4A2-904DD53F83AD}"/>
                </a:ext>
              </a:extLst>
            </p:cNvPr>
            <p:cNvSpPr>
              <a:spLocks/>
            </p:cNvSpPr>
            <p:nvPr/>
          </p:nvSpPr>
          <p:spPr bwMode="auto">
            <a:xfrm>
              <a:off x="5629275" y="7148513"/>
              <a:ext cx="261938" cy="261938"/>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1">
              <a:extLst>
                <a:ext uri="{FF2B5EF4-FFF2-40B4-BE49-F238E27FC236}">
                  <a16:creationId xmlns:a16="http://schemas.microsoft.com/office/drawing/2014/main" id="{9971BC77-8070-4CD5-BD4D-70040D10DA20}"/>
                </a:ext>
              </a:extLst>
            </p:cNvPr>
            <p:cNvSpPr>
              <a:spLocks/>
            </p:cNvSpPr>
            <p:nvPr/>
          </p:nvSpPr>
          <p:spPr bwMode="auto">
            <a:xfrm>
              <a:off x="5329238" y="699928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72">
              <a:extLst>
                <a:ext uri="{FF2B5EF4-FFF2-40B4-BE49-F238E27FC236}">
                  <a16:creationId xmlns:a16="http://schemas.microsoft.com/office/drawing/2014/main" id="{42C8C7B8-1F1F-462B-977C-401263A0F8C5}"/>
                </a:ext>
              </a:extLst>
            </p:cNvPr>
            <p:cNvSpPr>
              <a:spLocks/>
            </p:cNvSpPr>
            <p:nvPr/>
          </p:nvSpPr>
          <p:spPr bwMode="auto">
            <a:xfrm>
              <a:off x="5629275" y="7469188"/>
              <a:ext cx="261938" cy="490538"/>
            </a:xfrm>
            <a:custGeom>
              <a:avLst/>
              <a:gdLst>
                <a:gd name="T0" fmla="*/ 0 w 304"/>
                <a:gd name="T1" fmla="*/ 555 h 573"/>
                <a:gd name="T2" fmla="*/ 0 w 304"/>
                <a:gd name="T3" fmla="*/ 17 h 573"/>
                <a:gd name="T4" fmla="*/ 18 w 304"/>
                <a:gd name="T5" fmla="*/ 0 h 573"/>
                <a:gd name="T6" fmla="*/ 287 w 304"/>
                <a:gd name="T7" fmla="*/ 0 h 573"/>
                <a:gd name="T8" fmla="*/ 304 w 304"/>
                <a:gd name="T9" fmla="*/ 17 h 573"/>
                <a:gd name="T10" fmla="*/ 304 w 304"/>
                <a:gd name="T11" fmla="*/ 555 h 573"/>
                <a:gd name="T12" fmla="*/ 287 w 304"/>
                <a:gd name="T13" fmla="*/ 573 h 573"/>
                <a:gd name="T14" fmla="*/ 18 w 304"/>
                <a:gd name="T15" fmla="*/ 573 h 573"/>
                <a:gd name="T16" fmla="*/ 0 w 304"/>
                <a:gd name="T17" fmla="*/ 55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3">
                  <a:moveTo>
                    <a:pt x="0" y="555"/>
                  </a:moveTo>
                  <a:cubicBezTo>
                    <a:pt x="0" y="17"/>
                    <a:pt x="0" y="17"/>
                    <a:pt x="0" y="17"/>
                  </a:cubicBezTo>
                  <a:cubicBezTo>
                    <a:pt x="0" y="8"/>
                    <a:pt x="8" y="0"/>
                    <a:pt x="18" y="0"/>
                  </a:cubicBezTo>
                  <a:cubicBezTo>
                    <a:pt x="287" y="0"/>
                    <a:pt x="287" y="0"/>
                    <a:pt x="287" y="0"/>
                  </a:cubicBezTo>
                  <a:cubicBezTo>
                    <a:pt x="296" y="0"/>
                    <a:pt x="304" y="8"/>
                    <a:pt x="304" y="17"/>
                  </a:cubicBezTo>
                  <a:cubicBezTo>
                    <a:pt x="304" y="555"/>
                    <a:pt x="304" y="555"/>
                    <a:pt x="304" y="555"/>
                  </a:cubicBezTo>
                  <a:cubicBezTo>
                    <a:pt x="304" y="565"/>
                    <a:pt x="296" y="573"/>
                    <a:pt x="287" y="573"/>
                  </a:cubicBezTo>
                  <a:cubicBezTo>
                    <a:pt x="18" y="573"/>
                    <a:pt x="18" y="573"/>
                    <a:pt x="18" y="573"/>
                  </a:cubicBezTo>
                  <a:cubicBezTo>
                    <a:pt x="8" y="573"/>
                    <a:pt x="0" y="565"/>
                    <a:pt x="0" y="55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73">
              <a:extLst>
                <a:ext uri="{FF2B5EF4-FFF2-40B4-BE49-F238E27FC236}">
                  <a16:creationId xmlns:a16="http://schemas.microsoft.com/office/drawing/2014/main" id="{C3999F93-205D-4120-BFCE-379B80EC426C}"/>
                </a:ext>
              </a:extLst>
            </p:cNvPr>
            <p:cNvSpPr>
              <a:spLocks/>
            </p:cNvSpPr>
            <p:nvPr/>
          </p:nvSpPr>
          <p:spPr bwMode="auto">
            <a:xfrm>
              <a:off x="5329238" y="7307263"/>
              <a:ext cx="258763" cy="652463"/>
            </a:xfrm>
            <a:custGeom>
              <a:avLst/>
              <a:gdLst>
                <a:gd name="T0" fmla="*/ 0 w 303"/>
                <a:gd name="T1" fmla="*/ 742 h 762"/>
                <a:gd name="T2" fmla="*/ 0 w 303"/>
                <a:gd name="T3" fmla="*/ 20 h 762"/>
                <a:gd name="T4" fmla="*/ 20 w 303"/>
                <a:gd name="T5" fmla="*/ 0 h 762"/>
                <a:gd name="T6" fmla="*/ 284 w 303"/>
                <a:gd name="T7" fmla="*/ 0 h 762"/>
                <a:gd name="T8" fmla="*/ 303 w 303"/>
                <a:gd name="T9" fmla="*/ 20 h 762"/>
                <a:gd name="T10" fmla="*/ 303 w 303"/>
                <a:gd name="T11" fmla="*/ 742 h 762"/>
                <a:gd name="T12" fmla="*/ 284 w 303"/>
                <a:gd name="T13" fmla="*/ 762 h 762"/>
                <a:gd name="T14" fmla="*/ 20 w 303"/>
                <a:gd name="T15" fmla="*/ 762 h 762"/>
                <a:gd name="T16" fmla="*/ 0 w 303"/>
                <a:gd name="T17" fmla="*/ 74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62">
                  <a:moveTo>
                    <a:pt x="0" y="742"/>
                  </a:moveTo>
                  <a:cubicBezTo>
                    <a:pt x="0" y="20"/>
                    <a:pt x="0" y="20"/>
                    <a:pt x="0" y="20"/>
                  </a:cubicBezTo>
                  <a:cubicBezTo>
                    <a:pt x="0" y="9"/>
                    <a:pt x="9" y="0"/>
                    <a:pt x="20" y="0"/>
                  </a:cubicBezTo>
                  <a:cubicBezTo>
                    <a:pt x="284" y="0"/>
                    <a:pt x="284" y="0"/>
                    <a:pt x="284" y="0"/>
                  </a:cubicBezTo>
                  <a:cubicBezTo>
                    <a:pt x="294" y="0"/>
                    <a:pt x="303" y="9"/>
                    <a:pt x="303" y="20"/>
                  </a:cubicBezTo>
                  <a:cubicBezTo>
                    <a:pt x="303" y="742"/>
                    <a:pt x="303" y="742"/>
                    <a:pt x="303" y="742"/>
                  </a:cubicBezTo>
                  <a:cubicBezTo>
                    <a:pt x="303" y="753"/>
                    <a:pt x="294" y="762"/>
                    <a:pt x="284" y="762"/>
                  </a:cubicBezTo>
                  <a:cubicBezTo>
                    <a:pt x="20" y="762"/>
                    <a:pt x="20" y="762"/>
                    <a:pt x="20" y="762"/>
                  </a:cubicBezTo>
                  <a:cubicBezTo>
                    <a:pt x="9" y="762"/>
                    <a:pt x="0" y="753"/>
                    <a:pt x="0" y="7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74">
              <a:extLst>
                <a:ext uri="{FF2B5EF4-FFF2-40B4-BE49-F238E27FC236}">
                  <a16:creationId xmlns:a16="http://schemas.microsoft.com/office/drawing/2014/main" id="{3CF67890-2D99-47E7-81EA-F2E32C431E79}"/>
                </a:ext>
              </a:extLst>
            </p:cNvPr>
            <p:cNvSpPr>
              <a:spLocks/>
            </p:cNvSpPr>
            <p:nvPr/>
          </p:nvSpPr>
          <p:spPr bwMode="auto">
            <a:xfrm>
              <a:off x="5629275" y="3506788"/>
              <a:ext cx="261938" cy="495300"/>
            </a:xfrm>
            <a:custGeom>
              <a:avLst/>
              <a:gdLst>
                <a:gd name="T0" fmla="*/ 0 w 304"/>
                <a:gd name="T1" fmla="*/ 561 h 578"/>
                <a:gd name="T2" fmla="*/ 0 w 304"/>
                <a:gd name="T3" fmla="*/ 17 h 578"/>
                <a:gd name="T4" fmla="*/ 18 w 304"/>
                <a:gd name="T5" fmla="*/ 0 h 578"/>
                <a:gd name="T6" fmla="*/ 287 w 304"/>
                <a:gd name="T7" fmla="*/ 0 h 578"/>
                <a:gd name="T8" fmla="*/ 304 w 304"/>
                <a:gd name="T9" fmla="*/ 17 h 578"/>
                <a:gd name="T10" fmla="*/ 304 w 304"/>
                <a:gd name="T11" fmla="*/ 561 h 578"/>
                <a:gd name="T12" fmla="*/ 287 w 304"/>
                <a:gd name="T13" fmla="*/ 578 h 578"/>
                <a:gd name="T14" fmla="*/ 18 w 304"/>
                <a:gd name="T15" fmla="*/ 578 h 578"/>
                <a:gd name="T16" fmla="*/ 0 w 304"/>
                <a:gd name="T17"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8">
                  <a:moveTo>
                    <a:pt x="0" y="561"/>
                  </a:moveTo>
                  <a:cubicBezTo>
                    <a:pt x="0" y="17"/>
                    <a:pt x="0" y="17"/>
                    <a:pt x="0" y="17"/>
                  </a:cubicBezTo>
                  <a:cubicBezTo>
                    <a:pt x="0" y="7"/>
                    <a:pt x="8" y="0"/>
                    <a:pt x="18" y="0"/>
                  </a:cubicBezTo>
                  <a:cubicBezTo>
                    <a:pt x="287" y="0"/>
                    <a:pt x="287" y="0"/>
                    <a:pt x="287" y="0"/>
                  </a:cubicBezTo>
                  <a:cubicBezTo>
                    <a:pt x="296" y="0"/>
                    <a:pt x="304" y="7"/>
                    <a:pt x="304" y="17"/>
                  </a:cubicBezTo>
                  <a:cubicBezTo>
                    <a:pt x="304" y="561"/>
                    <a:pt x="304" y="561"/>
                    <a:pt x="304" y="561"/>
                  </a:cubicBezTo>
                  <a:cubicBezTo>
                    <a:pt x="304" y="570"/>
                    <a:pt x="296" y="578"/>
                    <a:pt x="287" y="578"/>
                  </a:cubicBezTo>
                  <a:cubicBezTo>
                    <a:pt x="18" y="578"/>
                    <a:pt x="18" y="578"/>
                    <a:pt x="18" y="578"/>
                  </a:cubicBezTo>
                  <a:cubicBezTo>
                    <a:pt x="8" y="578"/>
                    <a:pt x="0" y="570"/>
                    <a:pt x="0" y="56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75">
              <a:extLst>
                <a:ext uri="{FF2B5EF4-FFF2-40B4-BE49-F238E27FC236}">
                  <a16:creationId xmlns:a16="http://schemas.microsoft.com/office/drawing/2014/main" id="{C91747B2-CBDD-4559-B85E-2381B946A3D4}"/>
                </a:ext>
              </a:extLst>
            </p:cNvPr>
            <p:cNvSpPr>
              <a:spLocks/>
            </p:cNvSpPr>
            <p:nvPr/>
          </p:nvSpPr>
          <p:spPr bwMode="auto">
            <a:xfrm>
              <a:off x="5329238" y="3502025"/>
              <a:ext cx="258763" cy="661988"/>
            </a:xfrm>
            <a:custGeom>
              <a:avLst/>
              <a:gdLst>
                <a:gd name="T0" fmla="*/ 0 w 303"/>
                <a:gd name="T1" fmla="*/ 752 h 772"/>
                <a:gd name="T2" fmla="*/ 0 w 303"/>
                <a:gd name="T3" fmla="*/ 20 h 772"/>
                <a:gd name="T4" fmla="*/ 20 w 303"/>
                <a:gd name="T5" fmla="*/ 0 h 772"/>
                <a:gd name="T6" fmla="*/ 283 w 303"/>
                <a:gd name="T7" fmla="*/ 0 h 772"/>
                <a:gd name="T8" fmla="*/ 303 w 303"/>
                <a:gd name="T9" fmla="*/ 20 h 772"/>
                <a:gd name="T10" fmla="*/ 303 w 303"/>
                <a:gd name="T11" fmla="*/ 752 h 772"/>
                <a:gd name="T12" fmla="*/ 283 w 303"/>
                <a:gd name="T13" fmla="*/ 772 h 772"/>
                <a:gd name="T14" fmla="*/ 20 w 303"/>
                <a:gd name="T15" fmla="*/ 772 h 772"/>
                <a:gd name="T16" fmla="*/ 0 w 303"/>
                <a:gd name="T17" fmla="*/ 75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72">
                  <a:moveTo>
                    <a:pt x="0" y="752"/>
                  </a:moveTo>
                  <a:cubicBezTo>
                    <a:pt x="0" y="20"/>
                    <a:pt x="0" y="20"/>
                    <a:pt x="0" y="20"/>
                  </a:cubicBezTo>
                  <a:cubicBezTo>
                    <a:pt x="0" y="9"/>
                    <a:pt x="9" y="0"/>
                    <a:pt x="20" y="0"/>
                  </a:cubicBezTo>
                  <a:cubicBezTo>
                    <a:pt x="283" y="0"/>
                    <a:pt x="283" y="0"/>
                    <a:pt x="283" y="0"/>
                  </a:cubicBezTo>
                  <a:cubicBezTo>
                    <a:pt x="294" y="0"/>
                    <a:pt x="303" y="9"/>
                    <a:pt x="303" y="20"/>
                  </a:cubicBezTo>
                  <a:cubicBezTo>
                    <a:pt x="303" y="752"/>
                    <a:pt x="303" y="752"/>
                    <a:pt x="303" y="752"/>
                  </a:cubicBezTo>
                  <a:cubicBezTo>
                    <a:pt x="303" y="763"/>
                    <a:pt x="294" y="772"/>
                    <a:pt x="283" y="772"/>
                  </a:cubicBezTo>
                  <a:cubicBezTo>
                    <a:pt x="20" y="772"/>
                    <a:pt x="20" y="772"/>
                    <a:pt x="20" y="772"/>
                  </a:cubicBezTo>
                  <a:cubicBezTo>
                    <a:pt x="9" y="772"/>
                    <a:pt x="0" y="763"/>
                    <a:pt x="0" y="75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76">
              <a:extLst>
                <a:ext uri="{FF2B5EF4-FFF2-40B4-BE49-F238E27FC236}">
                  <a16:creationId xmlns:a16="http://schemas.microsoft.com/office/drawing/2014/main" id="{AA01A332-9A3F-4088-BAAB-ED42E196D335}"/>
                </a:ext>
              </a:extLst>
            </p:cNvPr>
            <p:cNvSpPr>
              <a:spLocks/>
            </p:cNvSpPr>
            <p:nvPr/>
          </p:nvSpPr>
          <p:spPr bwMode="auto">
            <a:xfrm>
              <a:off x="5930900" y="4291013"/>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77">
              <a:extLst>
                <a:ext uri="{FF2B5EF4-FFF2-40B4-BE49-F238E27FC236}">
                  <a16:creationId xmlns:a16="http://schemas.microsoft.com/office/drawing/2014/main" id="{8EE34049-9EE1-465B-873F-C0876182FFA9}"/>
                </a:ext>
              </a:extLst>
            </p:cNvPr>
            <p:cNvSpPr>
              <a:spLocks/>
            </p:cNvSpPr>
            <p:nvPr/>
          </p:nvSpPr>
          <p:spPr bwMode="auto">
            <a:xfrm>
              <a:off x="5930900" y="46005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78">
              <a:extLst>
                <a:ext uri="{FF2B5EF4-FFF2-40B4-BE49-F238E27FC236}">
                  <a16:creationId xmlns:a16="http://schemas.microsoft.com/office/drawing/2014/main" id="{7B95FE58-3332-45C6-88E6-19659AB74AA9}"/>
                </a:ext>
              </a:extLst>
            </p:cNvPr>
            <p:cNvSpPr>
              <a:spLocks/>
            </p:cNvSpPr>
            <p:nvPr/>
          </p:nvSpPr>
          <p:spPr bwMode="auto">
            <a:xfrm>
              <a:off x="5930900" y="4911725"/>
              <a:ext cx="261938" cy="260350"/>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9"/>
                    <a:pt x="298" y="304"/>
                    <a:pt x="291"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79">
              <a:extLst>
                <a:ext uri="{FF2B5EF4-FFF2-40B4-BE49-F238E27FC236}">
                  <a16:creationId xmlns:a16="http://schemas.microsoft.com/office/drawing/2014/main" id="{8CCCD524-8FCA-4DF7-908E-B4802DF5DB26}"/>
                </a:ext>
              </a:extLst>
            </p:cNvPr>
            <p:cNvSpPr>
              <a:spLocks/>
            </p:cNvSpPr>
            <p:nvPr/>
          </p:nvSpPr>
          <p:spPr bwMode="auto">
            <a:xfrm>
              <a:off x="5930900" y="5222875"/>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80">
              <a:extLst>
                <a:ext uri="{FF2B5EF4-FFF2-40B4-BE49-F238E27FC236}">
                  <a16:creationId xmlns:a16="http://schemas.microsoft.com/office/drawing/2014/main" id="{33F01B8C-E53D-4AA1-8FBF-5D866EC8D8DC}"/>
                </a:ext>
              </a:extLst>
            </p:cNvPr>
            <p:cNvSpPr>
              <a:spLocks/>
            </p:cNvSpPr>
            <p:nvPr/>
          </p:nvSpPr>
          <p:spPr bwMode="auto">
            <a:xfrm>
              <a:off x="5930900" y="5532438"/>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6"/>
                    <a:pt x="6" y="0"/>
                    <a:pt x="13" y="0"/>
                  </a:cubicBezTo>
                  <a:cubicBezTo>
                    <a:pt x="291" y="0"/>
                    <a:pt x="291" y="0"/>
                    <a:pt x="291" y="0"/>
                  </a:cubicBezTo>
                  <a:cubicBezTo>
                    <a:pt x="298" y="0"/>
                    <a:pt x="304" y="6"/>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81">
              <a:extLst>
                <a:ext uri="{FF2B5EF4-FFF2-40B4-BE49-F238E27FC236}">
                  <a16:creationId xmlns:a16="http://schemas.microsoft.com/office/drawing/2014/main" id="{CDEB4A41-8C5B-4E08-8DD2-7BA58EF14CA6}"/>
                </a:ext>
              </a:extLst>
            </p:cNvPr>
            <p:cNvSpPr>
              <a:spLocks/>
            </p:cNvSpPr>
            <p:nvPr/>
          </p:nvSpPr>
          <p:spPr bwMode="auto">
            <a:xfrm>
              <a:off x="5930900" y="5835650"/>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82">
              <a:extLst>
                <a:ext uri="{FF2B5EF4-FFF2-40B4-BE49-F238E27FC236}">
                  <a16:creationId xmlns:a16="http://schemas.microsoft.com/office/drawing/2014/main" id="{087FDD3B-84A9-49B3-B2BC-6669AA66F496}"/>
                </a:ext>
              </a:extLst>
            </p:cNvPr>
            <p:cNvSpPr>
              <a:spLocks/>
            </p:cNvSpPr>
            <p:nvPr/>
          </p:nvSpPr>
          <p:spPr bwMode="auto">
            <a:xfrm>
              <a:off x="5930900" y="61499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83">
              <a:extLst>
                <a:ext uri="{FF2B5EF4-FFF2-40B4-BE49-F238E27FC236}">
                  <a16:creationId xmlns:a16="http://schemas.microsoft.com/office/drawing/2014/main" id="{DDA6A2EF-DBEC-4218-89A2-D34E9514F1B7}"/>
                </a:ext>
              </a:extLst>
            </p:cNvPr>
            <p:cNvSpPr>
              <a:spLocks/>
            </p:cNvSpPr>
            <p:nvPr/>
          </p:nvSpPr>
          <p:spPr bwMode="auto">
            <a:xfrm>
              <a:off x="5930900" y="64595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84">
              <a:extLst>
                <a:ext uri="{FF2B5EF4-FFF2-40B4-BE49-F238E27FC236}">
                  <a16:creationId xmlns:a16="http://schemas.microsoft.com/office/drawing/2014/main" id="{39C12687-6518-4666-930D-DA71D3726955}"/>
                </a:ext>
              </a:extLst>
            </p:cNvPr>
            <p:cNvSpPr>
              <a:spLocks/>
            </p:cNvSpPr>
            <p:nvPr/>
          </p:nvSpPr>
          <p:spPr bwMode="auto">
            <a:xfrm>
              <a:off x="5930900" y="6764338"/>
              <a:ext cx="261938" cy="261938"/>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85">
              <a:extLst>
                <a:ext uri="{FF2B5EF4-FFF2-40B4-BE49-F238E27FC236}">
                  <a16:creationId xmlns:a16="http://schemas.microsoft.com/office/drawing/2014/main" id="{B09D9691-41D8-4521-808B-9140BADD6ACF}"/>
                </a:ext>
              </a:extLst>
            </p:cNvPr>
            <p:cNvSpPr>
              <a:spLocks/>
            </p:cNvSpPr>
            <p:nvPr/>
          </p:nvSpPr>
          <p:spPr bwMode="auto">
            <a:xfrm>
              <a:off x="5930900" y="7083426"/>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86">
              <a:extLst>
                <a:ext uri="{FF2B5EF4-FFF2-40B4-BE49-F238E27FC236}">
                  <a16:creationId xmlns:a16="http://schemas.microsoft.com/office/drawing/2014/main" id="{1B0D614D-902C-4181-9C73-03E8BD71BB79}"/>
                </a:ext>
              </a:extLst>
            </p:cNvPr>
            <p:cNvSpPr>
              <a:spLocks/>
            </p:cNvSpPr>
            <p:nvPr/>
          </p:nvSpPr>
          <p:spPr bwMode="auto">
            <a:xfrm>
              <a:off x="5930900" y="73866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87">
              <a:extLst>
                <a:ext uri="{FF2B5EF4-FFF2-40B4-BE49-F238E27FC236}">
                  <a16:creationId xmlns:a16="http://schemas.microsoft.com/office/drawing/2014/main" id="{7479A509-D5AB-4EDF-823A-9ECC60023718}"/>
                </a:ext>
              </a:extLst>
            </p:cNvPr>
            <p:cNvSpPr>
              <a:spLocks/>
            </p:cNvSpPr>
            <p:nvPr/>
          </p:nvSpPr>
          <p:spPr bwMode="auto">
            <a:xfrm>
              <a:off x="5930900" y="7699376"/>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88">
              <a:extLst>
                <a:ext uri="{FF2B5EF4-FFF2-40B4-BE49-F238E27FC236}">
                  <a16:creationId xmlns:a16="http://schemas.microsoft.com/office/drawing/2014/main" id="{63201D79-BBB2-4BF7-9672-AFFD28B9EA09}"/>
                </a:ext>
              </a:extLst>
            </p:cNvPr>
            <p:cNvSpPr>
              <a:spLocks/>
            </p:cNvSpPr>
            <p:nvPr/>
          </p:nvSpPr>
          <p:spPr bwMode="auto">
            <a:xfrm>
              <a:off x="6234113" y="38227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89">
              <a:extLst>
                <a:ext uri="{FF2B5EF4-FFF2-40B4-BE49-F238E27FC236}">
                  <a16:creationId xmlns:a16="http://schemas.microsoft.com/office/drawing/2014/main" id="{A9159A11-0880-4848-86B8-3294250E8581}"/>
                </a:ext>
              </a:extLst>
            </p:cNvPr>
            <p:cNvSpPr>
              <a:spLocks/>
            </p:cNvSpPr>
            <p:nvPr/>
          </p:nvSpPr>
          <p:spPr bwMode="auto">
            <a:xfrm>
              <a:off x="6234113" y="41290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90">
              <a:extLst>
                <a:ext uri="{FF2B5EF4-FFF2-40B4-BE49-F238E27FC236}">
                  <a16:creationId xmlns:a16="http://schemas.microsoft.com/office/drawing/2014/main" id="{983FDAAE-AE1F-479B-A34F-C513462BDEE5}"/>
                </a:ext>
              </a:extLst>
            </p:cNvPr>
            <p:cNvSpPr>
              <a:spLocks/>
            </p:cNvSpPr>
            <p:nvPr/>
          </p:nvSpPr>
          <p:spPr bwMode="auto">
            <a:xfrm>
              <a:off x="6234113" y="4443413"/>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91">
              <a:extLst>
                <a:ext uri="{FF2B5EF4-FFF2-40B4-BE49-F238E27FC236}">
                  <a16:creationId xmlns:a16="http://schemas.microsoft.com/office/drawing/2014/main" id="{876A800E-B837-483B-BC11-3C4749496D9C}"/>
                </a:ext>
              </a:extLst>
            </p:cNvPr>
            <p:cNvSpPr>
              <a:spLocks/>
            </p:cNvSpPr>
            <p:nvPr/>
          </p:nvSpPr>
          <p:spPr bwMode="auto">
            <a:xfrm>
              <a:off x="6234113" y="47498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92">
              <a:extLst>
                <a:ext uri="{FF2B5EF4-FFF2-40B4-BE49-F238E27FC236}">
                  <a16:creationId xmlns:a16="http://schemas.microsoft.com/office/drawing/2014/main" id="{9E901FA5-E108-4C2C-A137-ED416AAC32A7}"/>
                </a:ext>
              </a:extLst>
            </p:cNvPr>
            <p:cNvSpPr>
              <a:spLocks/>
            </p:cNvSpPr>
            <p:nvPr/>
          </p:nvSpPr>
          <p:spPr bwMode="auto">
            <a:xfrm>
              <a:off x="6234113" y="5065713"/>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93">
              <a:extLst>
                <a:ext uri="{FF2B5EF4-FFF2-40B4-BE49-F238E27FC236}">
                  <a16:creationId xmlns:a16="http://schemas.microsoft.com/office/drawing/2014/main" id="{D0653714-50CE-4F73-93E5-FEF5C24123AA}"/>
                </a:ext>
              </a:extLst>
            </p:cNvPr>
            <p:cNvSpPr>
              <a:spLocks/>
            </p:cNvSpPr>
            <p:nvPr/>
          </p:nvSpPr>
          <p:spPr bwMode="auto">
            <a:xfrm>
              <a:off x="6234113" y="5368925"/>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94">
              <a:extLst>
                <a:ext uri="{FF2B5EF4-FFF2-40B4-BE49-F238E27FC236}">
                  <a16:creationId xmlns:a16="http://schemas.microsoft.com/office/drawing/2014/main" id="{A2DA3639-3BF3-4931-99D9-E43FB0BE2B2F}"/>
                </a:ext>
              </a:extLst>
            </p:cNvPr>
            <p:cNvSpPr>
              <a:spLocks/>
            </p:cNvSpPr>
            <p:nvPr/>
          </p:nvSpPr>
          <p:spPr bwMode="auto">
            <a:xfrm>
              <a:off x="6234113" y="5683250"/>
              <a:ext cx="260350" cy="261938"/>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8"/>
                    <a:pt x="298" y="304"/>
                    <a:pt x="291" y="304"/>
                  </a:cubicBezTo>
                  <a:cubicBezTo>
                    <a:pt x="13" y="304"/>
                    <a:pt x="13" y="304"/>
                    <a:pt x="13" y="304"/>
                  </a:cubicBezTo>
                  <a:cubicBezTo>
                    <a:pt x="6"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95">
              <a:extLst>
                <a:ext uri="{FF2B5EF4-FFF2-40B4-BE49-F238E27FC236}">
                  <a16:creationId xmlns:a16="http://schemas.microsoft.com/office/drawing/2014/main" id="{D790C4A1-5BD8-46F8-8E8B-04F2C1129B01}"/>
                </a:ext>
              </a:extLst>
            </p:cNvPr>
            <p:cNvSpPr>
              <a:spLocks/>
            </p:cNvSpPr>
            <p:nvPr/>
          </p:nvSpPr>
          <p:spPr bwMode="auto">
            <a:xfrm>
              <a:off x="6234113" y="5991225"/>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96">
              <a:extLst>
                <a:ext uri="{FF2B5EF4-FFF2-40B4-BE49-F238E27FC236}">
                  <a16:creationId xmlns:a16="http://schemas.microsoft.com/office/drawing/2014/main" id="{E7D3D139-201B-4089-A63D-4ACC60D1E931}"/>
                </a:ext>
              </a:extLst>
            </p:cNvPr>
            <p:cNvSpPr>
              <a:spLocks/>
            </p:cNvSpPr>
            <p:nvPr/>
          </p:nvSpPr>
          <p:spPr bwMode="auto">
            <a:xfrm>
              <a:off x="6234113" y="6305550"/>
              <a:ext cx="260350"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97">
              <a:extLst>
                <a:ext uri="{FF2B5EF4-FFF2-40B4-BE49-F238E27FC236}">
                  <a16:creationId xmlns:a16="http://schemas.microsoft.com/office/drawing/2014/main" id="{F495EDDB-F7E4-4A88-A2FF-273615C1D76B}"/>
                </a:ext>
              </a:extLst>
            </p:cNvPr>
            <p:cNvSpPr>
              <a:spLocks/>
            </p:cNvSpPr>
            <p:nvPr/>
          </p:nvSpPr>
          <p:spPr bwMode="auto">
            <a:xfrm>
              <a:off x="6234113" y="6619875"/>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98">
              <a:extLst>
                <a:ext uri="{FF2B5EF4-FFF2-40B4-BE49-F238E27FC236}">
                  <a16:creationId xmlns:a16="http://schemas.microsoft.com/office/drawing/2014/main" id="{EA7E857B-9263-41C7-BDA2-AC393688081D}"/>
                </a:ext>
              </a:extLst>
            </p:cNvPr>
            <p:cNvSpPr>
              <a:spLocks/>
            </p:cNvSpPr>
            <p:nvPr/>
          </p:nvSpPr>
          <p:spPr bwMode="auto">
            <a:xfrm>
              <a:off x="6234113" y="6931026"/>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99">
              <a:extLst>
                <a:ext uri="{FF2B5EF4-FFF2-40B4-BE49-F238E27FC236}">
                  <a16:creationId xmlns:a16="http://schemas.microsoft.com/office/drawing/2014/main" id="{29EC256D-13D2-4F46-8472-6158711A28AA}"/>
                </a:ext>
              </a:extLst>
            </p:cNvPr>
            <p:cNvSpPr>
              <a:spLocks/>
            </p:cNvSpPr>
            <p:nvPr/>
          </p:nvSpPr>
          <p:spPr bwMode="auto">
            <a:xfrm>
              <a:off x="6234113" y="7229476"/>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00">
              <a:extLst>
                <a:ext uri="{FF2B5EF4-FFF2-40B4-BE49-F238E27FC236}">
                  <a16:creationId xmlns:a16="http://schemas.microsoft.com/office/drawing/2014/main" id="{515F4198-832B-4D86-A0AB-25171758A6BD}"/>
                </a:ext>
              </a:extLst>
            </p:cNvPr>
            <p:cNvSpPr>
              <a:spLocks/>
            </p:cNvSpPr>
            <p:nvPr/>
          </p:nvSpPr>
          <p:spPr bwMode="auto">
            <a:xfrm>
              <a:off x="6234113" y="7539038"/>
              <a:ext cx="260350" cy="417513"/>
            </a:xfrm>
            <a:custGeom>
              <a:avLst/>
              <a:gdLst>
                <a:gd name="T0" fmla="*/ 0 w 304"/>
                <a:gd name="T1" fmla="*/ 452 h 487"/>
                <a:gd name="T2" fmla="*/ 0 w 304"/>
                <a:gd name="T3" fmla="*/ 35 h 487"/>
                <a:gd name="T4" fmla="*/ 35 w 304"/>
                <a:gd name="T5" fmla="*/ 0 h 487"/>
                <a:gd name="T6" fmla="*/ 269 w 304"/>
                <a:gd name="T7" fmla="*/ 0 h 487"/>
                <a:gd name="T8" fmla="*/ 304 w 304"/>
                <a:gd name="T9" fmla="*/ 35 h 487"/>
                <a:gd name="T10" fmla="*/ 304 w 304"/>
                <a:gd name="T11" fmla="*/ 452 h 487"/>
                <a:gd name="T12" fmla="*/ 269 w 304"/>
                <a:gd name="T13" fmla="*/ 487 h 487"/>
                <a:gd name="T14" fmla="*/ 35 w 304"/>
                <a:gd name="T15" fmla="*/ 487 h 487"/>
                <a:gd name="T16" fmla="*/ 0 w 304"/>
                <a:gd name="T17" fmla="*/ 45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7">
                  <a:moveTo>
                    <a:pt x="0" y="452"/>
                  </a:moveTo>
                  <a:cubicBezTo>
                    <a:pt x="0" y="35"/>
                    <a:pt x="0" y="35"/>
                    <a:pt x="0" y="35"/>
                  </a:cubicBezTo>
                  <a:cubicBezTo>
                    <a:pt x="0" y="16"/>
                    <a:pt x="16" y="0"/>
                    <a:pt x="35" y="0"/>
                  </a:cubicBezTo>
                  <a:cubicBezTo>
                    <a:pt x="269" y="0"/>
                    <a:pt x="269" y="0"/>
                    <a:pt x="269" y="0"/>
                  </a:cubicBezTo>
                  <a:cubicBezTo>
                    <a:pt x="288" y="0"/>
                    <a:pt x="304" y="16"/>
                    <a:pt x="304" y="35"/>
                  </a:cubicBezTo>
                  <a:cubicBezTo>
                    <a:pt x="304" y="452"/>
                    <a:pt x="304" y="452"/>
                    <a:pt x="304" y="452"/>
                  </a:cubicBezTo>
                  <a:cubicBezTo>
                    <a:pt x="304" y="471"/>
                    <a:pt x="288" y="487"/>
                    <a:pt x="269" y="487"/>
                  </a:cubicBezTo>
                  <a:cubicBezTo>
                    <a:pt x="35" y="487"/>
                    <a:pt x="35" y="487"/>
                    <a:pt x="35" y="487"/>
                  </a:cubicBezTo>
                  <a:cubicBezTo>
                    <a:pt x="16" y="487"/>
                    <a:pt x="0" y="471"/>
                    <a:pt x="0" y="4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01">
              <a:extLst>
                <a:ext uri="{FF2B5EF4-FFF2-40B4-BE49-F238E27FC236}">
                  <a16:creationId xmlns:a16="http://schemas.microsoft.com/office/drawing/2014/main" id="{72309E99-1A8D-4410-A5F6-3882E96A1B9F}"/>
                </a:ext>
              </a:extLst>
            </p:cNvPr>
            <p:cNvSpPr>
              <a:spLocks/>
            </p:cNvSpPr>
            <p:nvPr/>
          </p:nvSpPr>
          <p:spPr bwMode="auto">
            <a:xfrm>
              <a:off x="5930900" y="3506788"/>
              <a:ext cx="261938" cy="417513"/>
            </a:xfrm>
            <a:custGeom>
              <a:avLst/>
              <a:gdLst>
                <a:gd name="T0" fmla="*/ 0 w 304"/>
                <a:gd name="T1" fmla="*/ 451 h 486"/>
                <a:gd name="T2" fmla="*/ 0 w 304"/>
                <a:gd name="T3" fmla="*/ 35 h 486"/>
                <a:gd name="T4" fmla="*/ 35 w 304"/>
                <a:gd name="T5" fmla="*/ 0 h 486"/>
                <a:gd name="T6" fmla="*/ 269 w 304"/>
                <a:gd name="T7" fmla="*/ 0 h 486"/>
                <a:gd name="T8" fmla="*/ 304 w 304"/>
                <a:gd name="T9" fmla="*/ 35 h 486"/>
                <a:gd name="T10" fmla="*/ 304 w 304"/>
                <a:gd name="T11" fmla="*/ 451 h 486"/>
                <a:gd name="T12" fmla="*/ 269 w 304"/>
                <a:gd name="T13" fmla="*/ 486 h 486"/>
                <a:gd name="T14" fmla="*/ 35 w 304"/>
                <a:gd name="T15" fmla="*/ 486 h 486"/>
                <a:gd name="T16" fmla="*/ 0 w 304"/>
                <a:gd name="T17"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6">
                  <a:moveTo>
                    <a:pt x="0" y="451"/>
                  </a:moveTo>
                  <a:cubicBezTo>
                    <a:pt x="0" y="35"/>
                    <a:pt x="0" y="35"/>
                    <a:pt x="0" y="35"/>
                  </a:cubicBezTo>
                  <a:cubicBezTo>
                    <a:pt x="0" y="15"/>
                    <a:pt x="16" y="0"/>
                    <a:pt x="35" y="0"/>
                  </a:cubicBezTo>
                  <a:cubicBezTo>
                    <a:pt x="269" y="0"/>
                    <a:pt x="269" y="0"/>
                    <a:pt x="269" y="0"/>
                  </a:cubicBezTo>
                  <a:cubicBezTo>
                    <a:pt x="288" y="0"/>
                    <a:pt x="304" y="15"/>
                    <a:pt x="304" y="35"/>
                  </a:cubicBezTo>
                  <a:cubicBezTo>
                    <a:pt x="304" y="451"/>
                    <a:pt x="304" y="451"/>
                    <a:pt x="304" y="451"/>
                  </a:cubicBezTo>
                  <a:cubicBezTo>
                    <a:pt x="304" y="471"/>
                    <a:pt x="288" y="486"/>
                    <a:pt x="269" y="486"/>
                  </a:cubicBezTo>
                  <a:cubicBezTo>
                    <a:pt x="35" y="486"/>
                    <a:pt x="35" y="486"/>
                    <a:pt x="35" y="486"/>
                  </a:cubicBezTo>
                  <a:cubicBezTo>
                    <a:pt x="16" y="486"/>
                    <a:pt x="0" y="471"/>
                    <a:pt x="0" y="4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02">
              <a:extLst>
                <a:ext uri="{FF2B5EF4-FFF2-40B4-BE49-F238E27FC236}">
                  <a16:creationId xmlns:a16="http://schemas.microsoft.com/office/drawing/2014/main" id="{F6C0D177-7E83-473E-9753-09F56C818718}"/>
                </a:ext>
              </a:extLst>
            </p:cNvPr>
            <p:cNvSpPr>
              <a:spLocks/>
            </p:cNvSpPr>
            <p:nvPr/>
          </p:nvSpPr>
          <p:spPr bwMode="auto">
            <a:xfrm>
              <a:off x="6943725" y="3633788"/>
              <a:ext cx="109538" cy="4187825"/>
            </a:xfrm>
            <a:custGeom>
              <a:avLst/>
              <a:gdLst>
                <a:gd name="T0" fmla="*/ 0 w 129"/>
                <a:gd name="T1" fmla="*/ 4855 h 4885"/>
                <a:gd name="T2" fmla="*/ 0 w 129"/>
                <a:gd name="T3" fmla="*/ 30 h 4885"/>
                <a:gd name="T4" fmla="*/ 30 w 129"/>
                <a:gd name="T5" fmla="*/ 0 h 4885"/>
                <a:gd name="T6" fmla="*/ 99 w 129"/>
                <a:gd name="T7" fmla="*/ 0 h 4885"/>
                <a:gd name="T8" fmla="*/ 129 w 129"/>
                <a:gd name="T9" fmla="*/ 30 h 4885"/>
                <a:gd name="T10" fmla="*/ 129 w 129"/>
                <a:gd name="T11" fmla="*/ 4855 h 4885"/>
                <a:gd name="T12" fmla="*/ 99 w 129"/>
                <a:gd name="T13" fmla="*/ 4885 h 4885"/>
                <a:gd name="T14" fmla="*/ 30 w 129"/>
                <a:gd name="T15" fmla="*/ 4885 h 4885"/>
                <a:gd name="T16" fmla="*/ 0 w 129"/>
                <a:gd name="T17" fmla="*/ 4855 h 4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885">
                  <a:moveTo>
                    <a:pt x="0" y="4855"/>
                  </a:moveTo>
                  <a:cubicBezTo>
                    <a:pt x="0" y="30"/>
                    <a:pt x="0" y="30"/>
                    <a:pt x="0" y="30"/>
                  </a:cubicBezTo>
                  <a:cubicBezTo>
                    <a:pt x="0" y="14"/>
                    <a:pt x="13" y="0"/>
                    <a:pt x="30" y="0"/>
                  </a:cubicBezTo>
                  <a:cubicBezTo>
                    <a:pt x="99" y="0"/>
                    <a:pt x="99" y="0"/>
                    <a:pt x="99" y="0"/>
                  </a:cubicBezTo>
                  <a:cubicBezTo>
                    <a:pt x="116" y="0"/>
                    <a:pt x="129" y="14"/>
                    <a:pt x="129" y="30"/>
                  </a:cubicBezTo>
                  <a:cubicBezTo>
                    <a:pt x="129" y="4855"/>
                    <a:pt x="129" y="4855"/>
                    <a:pt x="129" y="4855"/>
                  </a:cubicBezTo>
                  <a:cubicBezTo>
                    <a:pt x="129" y="4871"/>
                    <a:pt x="116" y="4885"/>
                    <a:pt x="99" y="4885"/>
                  </a:cubicBezTo>
                  <a:cubicBezTo>
                    <a:pt x="30" y="4885"/>
                    <a:pt x="30" y="4885"/>
                    <a:pt x="30" y="4885"/>
                  </a:cubicBezTo>
                  <a:cubicBezTo>
                    <a:pt x="13" y="4885"/>
                    <a:pt x="0" y="4871"/>
                    <a:pt x="0" y="4855"/>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203">
              <a:extLst>
                <a:ext uri="{FF2B5EF4-FFF2-40B4-BE49-F238E27FC236}">
                  <a16:creationId xmlns:a16="http://schemas.microsoft.com/office/drawing/2014/main" id="{62672417-52E0-49F6-AE61-C0A99F4D363B}"/>
                </a:ext>
              </a:extLst>
            </p:cNvPr>
            <p:cNvSpPr>
              <a:spLocks/>
            </p:cNvSpPr>
            <p:nvPr/>
          </p:nvSpPr>
          <p:spPr bwMode="auto">
            <a:xfrm>
              <a:off x="7053263" y="2322513"/>
              <a:ext cx="2152650" cy="6805613"/>
            </a:xfrm>
            <a:custGeom>
              <a:avLst/>
              <a:gdLst>
                <a:gd name="T0" fmla="*/ 0 w 2510"/>
                <a:gd name="T1" fmla="*/ 6895 h 7939"/>
                <a:gd name="T2" fmla="*/ 0 w 2510"/>
                <a:gd name="T3" fmla="*/ 1050 h 7939"/>
                <a:gd name="T4" fmla="*/ 82 w 2510"/>
                <a:gd name="T5" fmla="*/ 927 h 7939"/>
                <a:gd name="T6" fmla="*/ 2462 w 2510"/>
                <a:gd name="T7" fmla="*/ 9 h 7939"/>
                <a:gd name="T8" fmla="*/ 2510 w 2510"/>
                <a:gd name="T9" fmla="*/ 40 h 7939"/>
                <a:gd name="T10" fmla="*/ 2510 w 2510"/>
                <a:gd name="T11" fmla="*/ 7892 h 7939"/>
                <a:gd name="T12" fmla="*/ 2455 w 2510"/>
                <a:gd name="T13" fmla="*/ 7928 h 7939"/>
                <a:gd name="T14" fmla="*/ 86 w 2510"/>
                <a:gd name="T15" fmla="*/ 7024 h 7939"/>
                <a:gd name="T16" fmla="*/ 0 w 2510"/>
                <a:gd name="T17" fmla="*/ 6895 h 7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0" h="7939">
                  <a:moveTo>
                    <a:pt x="0" y="6895"/>
                  </a:moveTo>
                  <a:cubicBezTo>
                    <a:pt x="0" y="1050"/>
                    <a:pt x="0" y="1050"/>
                    <a:pt x="0" y="1050"/>
                  </a:cubicBezTo>
                  <a:cubicBezTo>
                    <a:pt x="0" y="996"/>
                    <a:pt x="34" y="946"/>
                    <a:pt x="82" y="927"/>
                  </a:cubicBezTo>
                  <a:cubicBezTo>
                    <a:pt x="2462" y="9"/>
                    <a:pt x="2462" y="9"/>
                    <a:pt x="2462" y="9"/>
                  </a:cubicBezTo>
                  <a:cubicBezTo>
                    <a:pt x="2487" y="0"/>
                    <a:pt x="2510" y="15"/>
                    <a:pt x="2510" y="40"/>
                  </a:cubicBezTo>
                  <a:cubicBezTo>
                    <a:pt x="2510" y="7892"/>
                    <a:pt x="2510" y="7892"/>
                    <a:pt x="2510" y="7892"/>
                  </a:cubicBezTo>
                  <a:cubicBezTo>
                    <a:pt x="2510" y="7921"/>
                    <a:pt x="2483" y="7939"/>
                    <a:pt x="2455" y="7928"/>
                  </a:cubicBezTo>
                  <a:cubicBezTo>
                    <a:pt x="86" y="7024"/>
                    <a:pt x="86" y="7024"/>
                    <a:pt x="86" y="7024"/>
                  </a:cubicBezTo>
                  <a:cubicBezTo>
                    <a:pt x="36" y="7005"/>
                    <a:pt x="0" y="6952"/>
                    <a:pt x="0" y="6895"/>
                  </a:cubicBez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204">
              <a:extLst>
                <a:ext uri="{FF2B5EF4-FFF2-40B4-BE49-F238E27FC236}">
                  <a16:creationId xmlns:a16="http://schemas.microsoft.com/office/drawing/2014/main" id="{9D605D49-DF38-4846-9AEF-EACC00D72E56}"/>
                </a:ext>
              </a:extLst>
            </p:cNvPr>
            <p:cNvSpPr>
              <a:spLocks/>
            </p:cNvSpPr>
            <p:nvPr/>
          </p:nvSpPr>
          <p:spPr bwMode="auto">
            <a:xfrm>
              <a:off x="9205913" y="2324100"/>
              <a:ext cx="120650" cy="6808788"/>
            </a:xfrm>
            <a:custGeom>
              <a:avLst/>
              <a:gdLst>
                <a:gd name="T0" fmla="*/ 4 w 142"/>
                <a:gd name="T1" fmla="*/ 7942 h 7942"/>
                <a:gd name="T2" fmla="*/ 0 w 142"/>
                <a:gd name="T3" fmla="*/ 0 h 7942"/>
                <a:gd name="T4" fmla="*/ 79 w 142"/>
                <a:gd name="T5" fmla="*/ 69 h 7942"/>
                <a:gd name="T6" fmla="*/ 142 w 142"/>
                <a:gd name="T7" fmla="*/ 165 h 7942"/>
                <a:gd name="T8" fmla="*/ 142 w 142"/>
                <a:gd name="T9" fmla="*/ 7757 h 7942"/>
                <a:gd name="T10" fmla="*/ 79 w 142"/>
                <a:gd name="T11" fmla="*/ 7852 h 7942"/>
                <a:gd name="T12" fmla="*/ 4 w 142"/>
                <a:gd name="T13" fmla="*/ 7942 h 7942"/>
              </a:gdLst>
              <a:ahLst/>
              <a:cxnLst>
                <a:cxn ang="0">
                  <a:pos x="T0" y="T1"/>
                </a:cxn>
                <a:cxn ang="0">
                  <a:pos x="T2" y="T3"/>
                </a:cxn>
                <a:cxn ang="0">
                  <a:pos x="T4" y="T5"/>
                </a:cxn>
                <a:cxn ang="0">
                  <a:pos x="T6" y="T7"/>
                </a:cxn>
                <a:cxn ang="0">
                  <a:pos x="T8" y="T9"/>
                </a:cxn>
                <a:cxn ang="0">
                  <a:pos x="T10" y="T11"/>
                </a:cxn>
                <a:cxn ang="0">
                  <a:pos x="T12" y="T13"/>
                </a:cxn>
              </a:cxnLst>
              <a:rect l="0" t="0" r="r" b="b"/>
              <a:pathLst>
                <a:path w="142" h="7942">
                  <a:moveTo>
                    <a:pt x="4" y="7942"/>
                  </a:moveTo>
                  <a:cubicBezTo>
                    <a:pt x="0" y="0"/>
                    <a:pt x="0" y="0"/>
                    <a:pt x="0" y="0"/>
                  </a:cubicBezTo>
                  <a:cubicBezTo>
                    <a:pt x="0" y="0"/>
                    <a:pt x="55" y="42"/>
                    <a:pt x="79" y="69"/>
                  </a:cubicBezTo>
                  <a:cubicBezTo>
                    <a:pt x="104" y="96"/>
                    <a:pt x="142" y="165"/>
                    <a:pt x="142" y="165"/>
                  </a:cubicBezTo>
                  <a:cubicBezTo>
                    <a:pt x="142" y="7757"/>
                    <a:pt x="142" y="7757"/>
                    <a:pt x="142" y="7757"/>
                  </a:cubicBezTo>
                  <a:cubicBezTo>
                    <a:pt x="142" y="7757"/>
                    <a:pt x="93" y="7834"/>
                    <a:pt x="79" y="7852"/>
                  </a:cubicBezTo>
                  <a:cubicBezTo>
                    <a:pt x="65" y="7870"/>
                    <a:pt x="4" y="7942"/>
                    <a:pt x="4" y="7942"/>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06">
              <a:extLst>
                <a:ext uri="{FF2B5EF4-FFF2-40B4-BE49-F238E27FC236}">
                  <a16:creationId xmlns:a16="http://schemas.microsoft.com/office/drawing/2014/main" id="{C7690A14-B93A-489D-A1E4-0D4B675DAD0A}"/>
                </a:ext>
              </a:extLst>
            </p:cNvPr>
            <p:cNvSpPr>
              <a:spLocks/>
            </p:cNvSpPr>
            <p:nvPr/>
          </p:nvSpPr>
          <p:spPr bwMode="auto">
            <a:xfrm>
              <a:off x="7275513" y="2598738"/>
              <a:ext cx="1809750" cy="6272213"/>
            </a:xfrm>
            <a:custGeom>
              <a:avLst/>
              <a:gdLst>
                <a:gd name="T0" fmla="*/ 0 w 1140"/>
                <a:gd name="T1" fmla="*/ 3544 h 3951"/>
                <a:gd name="T2" fmla="*/ 0 w 1140"/>
                <a:gd name="T3" fmla="*/ 410 h 3951"/>
                <a:gd name="T4" fmla="*/ 1140 w 1140"/>
                <a:gd name="T5" fmla="*/ 0 h 3951"/>
                <a:gd name="T6" fmla="*/ 1140 w 1140"/>
                <a:gd name="T7" fmla="*/ 3951 h 3951"/>
                <a:gd name="T8" fmla="*/ 0 w 1140"/>
                <a:gd name="T9" fmla="*/ 3544 h 3951"/>
              </a:gdLst>
              <a:ahLst/>
              <a:cxnLst>
                <a:cxn ang="0">
                  <a:pos x="T0" y="T1"/>
                </a:cxn>
                <a:cxn ang="0">
                  <a:pos x="T2" y="T3"/>
                </a:cxn>
                <a:cxn ang="0">
                  <a:pos x="T4" y="T5"/>
                </a:cxn>
                <a:cxn ang="0">
                  <a:pos x="T6" y="T7"/>
                </a:cxn>
                <a:cxn ang="0">
                  <a:pos x="T8" y="T9"/>
                </a:cxn>
              </a:cxnLst>
              <a:rect l="0" t="0" r="r" b="b"/>
              <a:pathLst>
                <a:path w="1140" h="3951">
                  <a:moveTo>
                    <a:pt x="0" y="3544"/>
                  </a:moveTo>
                  <a:lnTo>
                    <a:pt x="0" y="410"/>
                  </a:lnTo>
                  <a:lnTo>
                    <a:pt x="1140" y="0"/>
                  </a:lnTo>
                  <a:lnTo>
                    <a:pt x="1140" y="3951"/>
                  </a:lnTo>
                  <a:lnTo>
                    <a:pt x="0" y="3544"/>
                  </a:lnTo>
                  <a:close/>
                </a:path>
              </a:pathLst>
            </a:custGeom>
            <a:solidFill>
              <a:srgbClr val="3F4D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07">
              <a:extLst>
                <a:ext uri="{FF2B5EF4-FFF2-40B4-BE49-F238E27FC236}">
                  <a16:creationId xmlns:a16="http://schemas.microsoft.com/office/drawing/2014/main" id="{83157AF1-1F85-4827-B09A-67ADCD8C5C8C}"/>
                </a:ext>
              </a:extLst>
            </p:cNvPr>
            <p:cNvSpPr>
              <a:spLocks/>
            </p:cNvSpPr>
            <p:nvPr/>
          </p:nvSpPr>
          <p:spPr bwMode="auto">
            <a:xfrm>
              <a:off x="6943726" y="3633788"/>
              <a:ext cx="41275" cy="4187825"/>
            </a:xfrm>
            <a:custGeom>
              <a:avLst/>
              <a:gdLst>
                <a:gd name="T0" fmla="*/ 0 w 48"/>
                <a:gd name="T1" fmla="*/ 4855 h 4885"/>
                <a:gd name="T2" fmla="*/ 0 w 48"/>
                <a:gd name="T3" fmla="*/ 30 h 4885"/>
                <a:gd name="T4" fmla="*/ 29 w 48"/>
                <a:gd name="T5" fmla="*/ 0 h 4885"/>
                <a:gd name="T6" fmla="*/ 48 w 48"/>
                <a:gd name="T7" fmla="*/ 0 h 4885"/>
                <a:gd name="T8" fmla="*/ 48 w 48"/>
                <a:gd name="T9" fmla="*/ 4885 h 4885"/>
                <a:gd name="T10" fmla="*/ 29 w 48"/>
                <a:gd name="T11" fmla="*/ 4885 h 4885"/>
                <a:gd name="T12" fmla="*/ 0 w 48"/>
                <a:gd name="T13" fmla="*/ 4855 h 4885"/>
              </a:gdLst>
              <a:ahLst/>
              <a:cxnLst>
                <a:cxn ang="0">
                  <a:pos x="T0" y="T1"/>
                </a:cxn>
                <a:cxn ang="0">
                  <a:pos x="T2" y="T3"/>
                </a:cxn>
                <a:cxn ang="0">
                  <a:pos x="T4" y="T5"/>
                </a:cxn>
                <a:cxn ang="0">
                  <a:pos x="T6" y="T7"/>
                </a:cxn>
                <a:cxn ang="0">
                  <a:pos x="T8" y="T9"/>
                </a:cxn>
                <a:cxn ang="0">
                  <a:pos x="T10" y="T11"/>
                </a:cxn>
                <a:cxn ang="0">
                  <a:pos x="T12" y="T13"/>
                </a:cxn>
              </a:cxnLst>
              <a:rect l="0" t="0" r="r" b="b"/>
              <a:pathLst>
                <a:path w="48" h="4885">
                  <a:moveTo>
                    <a:pt x="0" y="4855"/>
                  </a:moveTo>
                  <a:cubicBezTo>
                    <a:pt x="0" y="30"/>
                    <a:pt x="0" y="30"/>
                    <a:pt x="0" y="30"/>
                  </a:cubicBezTo>
                  <a:cubicBezTo>
                    <a:pt x="0" y="14"/>
                    <a:pt x="13" y="0"/>
                    <a:pt x="29" y="0"/>
                  </a:cubicBezTo>
                  <a:cubicBezTo>
                    <a:pt x="48" y="0"/>
                    <a:pt x="48" y="0"/>
                    <a:pt x="48" y="0"/>
                  </a:cubicBezTo>
                  <a:cubicBezTo>
                    <a:pt x="48" y="4885"/>
                    <a:pt x="48" y="4885"/>
                    <a:pt x="48" y="4885"/>
                  </a:cubicBezTo>
                  <a:cubicBezTo>
                    <a:pt x="29" y="4885"/>
                    <a:pt x="29" y="4885"/>
                    <a:pt x="29" y="4885"/>
                  </a:cubicBezTo>
                  <a:cubicBezTo>
                    <a:pt x="13" y="4885"/>
                    <a:pt x="0" y="4871"/>
                    <a:pt x="0" y="485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08">
              <a:extLst>
                <a:ext uri="{FF2B5EF4-FFF2-40B4-BE49-F238E27FC236}">
                  <a16:creationId xmlns:a16="http://schemas.microsoft.com/office/drawing/2014/main" id="{770F2464-B723-47AC-BE42-140D454AD472}"/>
                </a:ext>
              </a:extLst>
            </p:cNvPr>
            <p:cNvSpPr>
              <a:spLocks/>
            </p:cNvSpPr>
            <p:nvPr/>
          </p:nvSpPr>
          <p:spPr bwMode="auto">
            <a:xfrm>
              <a:off x="3176" y="1758950"/>
              <a:ext cx="2662238" cy="7739063"/>
            </a:xfrm>
            <a:custGeom>
              <a:avLst/>
              <a:gdLst>
                <a:gd name="T0" fmla="*/ 0 w 3105"/>
                <a:gd name="T1" fmla="*/ 9027 h 9027"/>
                <a:gd name="T2" fmla="*/ 0 w 3105"/>
                <a:gd name="T3" fmla="*/ 0 h 9027"/>
                <a:gd name="T4" fmla="*/ 967 w 3105"/>
                <a:gd name="T5" fmla="*/ 144 h 9027"/>
                <a:gd name="T6" fmla="*/ 2227 w 3105"/>
                <a:gd name="T7" fmla="*/ 646 h 9027"/>
                <a:gd name="T8" fmla="*/ 2700 w 3105"/>
                <a:gd name="T9" fmla="*/ 1817 h 9027"/>
                <a:gd name="T10" fmla="*/ 3022 w 3105"/>
                <a:gd name="T11" fmla="*/ 4690 h 9027"/>
                <a:gd name="T12" fmla="*/ 2382 w 3105"/>
                <a:gd name="T13" fmla="*/ 8268 h 9027"/>
                <a:gd name="T14" fmla="*/ 0 w 3105"/>
                <a:gd name="T15" fmla="*/ 9027 h 90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5" h="9027">
                  <a:moveTo>
                    <a:pt x="0" y="9027"/>
                  </a:moveTo>
                  <a:cubicBezTo>
                    <a:pt x="0" y="0"/>
                    <a:pt x="0" y="0"/>
                    <a:pt x="0" y="0"/>
                  </a:cubicBezTo>
                  <a:cubicBezTo>
                    <a:pt x="967" y="144"/>
                    <a:pt x="967" y="144"/>
                    <a:pt x="967" y="144"/>
                  </a:cubicBezTo>
                  <a:cubicBezTo>
                    <a:pt x="2227" y="646"/>
                    <a:pt x="2227" y="646"/>
                    <a:pt x="2227" y="646"/>
                  </a:cubicBezTo>
                  <a:cubicBezTo>
                    <a:pt x="2227" y="661"/>
                    <a:pt x="2478" y="1067"/>
                    <a:pt x="2700" y="1817"/>
                  </a:cubicBezTo>
                  <a:cubicBezTo>
                    <a:pt x="2903" y="2502"/>
                    <a:pt x="3081" y="3472"/>
                    <a:pt x="3022" y="4690"/>
                  </a:cubicBezTo>
                  <a:cubicBezTo>
                    <a:pt x="3022" y="4690"/>
                    <a:pt x="3105" y="5957"/>
                    <a:pt x="2382" y="8268"/>
                  </a:cubicBezTo>
                  <a:lnTo>
                    <a:pt x="0" y="902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209">
              <a:extLst>
                <a:ext uri="{FF2B5EF4-FFF2-40B4-BE49-F238E27FC236}">
                  <a16:creationId xmlns:a16="http://schemas.microsoft.com/office/drawing/2014/main" id="{9F40272F-B7CE-4211-BF00-E285968985D7}"/>
                </a:ext>
              </a:extLst>
            </p:cNvPr>
            <p:cNvSpPr>
              <a:spLocks noChangeArrowheads="1"/>
            </p:cNvSpPr>
            <p:nvPr/>
          </p:nvSpPr>
          <p:spPr bwMode="auto">
            <a:xfrm>
              <a:off x="3214688" y="8518525"/>
              <a:ext cx="1054100" cy="158750"/>
            </a:xfrm>
            <a:prstGeom prst="rect">
              <a:avLst/>
            </a:prstGeom>
            <a:solidFill>
              <a:srgbClr val="B65D1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10">
              <a:extLst>
                <a:ext uri="{FF2B5EF4-FFF2-40B4-BE49-F238E27FC236}">
                  <a16:creationId xmlns:a16="http://schemas.microsoft.com/office/drawing/2014/main" id="{C3E3B30B-4327-489D-926F-D8DBA95D0ACD}"/>
                </a:ext>
              </a:extLst>
            </p:cNvPr>
            <p:cNvSpPr>
              <a:spLocks/>
            </p:cNvSpPr>
            <p:nvPr/>
          </p:nvSpPr>
          <p:spPr bwMode="auto">
            <a:xfrm>
              <a:off x="3011488" y="7326313"/>
              <a:ext cx="1870075" cy="1214438"/>
            </a:xfrm>
            <a:custGeom>
              <a:avLst/>
              <a:gdLst>
                <a:gd name="T0" fmla="*/ 365 w 2181"/>
                <a:gd name="T1" fmla="*/ 0 h 1418"/>
                <a:gd name="T2" fmla="*/ 165 w 2181"/>
                <a:gd name="T3" fmla="*/ 207 h 1418"/>
                <a:gd name="T4" fmla="*/ 79 w 2181"/>
                <a:gd name="T5" fmla="*/ 519 h 1418"/>
                <a:gd name="T6" fmla="*/ 0 w 2181"/>
                <a:gd name="T7" fmla="*/ 540 h 1418"/>
                <a:gd name="T8" fmla="*/ 236 w 2181"/>
                <a:gd name="T9" fmla="*/ 1392 h 1418"/>
                <a:gd name="T10" fmla="*/ 1466 w 2181"/>
                <a:gd name="T11" fmla="*/ 1418 h 1418"/>
                <a:gd name="T12" fmla="*/ 2181 w 2181"/>
                <a:gd name="T13" fmla="*/ 1230 h 1418"/>
                <a:gd name="T14" fmla="*/ 660 w 2181"/>
                <a:gd name="T15" fmla="*/ 1230 h 1418"/>
                <a:gd name="T16" fmla="*/ 365 w 2181"/>
                <a:gd name="T17" fmla="*/ 935 h 1418"/>
                <a:gd name="T18" fmla="*/ 365 w 2181"/>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1" h="1418">
                  <a:moveTo>
                    <a:pt x="365" y="0"/>
                  </a:moveTo>
                  <a:cubicBezTo>
                    <a:pt x="248" y="120"/>
                    <a:pt x="165" y="207"/>
                    <a:pt x="165" y="207"/>
                  </a:cubicBezTo>
                  <a:cubicBezTo>
                    <a:pt x="72" y="298"/>
                    <a:pt x="79" y="519"/>
                    <a:pt x="79" y="519"/>
                  </a:cubicBezTo>
                  <a:cubicBezTo>
                    <a:pt x="0" y="540"/>
                    <a:pt x="0" y="540"/>
                    <a:pt x="0" y="540"/>
                  </a:cubicBezTo>
                  <a:cubicBezTo>
                    <a:pt x="236" y="1392"/>
                    <a:pt x="236" y="1392"/>
                    <a:pt x="236" y="1392"/>
                  </a:cubicBezTo>
                  <a:cubicBezTo>
                    <a:pt x="1466" y="1418"/>
                    <a:pt x="1466" y="1418"/>
                    <a:pt x="1466" y="1418"/>
                  </a:cubicBezTo>
                  <a:cubicBezTo>
                    <a:pt x="2181" y="1230"/>
                    <a:pt x="2181" y="1230"/>
                    <a:pt x="2181" y="1230"/>
                  </a:cubicBezTo>
                  <a:cubicBezTo>
                    <a:pt x="660" y="1230"/>
                    <a:pt x="660" y="1230"/>
                    <a:pt x="660" y="1230"/>
                  </a:cubicBezTo>
                  <a:cubicBezTo>
                    <a:pt x="497" y="1230"/>
                    <a:pt x="365" y="1098"/>
                    <a:pt x="365" y="935"/>
                  </a:cubicBezTo>
                  <a:cubicBezTo>
                    <a:pt x="365" y="0"/>
                    <a:pt x="365" y="0"/>
                    <a:pt x="365" y="0"/>
                  </a:cubicBezTo>
                </a:path>
              </a:pathLst>
            </a:custGeom>
            <a:solidFill>
              <a:srgbClr val="2C323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11">
              <a:extLst>
                <a:ext uri="{FF2B5EF4-FFF2-40B4-BE49-F238E27FC236}">
                  <a16:creationId xmlns:a16="http://schemas.microsoft.com/office/drawing/2014/main" id="{3FE22DA5-7CCD-4773-A54F-11DA2698F386}"/>
                </a:ext>
              </a:extLst>
            </p:cNvPr>
            <p:cNvSpPr>
              <a:spLocks/>
            </p:cNvSpPr>
            <p:nvPr/>
          </p:nvSpPr>
          <p:spPr bwMode="auto">
            <a:xfrm>
              <a:off x="3324226" y="6727825"/>
              <a:ext cx="1851025" cy="1652588"/>
            </a:xfrm>
            <a:custGeom>
              <a:avLst/>
              <a:gdLst>
                <a:gd name="T0" fmla="*/ 741 w 2158"/>
                <a:gd name="T1" fmla="*/ 0 h 1927"/>
                <a:gd name="T2" fmla="*/ 685 w 2158"/>
                <a:gd name="T3" fmla="*/ 5 h 1927"/>
                <a:gd name="T4" fmla="*/ 0 w 2158"/>
                <a:gd name="T5" fmla="*/ 697 h 1927"/>
                <a:gd name="T6" fmla="*/ 0 w 2158"/>
                <a:gd name="T7" fmla="*/ 1632 h 1927"/>
                <a:gd name="T8" fmla="*/ 295 w 2158"/>
                <a:gd name="T9" fmla="*/ 1927 h 1927"/>
                <a:gd name="T10" fmla="*/ 1816 w 2158"/>
                <a:gd name="T11" fmla="*/ 1927 h 1927"/>
                <a:gd name="T12" fmla="*/ 1976 w 2158"/>
                <a:gd name="T13" fmla="*/ 1885 h 1927"/>
                <a:gd name="T14" fmla="*/ 2122 w 2158"/>
                <a:gd name="T15" fmla="*/ 1680 h 1927"/>
                <a:gd name="T16" fmla="*/ 2093 w 2158"/>
                <a:gd name="T17" fmla="*/ 1611 h 1927"/>
                <a:gd name="T18" fmla="*/ 1976 w 2158"/>
                <a:gd name="T19" fmla="*/ 1562 h 1927"/>
                <a:gd name="T20" fmla="*/ 1894 w 2158"/>
                <a:gd name="T21" fmla="*/ 1574 h 1927"/>
                <a:gd name="T22" fmla="*/ 1221 w 2158"/>
                <a:gd name="T23" fmla="*/ 1748 h 1927"/>
                <a:gd name="T24" fmla="*/ 1906 w 2158"/>
                <a:gd name="T25" fmla="*/ 1524 h 1927"/>
                <a:gd name="T26" fmla="*/ 1831 w 2158"/>
                <a:gd name="T27" fmla="*/ 1418 h 1927"/>
                <a:gd name="T28" fmla="*/ 1831 w 2158"/>
                <a:gd name="T29" fmla="*/ 1169 h 1927"/>
                <a:gd name="T30" fmla="*/ 1174 w 2158"/>
                <a:gd name="T31" fmla="*/ 1334 h 1927"/>
                <a:gd name="T32" fmla="*/ 1831 w 2158"/>
                <a:gd name="T33" fmla="*/ 1129 h 1927"/>
                <a:gd name="T34" fmla="*/ 1831 w 2158"/>
                <a:gd name="T35" fmla="*/ 712 h 1927"/>
                <a:gd name="T36" fmla="*/ 967 w 2158"/>
                <a:gd name="T37" fmla="*/ 951 h 1927"/>
                <a:gd name="T38" fmla="*/ 1831 w 2158"/>
                <a:gd name="T39" fmla="*/ 656 h 1927"/>
                <a:gd name="T40" fmla="*/ 1831 w 2158"/>
                <a:gd name="T41" fmla="*/ 277 h 1927"/>
                <a:gd name="T42" fmla="*/ 582 w 2158"/>
                <a:gd name="T43" fmla="*/ 646 h 1927"/>
                <a:gd name="T44" fmla="*/ 862 w 2158"/>
                <a:gd name="T45" fmla="*/ 334 h 1927"/>
                <a:gd name="T46" fmla="*/ 907 w 2158"/>
                <a:gd name="T47" fmla="*/ 215 h 1927"/>
                <a:gd name="T48" fmla="*/ 741 w 2158"/>
                <a:gd name="T49" fmla="*/ 0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8" h="1927">
                  <a:moveTo>
                    <a:pt x="741" y="0"/>
                  </a:moveTo>
                  <a:cubicBezTo>
                    <a:pt x="709" y="0"/>
                    <a:pt x="685" y="5"/>
                    <a:pt x="685" y="5"/>
                  </a:cubicBezTo>
                  <a:cubicBezTo>
                    <a:pt x="595" y="84"/>
                    <a:pt x="232" y="457"/>
                    <a:pt x="0" y="697"/>
                  </a:cubicBezTo>
                  <a:cubicBezTo>
                    <a:pt x="0" y="1632"/>
                    <a:pt x="0" y="1632"/>
                    <a:pt x="0" y="1632"/>
                  </a:cubicBezTo>
                  <a:cubicBezTo>
                    <a:pt x="0" y="1795"/>
                    <a:pt x="132" y="1927"/>
                    <a:pt x="295" y="1927"/>
                  </a:cubicBezTo>
                  <a:cubicBezTo>
                    <a:pt x="1816" y="1927"/>
                    <a:pt x="1816" y="1927"/>
                    <a:pt x="1816" y="1927"/>
                  </a:cubicBezTo>
                  <a:cubicBezTo>
                    <a:pt x="1976" y="1885"/>
                    <a:pt x="1976" y="1885"/>
                    <a:pt x="1976" y="1885"/>
                  </a:cubicBezTo>
                  <a:cubicBezTo>
                    <a:pt x="2158" y="1826"/>
                    <a:pt x="2122" y="1680"/>
                    <a:pt x="2122" y="1680"/>
                  </a:cubicBezTo>
                  <a:cubicBezTo>
                    <a:pt x="2119" y="1653"/>
                    <a:pt x="2107" y="1630"/>
                    <a:pt x="2093" y="1611"/>
                  </a:cubicBezTo>
                  <a:cubicBezTo>
                    <a:pt x="2065" y="1575"/>
                    <a:pt x="2021" y="1562"/>
                    <a:pt x="1976" y="1562"/>
                  </a:cubicBezTo>
                  <a:cubicBezTo>
                    <a:pt x="1948" y="1562"/>
                    <a:pt x="1920" y="1566"/>
                    <a:pt x="1894" y="1574"/>
                  </a:cubicBezTo>
                  <a:cubicBezTo>
                    <a:pt x="1221" y="1748"/>
                    <a:pt x="1221" y="1748"/>
                    <a:pt x="1221" y="1748"/>
                  </a:cubicBezTo>
                  <a:cubicBezTo>
                    <a:pt x="1906" y="1524"/>
                    <a:pt x="1906" y="1524"/>
                    <a:pt x="1906" y="1524"/>
                  </a:cubicBezTo>
                  <a:cubicBezTo>
                    <a:pt x="1863" y="1508"/>
                    <a:pt x="1831" y="1467"/>
                    <a:pt x="1831" y="1418"/>
                  </a:cubicBezTo>
                  <a:cubicBezTo>
                    <a:pt x="1831" y="1169"/>
                    <a:pt x="1831" y="1169"/>
                    <a:pt x="1831" y="1169"/>
                  </a:cubicBezTo>
                  <a:cubicBezTo>
                    <a:pt x="1174" y="1334"/>
                    <a:pt x="1174" y="1334"/>
                    <a:pt x="1174" y="1334"/>
                  </a:cubicBezTo>
                  <a:cubicBezTo>
                    <a:pt x="1831" y="1129"/>
                    <a:pt x="1831" y="1129"/>
                    <a:pt x="1831" y="1129"/>
                  </a:cubicBezTo>
                  <a:cubicBezTo>
                    <a:pt x="1831" y="712"/>
                    <a:pt x="1831" y="712"/>
                    <a:pt x="1831" y="712"/>
                  </a:cubicBezTo>
                  <a:cubicBezTo>
                    <a:pt x="967" y="951"/>
                    <a:pt x="967" y="951"/>
                    <a:pt x="967" y="951"/>
                  </a:cubicBezTo>
                  <a:cubicBezTo>
                    <a:pt x="1831" y="656"/>
                    <a:pt x="1831" y="656"/>
                    <a:pt x="1831" y="656"/>
                  </a:cubicBezTo>
                  <a:cubicBezTo>
                    <a:pt x="1831" y="277"/>
                    <a:pt x="1831" y="277"/>
                    <a:pt x="1831" y="277"/>
                  </a:cubicBezTo>
                  <a:cubicBezTo>
                    <a:pt x="582" y="646"/>
                    <a:pt x="582" y="646"/>
                    <a:pt x="582" y="646"/>
                  </a:cubicBezTo>
                  <a:cubicBezTo>
                    <a:pt x="862" y="334"/>
                    <a:pt x="862" y="334"/>
                    <a:pt x="862" y="334"/>
                  </a:cubicBezTo>
                  <a:cubicBezTo>
                    <a:pt x="919" y="264"/>
                    <a:pt x="907" y="215"/>
                    <a:pt x="907" y="215"/>
                  </a:cubicBezTo>
                  <a:cubicBezTo>
                    <a:pt x="932" y="28"/>
                    <a:pt x="815" y="0"/>
                    <a:pt x="741"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12">
              <a:extLst>
                <a:ext uri="{FF2B5EF4-FFF2-40B4-BE49-F238E27FC236}">
                  <a16:creationId xmlns:a16="http://schemas.microsoft.com/office/drawing/2014/main" id="{9B99A962-5FE8-4203-BA79-64337164A95A}"/>
                </a:ext>
              </a:extLst>
            </p:cNvPr>
            <p:cNvSpPr>
              <a:spLocks noEditPoints="1"/>
            </p:cNvSpPr>
            <p:nvPr/>
          </p:nvSpPr>
          <p:spPr bwMode="auto">
            <a:xfrm>
              <a:off x="4894263" y="6950075"/>
              <a:ext cx="477838" cy="1084263"/>
            </a:xfrm>
            <a:custGeom>
              <a:avLst/>
              <a:gdLst>
                <a:gd name="T0" fmla="*/ 246 w 557"/>
                <a:gd name="T1" fmla="*/ 849 h 1266"/>
                <a:gd name="T2" fmla="*/ 239 w 557"/>
                <a:gd name="T3" fmla="*/ 868 h 1266"/>
                <a:gd name="T4" fmla="*/ 288 w 557"/>
                <a:gd name="T5" fmla="*/ 1128 h 1266"/>
                <a:gd name="T6" fmla="*/ 160 w 557"/>
                <a:gd name="T7" fmla="*/ 1177 h 1266"/>
                <a:gd name="T8" fmla="*/ 111 w 557"/>
                <a:gd name="T9" fmla="*/ 917 h 1266"/>
                <a:gd name="T10" fmla="*/ 0 w 557"/>
                <a:gd name="T11" fmla="*/ 911 h 1266"/>
                <a:gd name="T12" fmla="*/ 75 w 557"/>
                <a:gd name="T13" fmla="*/ 1266 h 1266"/>
                <a:gd name="T14" fmla="*/ 489 w 557"/>
                <a:gd name="T15" fmla="*/ 1120 h 1266"/>
                <a:gd name="T16" fmla="*/ 507 w 557"/>
                <a:gd name="T17" fmla="*/ 833 h 1266"/>
                <a:gd name="T18" fmla="*/ 427 w 557"/>
                <a:gd name="T19" fmla="*/ 353 h 1266"/>
                <a:gd name="T20" fmla="*/ 288 w 557"/>
                <a:gd name="T21" fmla="*/ 402 h 1266"/>
                <a:gd name="T22" fmla="*/ 160 w 557"/>
                <a:gd name="T23" fmla="*/ 451 h 1266"/>
                <a:gd name="T24" fmla="*/ 0 w 557"/>
                <a:gd name="T25" fmla="*/ 454 h 1266"/>
                <a:gd name="T26" fmla="*/ 184 w 557"/>
                <a:gd name="T27" fmla="*/ 814 h 1266"/>
                <a:gd name="T28" fmla="*/ 111 w 557"/>
                <a:gd name="T29" fmla="*/ 765 h 1266"/>
                <a:gd name="T30" fmla="*/ 160 w 557"/>
                <a:gd name="T31" fmla="*/ 505 h 1266"/>
                <a:gd name="T32" fmla="*/ 288 w 557"/>
                <a:gd name="T33" fmla="*/ 554 h 1266"/>
                <a:gd name="T34" fmla="*/ 284 w 557"/>
                <a:gd name="T35" fmla="*/ 783 h 1266"/>
                <a:gd name="T36" fmla="*/ 309 w 557"/>
                <a:gd name="T37" fmla="*/ 765 h 1266"/>
                <a:gd name="T38" fmla="*/ 358 w 557"/>
                <a:gd name="T39" fmla="*/ 505 h 1266"/>
                <a:gd name="T40" fmla="*/ 485 w 557"/>
                <a:gd name="T41" fmla="*/ 554 h 1266"/>
                <a:gd name="T42" fmla="*/ 507 w 557"/>
                <a:gd name="T43" fmla="*/ 697 h 1266"/>
                <a:gd name="T44" fmla="*/ 527 w 557"/>
                <a:gd name="T45" fmla="*/ 417 h 1266"/>
                <a:gd name="T46" fmla="*/ 512 w 557"/>
                <a:gd name="T47" fmla="*/ 372 h 1266"/>
                <a:gd name="T48" fmla="*/ 100 w 557"/>
                <a:gd name="T49" fmla="*/ 0 h 1266"/>
                <a:gd name="T50" fmla="*/ 0 w 557"/>
                <a:gd name="T51" fmla="*/ 19 h 1266"/>
                <a:gd name="T52" fmla="*/ 111 w 557"/>
                <a:gd name="T53" fmla="*/ 360 h 1266"/>
                <a:gd name="T54" fmla="*/ 160 w 557"/>
                <a:gd name="T55" fmla="*/ 142 h 1266"/>
                <a:gd name="T56" fmla="*/ 288 w 557"/>
                <a:gd name="T57" fmla="*/ 191 h 1266"/>
                <a:gd name="T58" fmla="*/ 297 w 557"/>
                <a:gd name="T59" fmla="*/ 149 h 1266"/>
                <a:gd name="T60" fmla="*/ 130 w 557"/>
                <a:gd name="T61" fmla="*/ 89 h 1266"/>
                <a:gd name="T62" fmla="*/ 116 w 557"/>
                <a:gd name="T6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7" h="1266">
                  <a:moveTo>
                    <a:pt x="425" y="821"/>
                  </a:moveTo>
                  <a:cubicBezTo>
                    <a:pt x="360" y="821"/>
                    <a:pt x="287" y="838"/>
                    <a:pt x="246" y="849"/>
                  </a:cubicBezTo>
                  <a:cubicBezTo>
                    <a:pt x="171" y="868"/>
                    <a:pt x="171" y="868"/>
                    <a:pt x="171" y="868"/>
                  </a:cubicBezTo>
                  <a:cubicBezTo>
                    <a:pt x="239" y="868"/>
                    <a:pt x="239" y="868"/>
                    <a:pt x="239" y="868"/>
                  </a:cubicBezTo>
                  <a:cubicBezTo>
                    <a:pt x="266" y="868"/>
                    <a:pt x="288" y="890"/>
                    <a:pt x="288" y="917"/>
                  </a:cubicBezTo>
                  <a:cubicBezTo>
                    <a:pt x="288" y="1128"/>
                    <a:pt x="288" y="1128"/>
                    <a:pt x="288" y="1128"/>
                  </a:cubicBezTo>
                  <a:cubicBezTo>
                    <a:pt x="288" y="1155"/>
                    <a:pt x="266" y="1177"/>
                    <a:pt x="239" y="1177"/>
                  </a:cubicBezTo>
                  <a:cubicBezTo>
                    <a:pt x="160" y="1177"/>
                    <a:pt x="160" y="1177"/>
                    <a:pt x="160" y="1177"/>
                  </a:cubicBezTo>
                  <a:cubicBezTo>
                    <a:pt x="133" y="1177"/>
                    <a:pt x="111" y="1155"/>
                    <a:pt x="111" y="1128"/>
                  </a:cubicBezTo>
                  <a:cubicBezTo>
                    <a:pt x="111" y="917"/>
                    <a:pt x="111" y="917"/>
                    <a:pt x="111" y="917"/>
                  </a:cubicBezTo>
                  <a:cubicBezTo>
                    <a:pt x="111" y="901"/>
                    <a:pt x="118" y="887"/>
                    <a:pt x="130" y="878"/>
                  </a:cubicBezTo>
                  <a:cubicBezTo>
                    <a:pt x="0" y="911"/>
                    <a:pt x="0" y="911"/>
                    <a:pt x="0" y="911"/>
                  </a:cubicBezTo>
                  <a:cubicBezTo>
                    <a:pt x="0" y="1160"/>
                    <a:pt x="0" y="1160"/>
                    <a:pt x="0" y="1160"/>
                  </a:cubicBezTo>
                  <a:cubicBezTo>
                    <a:pt x="0" y="1209"/>
                    <a:pt x="32" y="1250"/>
                    <a:pt x="75" y="1266"/>
                  </a:cubicBezTo>
                  <a:cubicBezTo>
                    <a:pt x="372" y="1168"/>
                    <a:pt x="372" y="1168"/>
                    <a:pt x="372" y="1168"/>
                  </a:cubicBezTo>
                  <a:cubicBezTo>
                    <a:pt x="398" y="1161"/>
                    <a:pt x="466" y="1135"/>
                    <a:pt x="489" y="1120"/>
                  </a:cubicBezTo>
                  <a:cubicBezTo>
                    <a:pt x="495" y="1116"/>
                    <a:pt x="501" y="1112"/>
                    <a:pt x="507" y="1108"/>
                  </a:cubicBezTo>
                  <a:cubicBezTo>
                    <a:pt x="507" y="833"/>
                    <a:pt x="507" y="833"/>
                    <a:pt x="507" y="833"/>
                  </a:cubicBezTo>
                  <a:cubicBezTo>
                    <a:pt x="484" y="824"/>
                    <a:pt x="455" y="821"/>
                    <a:pt x="425" y="821"/>
                  </a:cubicBezTo>
                  <a:moveTo>
                    <a:pt x="427" y="353"/>
                  </a:moveTo>
                  <a:cubicBezTo>
                    <a:pt x="379" y="353"/>
                    <a:pt x="326" y="364"/>
                    <a:pt x="288" y="374"/>
                  </a:cubicBezTo>
                  <a:cubicBezTo>
                    <a:pt x="288" y="402"/>
                    <a:pt x="288" y="402"/>
                    <a:pt x="288" y="402"/>
                  </a:cubicBezTo>
                  <a:cubicBezTo>
                    <a:pt x="288" y="429"/>
                    <a:pt x="266" y="451"/>
                    <a:pt x="239" y="451"/>
                  </a:cubicBezTo>
                  <a:cubicBezTo>
                    <a:pt x="160" y="451"/>
                    <a:pt x="160" y="451"/>
                    <a:pt x="160" y="451"/>
                  </a:cubicBezTo>
                  <a:cubicBezTo>
                    <a:pt x="140" y="451"/>
                    <a:pt x="123" y="439"/>
                    <a:pt x="115" y="422"/>
                  </a:cubicBezTo>
                  <a:cubicBezTo>
                    <a:pt x="0" y="454"/>
                    <a:pt x="0" y="454"/>
                    <a:pt x="0" y="454"/>
                  </a:cubicBezTo>
                  <a:cubicBezTo>
                    <a:pt x="0" y="871"/>
                    <a:pt x="0" y="871"/>
                    <a:pt x="0" y="871"/>
                  </a:cubicBezTo>
                  <a:cubicBezTo>
                    <a:pt x="184" y="814"/>
                    <a:pt x="184" y="814"/>
                    <a:pt x="184" y="814"/>
                  </a:cubicBezTo>
                  <a:cubicBezTo>
                    <a:pt x="160" y="814"/>
                    <a:pt x="160" y="814"/>
                    <a:pt x="160" y="814"/>
                  </a:cubicBezTo>
                  <a:cubicBezTo>
                    <a:pt x="133" y="814"/>
                    <a:pt x="111" y="792"/>
                    <a:pt x="111" y="765"/>
                  </a:cubicBezTo>
                  <a:cubicBezTo>
                    <a:pt x="111" y="554"/>
                    <a:pt x="111" y="554"/>
                    <a:pt x="111" y="554"/>
                  </a:cubicBezTo>
                  <a:cubicBezTo>
                    <a:pt x="111" y="527"/>
                    <a:pt x="133" y="505"/>
                    <a:pt x="160" y="505"/>
                  </a:cubicBezTo>
                  <a:cubicBezTo>
                    <a:pt x="239" y="505"/>
                    <a:pt x="239" y="505"/>
                    <a:pt x="239" y="505"/>
                  </a:cubicBezTo>
                  <a:cubicBezTo>
                    <a:pt x="266" y="505"/>
                    <a:pt x="288" y="527"/>
                    <a:pt x="288" y="554"/>
                  </a:cubicBezTo>
                  <a:cubicBezTo>
                    <a:pt x="288" y="765"/>
                    <a:pt x="288" y="765"/>
                    <a:pt x="288" y="765"/>
                  </a:cubicBezTo>
                  <a:cubicBezTo>
                    <a:pt x="288" y="772"/>
                    <a:pt x="286" y="777"/>
                    <a:pt x="284" y="783"/>
                  </a:cubicBezTo>
                  <a:cubicBezTo>
                    <a:pt x="310" y="775"/>
                    <a:pt x="310" y="775"/>
                    <a:pt x="310" y="775"/>
                  </a:cubicBezTo>
                  <a:cubicBezTo>
                    <a:pt x="309" y="772"/>
                    <a:pt x="309" y="769"/>
                    <a:pt x="309" y="765"/>
                  </a:cubicBezTo>
                  <a:cubicBezTo>
                    <a:pt x="309" y="554"/>
                    <a:pt x="309" y="554"/>
                    <a:pt x="309" y="554"/>
                  </a:cubicBezTo>
                  <a:cubicBezTo>
                    <a:pt x="309" y="527"/>
                    <a:pt x="331" y="505"/>
                    <a:pt x="358" y="505"/>
                  </a:cubicBezTo>
                  <a:cubicBezTo>
                    <a:pt x="437" y="505"/>
                    <a:pt x="437" y="505"/>
                    <a:pt x="437" y="505"/>
                  </a:cubicBezTo>
                  <a:cubicBezTo>
                    <a:pt x="463" y="505"/>
                    <a:pt x="485" y="527"/>
                    <a:pt x="485" y="554"/>
                  </a:cubicBezTo>
                  <a:cubicBezTo>
                    <a:pt x="485" y="711"/>
                    <a:pt x="485" y="711"/>
                    <a:pt x="485" y="711"/>
                  </a:cubicBezTo>
                  <a:cubicBezTo>
                    <a:pt x="493" y="706"/>
                    <a:pt x="500" y="702"/>
                    <a:pt x="507" y="697"/>
                  </a:cubicBezTo>
                  <a:cubicBezTo>
                    <a:pt x="507" y="437"/>
                    <a:pt x="507" y="437"/>
                    <a:pt x="507" y="437"/>
                  </a:cubicBezTo>
                  <a:cubicBezTo>
                    <a:pt x="507" y="426"/>
                    <a:pt x="516" y="417"/>
                    <a:pt x="527" y="417"/>
                  </a:cubicBezTo>
                  <a:cubicBezTo>
                    <a:pt x="557" y="417"/>
                    <a:pt x="557" y="417"/>
                    <a:pt x="557" y="417"/>
                  </a:cubicBezTo>
                  <a:cubicBezTo>
                    <a:pt x="544" y="399"/>
                    <a:pt x="529" y="383"/>
                    <a:pt x="512" y="372"/>
                  </a:cubicBezTo>
                  <a:cubicBezTo>
                    <a:pt x="491" y="358"/>
                    <a:pt x="461" y="353"/>
                    <a:pt x="427" y="353"/>
                  </a:cubicBezTo>
                  <a:moveTo>
                    <a:pt x="100" y="0"/>
                  </a:moveTo>
                  <a:cubicBezTo>
                    <a:pt x="76" y="0"/>
                    <a:pt x="52" y="3"/>
                    <a:pt x="29" y="10"/>
                  </a:cubicBezTo>
                  <a:cubicBezTo>
                    <a:pt x="0" y="19"/>
                    <a:pt x="0" y="19"/>
                    <a:pt x="0" y="19"/>
                  </a:cubicBezTo>
                  <a:cubicBezTo>
                    <a:pt x="0" y="398"/>
                    <a:pt x="0" y="398"/>
                    <a:pt x="0" y="398"/>
                  </a:cubicBezTo>
                  <a:cubicBezTo>
                    <a:pt x="111" y="360"/>
                    <a:pt x="111" y="360"/>
                    <a:pt x="111" y="360"/>
                  </a:cubicBezTo>
                  <a:cubicBezTo>
                    <a:pt x="111" y="191"/>
                    <a:pt x="111" y="191"/>
                    <a:pt x="111" y="191"/>
                  </a:cubicBezTo>
                  <a:cubicBezTo>
                    <a:pt x="111" y="164"/>
                    <a:pt x="133" y="142"/>
                    <a:pt x="160" y="142"/>
                  </a:cubicBezTo>
                  <a:cubicBezTo>
                    <a:pt x="239" y="142"/>
                    <a:pt x="239" y="142"/>
                    <a:pt x="239" y="142"/>
                  </a:cubicBezTo>
                  <a:cubicBezTo>
                    <a:pt x="266" y="142"/>
                    <a:pt x="288" y="164"/>
                    <a:pt x="288" y="191"/>
                  </a:cubicBezTo>
                  <a:cubicBezTo>
                    <a:pt x="288" y="239"/>
                    <a:pt x="288" y="239"/>
                    <a:pt x="288" y="239"/>
                  </a:cubicBezTo>
                  <a:cubicBezTo>
                    <a:pt x="308" y="187"/>
                    <a:pt x="297" y="149"/>
                    <a:pt x="297" y="149"/>
                  </a:cubicBezTo>
                  <a:cubicBezTo>
                    <a:pt x="291" y="125"/>
                    <a:pt x="283" y="106"/>
                    <a:pt x="272" y="89"/>
                  </a:cubicBezTo>
                  <a:cubicBezTo>
                    <a:pt x="130" y="89"/>
                    <a:pt x="130" y="89"/>
                    <a:pt x="130" y="89"/>
                  </a:cubicBezTo>
                  <a:cubicBezTo>
                    <a:pt x="122" y="89"/>
                    <a:pt x="116" y="83"/>
                    <a:pt x="116" y="76"/>
                  </a:cubicBezTo>
                  <a:cubicBezTo>
                    <a:pt x="116" y="0"/>
                    <a:pt x="116" y="0"/>
                    <a:pt x="116" y="0"/>
                  </a:cubicBezTo>
                  <a:cubicBezTo>
                    <a:pt x="111" y="0"/>
                    <a:pt x="105" y="0"/>
                    <a:pt x="100"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13">
              <a:extLst>
                <a:ext uri="{FF2B5EF4-FFF2-40B4-BE49-F238E27FC236}">
                  <a16:creationId xmlns:a16="http://schemas.microsoft.com/office/drawing/2014/main" id="{BF17CB88-3E3F-45B4-9046-C14BBB6C7B66}"/>
                </a:ext>
              </a:extLst>
            </p:cNvPr>
            <p:cNvSpPr>
              <a:spLocks/>
            </p:cNvSpPr>
            <p:nvPr/>
          </p:nvSpPr>
          <p:spPr bwMode="auto">
            <a:xfrm>
              <a:off x="4994276" y="6950075"/>
              <a:ext cx="133350" cy="76200"/>
            </a:xfrm>
            <a:custGeom>
              <a:avLst/>
              <a:gdLst>
                <a:gd name="T0" fmla="*/ 0 w 156"/>
                <a:gd name="T1" fmla="*/ 0 h 89"/>
                <a:gd name="T2" fmla="*/ 0 w 156"/>
                <a:gd name="T3" fmla="*/ 76 h 89"/>
                <a:gd name="T4" fmla="*/ 14 w 156"/>
                <a:gd name="T5" fmla="*/ 89 h 89"/>
                <a:gd name="T6" fmla="*/ 156 w 156"/>
                <a:gd name="T7" fmla="*/ 89 h 89"/>
                <a:gd name="T8" fmla="*/ 40 w 156"/>
                <a:gd name="T9" fmla="*/ 7 h 89"/>
                <a:gd name="T10" fmla="*/ 0 w 156"/>
                <a:gd name="T11" fmla="*/ 0 h 89"/>
              </a:gdLst>
              <a:ahLst/>
              <a:cxnLst>
                <a:cxn ang="0">
                  <a:pos x="T0" y="T1"/>
                </a:cxn>
                <a:cxn ang="0">
                  <a:pos x="T2" y="T3"/>
                </a:cxn>
                <a:cxn ang="0">
                  <a:pos x="T4" y="T5"/>
                </a:cxn>
                <a:cxn ang="0">
                  <a:pos x="T6" y="T7"/>
                </a:cxn>
                <a:cxn ang="0">
                  <a:pos x="T8" y="T9"/>
                </a:cxn>
                <a:cxn ang="0">
                  <a:pos x="T10" y="T11"/>
                </a:cxn>
              </a:cxnLst>
              <a:rect l="0" t="0" r="r" b="b"/>
              <a:pathLst>
                <a:path w="156" h="89">
                  <a:moveTo>
                    <a:pt x="0" y="0"/>
                  </a:moveTo>
                  <a:cubicBezTo>
                    <a:pt x="0" y="76"/>
                    <a:pt x="0" y="76"/>
                    <a:pt x="0" y="76"/>
                  </a:cubicBezTo>
                  <a:cubicBezTo>
                    <a:pt x="0" y="83"/>
                    <a:pt x="6" y="89"/>
                    <a:pt x="14" y="89"/>
                  </a:cubicBezTo>
                  <a:cubicBezTo>
                    <a:pt x="156" y="89"/>
                    <a:pt x="156" y="89"/>
                    <a:pt x="156" y="89"/>
                  </a:cubicBezTo>
                  <a:cubicBezTo>
                    <a:pt x="126" y="40"/>
                    <a:pt x="81" y="17"/>
                    <a:pt x="40" y="7"/>
                  </a:cubicBezTo>
                  <a:cubicBezTo>
                    <a:pt x="27" y="3"/>
                    <a:pt x="14" y="1"/>
                    <a:pt x="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14">
              <a:extLst>
                <a:ext uri="{FF2B5EF4-FFF2-40B4-BE49-F238E27FC236}">
                  <a16:creationId xmlns:a16="http://schemas.microsoft.com/office/drawing/2014/main" id="{F5CC5F8A-F9CF-40B0-B8A6-B2B7A971886E}"/>
                </a:ext>
              </a:extLst>
            </p:cNvPr>
            <p:cNvSpPr>
              <a:spLocks noEditPoints="1"/>
            </p:cNvSpPr>
            <p:nvPr/>
          </p:nvSpPr>
          <p:spPr bwMode="auto">
            <a:xfrm>
              <a:off x="4989513" y="7070725"/>
              <a:ext cx="152400" cy="265113"/>
            </a:xfrm>
            <a:custGeom>
              <a:avLst/>
              <a:gdLst>
                <a:gd name="T0" fmla="*/ 177 w 177"/>
                <a:gd name="T1" fmla="*/ 232 h 309"/>
                <a:gd name="T2" fmla="*/ 166 w 177"/>
                <a:gd name="T3" fmla="*/ 235 h 309"/>
                <a:gd name="T4" fmla="*/ 4 w 177"/>
                <a:gd name="T5" fmla="*/ 280 h 309"/>
                <a:gd name="T6" fmla="*/ 49 w 177"/>
                <a:gd name="T7" fmla="*/ 309 h 309"/>
                <a:gd name="T8" fmla="*/ 128 w 177"/>
                <a:gd name="T9" fmla="*/ 309 h 309"/>
                <a:gd name="T10" fmla="*/ 177 w 177"/>
                <a:gd name="T11" fmla="*/ 260 h 309"/>
                <a:gd name="T12" fmla="*/ 177 w 177"/>
                <a:gd name="T13" fmla="*/ 232 h 309"/>
                <a:gd name="T14" fmla="*/ 128 w 177"/>
                <a:gd name="T15" fmla="*/ 0 h 309"/>
                <a:gd name="T16" fmla="*/ 49 w 177"/>
                <a:gd name="T17" fmla="*/ 0 h 309"/>
                <a:gd name="T18" fmla="*/ 0 w 177"/>
                <a:gd name="T19" fmla="*/ 49 h 309"/>
                <a:gd name="T20" fmla="*/ 0 w 177"/>
                <a:gd name="T21" fmla="*/ 218 h 309"/>
                <a:gd name="T22" fmla="*/ 25 w 177"/>
                <a:gd name="T23" fmla="*/ 210 h 309"/>
                <a:gd name="T24" fmla="*/ 166 w 177"/>
                <a:gd name="T25" fmla="*/ 119 h 309"/>
                <a:gd name="T26" fmla="*/ 177 w 177"/>
                <a:gd name="T27" fmla="*/ 97 h 309"/>
                <a:gd name="T28" fmla="*/ 177 w 177"/>
                <a:gd name="T29" fmla="*/ 49 h 309"/>
                <a:gd name="T30" fmla="*/ 128 w 177"/>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9">
                  <a:moveTo>
                    <a:pt x="177" y="232"/>
                  </a:moveTo>
                  <a:cubicBezTo>
                    <a:pt x="173" y="233"/>
                    <a:pt x="170" y="234"/>
                    <a:pt x="166" y="235"/>
                  </a:cubicBezTo>
                  <a:cubicBezTo>
                    <a:pt x="4" y="280"/>
                    <a:pt x="4" y="280"/>
                    <a:pt x="4" y="280"/>
                  </a:cubicBezTo>
                  <a:cubicBezTo>
                    <a:pt x="12" y="297"/>
                    <a:pt x="29" y="309"/>
                    <a:pt x="49" y="309"/>
                  </a:cubicBezTo>
                  <a:cubicBezTo>
                    <a:pt x="128" y="309"/>
                    <a:pt x="128" y="309"/>
                    <a:pt x="128" y="309"/>
                  </a:cubicBezTo>
                  <a:cubicBezTo>
                    <a:pt x="155" y="309"/>
                    <a:pt x="177" y="287"/>
                    <a:pt x="177" y="260"/>
                  </a:cubicBezTo>
                  <a:cubicBezTo>
                    <a:pt x="177" y="232"/>
                    <a:pt x="177" y="232"/>
                    <a:pt x="177" y="232"/>
                  </a:cubicBezTo>
                  <a:moveTo>
                    <a:pt x="128" y="0"/>
                  </a:moveTo>
                  <a:cubicBezTo>
                    <a:pt x="49" y="0"/>
                    <a:pt x="49" y="0"/>
                    <a:pt x="49" y="0"/>
                  </a:cubicBezTo>
                  <a:cubicBezTo>
                    <a:pt x="22" y="0"/>
                    <a:pt x="0" y="22"/>
                    <a:pt x="0" y="49"/>
                  </a:cubicBezTo>
                  <a:cubicBezTo>
                    <a:pt x="0" y="218"/>
                    <a:pt x="0" y="218"/>
                    <a:pt x="0" y="218"/>
                  </a:cubicBezTo>
                  <a:cubicBezTo>
                    <a:pt x="25" y="210"/>
                    <a:pt x="25" y="210"/>
                    <a:pt x="25" y="210"/>
                  </a:cubicBezTo>
                  <a:cubicBezTo>
                    <a:pt x="85" y="192"/>
                    <a:pt x="136" y="174"/>
                    <a:pt x="166" y="119"/>
                  </a:cubicBezTo>
                  <a:cubicBezTo>
                    <a:pt x="170" y="112"/>
                    <a:pt x="174" y="104"/>
                    <a:pt x="177" y="97"/>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15">
              <a:extLst>
                <a:ext uri="{FF2B5EF4-FFF2-40B4-BE49-F238E27FC236}">
                  <a16:creationId xmlns:a16="http://schemas.microsoft.com/office/drawing/2014/main" id="{56B68A83-A7AE-4547-8BDD-619FDB0E9D3D}"/>
                </a:ext>
              </a:extLst>
            </p:cNvPr>
            <p:cNvSpPr>
              <a:spLocks/>
            </p:cNvSpPr>
            <p:nvPr/>
          </p:nvSpPr>
          <p:spPr bwMode="auto">
            <a:xfrm>
              <a:off x="4989513" y="7381875"/>
              <a:ext cx="152400" cy="265113"/>
            </a:xfrm>
            <a:custGeom>
              <a:avLst/>
              <a:gdLst>
                <a:gd name="T0" fmla="*/ 128 w 177"/>
                <a:gd name="T1" fmla="*/ 0 h 309"/>
                <a:gd name="T2" fmla="*/ 49 w 177"/>
                <a:gd name="T3" fmla="*/ 0 h 309"/>
                <a:gd name="T4" fmla="*/ 0 w 177"/>
                <a:gd name="T5" fmla="*/ 49 h 309"/>
                <a:gd name="T6" fmla="*/ 0 w 177"/>
                <a:gd name="T7" fmla="*/ 260 h 309"/>
                <a:gd name="T8" fmla="*/ 49 w 177"/>
                <a:gd name="T9" fmla="*/ 309 h 309"/>
                <a:gd name="T10" fmla="*/ 73 w 177"/>
                <a:gd name="T11" fmla="*/ 309 h 309"/>
                <a:gd name="T12" fmla="*/ 173 w 177"/>
                <a:gd name="T13" fmla="*/ 278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49" y="0"/>
                    <a:pt x="49" y="0"/>
                    <a:pt x="49" y="0"/>
                  </a:cubicBezTo>
                  <a:cubicBezTo>
                    <a:pt x="22" y="0"/>
                    <a:pt x="0" y="22"/>
                    <a:pt x="0" y="49"/>
                  </a:cubicBezTo>
                  <a:cubicBezTo>
                    <a:pt x="0" y="260"/>
                    <a:pt x="0" y="260"/>
                    <a:pt x="0" y="260"/>
                  </a:cubicBezTo>
                  <a:cubicBezTo>
                    <a:pt x="0" y="287"/>
                    <a:pt x="22" y="309"/>
                    <a:pt x="49" y="309"/>
                  </a:cubicBezTo>
                  <a:cubicBezTo>
                    <a:pt x="73" y="309"/>
                    <a:pt x="73" y="309"/>
                    <a:pt x="73" y="309"/>
                  </a:cubicBezTo>
                  <a:cubicBezTo>
                    <a:pt x="173" y="278"/>
                    <a:pt x="173" y="278"/>
                    <a:pt x="173" y="278"/>
                  </a:cubicBezTo>
                  <a:cubicBezTo>
                    <a:pt x="175" y="272"/>
                    <a:pt x="177" y="26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16">
              <a:extLst>
                <a:ext uri="{FF2B5EF4-FFF2-40B4-BE49-F238E27FC236}">
                  <a16:creationId xmlns:a16="http://schemas.microsoft.com/office/drawing/2014/main" id="{DAD272E5-DB97-451B-BEF3-82D6F7D20F29}"/>
                </a:ext>
              </a:extLst>
            </p:cNvPr>
            <p:cNvSpPr>
              <a:spLocks/>
            </p:cNvSpPr>
            <p:nvPr/>
          </p:nvSpPr>
          <p:spPr bwMode="auto">
            <a:xfrm>
              <a:off x="5159376" y="7381875"/>
              <a:ext cx="150813" cy="231775"/>
            </a:xfrm>
            <a:custGeom>
              <a:avLst/>
              <a:gdLst>
                <a:gd name="T0" fmla="*/ 128 w 176"/>
                <a:gd name="T1" fmla="*/ 0 h 270"/>
                <a:gd name="T2" fmla="*/ 49 w 176"/>
                <a:gd name="T3" fmla="*/ 0 h 270"/>
                <a:gd name="T4" fmla="*/ 0 w 176"/>
                <a:gd name="T5" fmla="*/ 49 h 270"/>
                <a:gd name="T6" fmla="*/ 0 w 176"/>
                <a:gd name="T7" fmla="*/ 260 h 270"/>
                <a:gd name="T8" fmla="*/ 1 w 176"/>
                <a:gd name="T9" fmla="*/ 270 h 270"/>
                <a:gd name="T10" fmla="*/ 126 w 176"/>
                <a:gd name="T11" fmla="*/ 231 h 270"/>
                <a:gd name="T12" fmla="*/ 176 w 176"/>
                <a:gd name="T13" fmla="*/ 206 h 270"/>
                <a:gd name="T14" fmla="*/ 176 w 176"/>
                <a:gd name="T15" fmla="*/ 49 h 270"/>
                <a:gd name="T16" fmla="*/ 128 w 176"/>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70">
                  <a:moveTo>
                    <a:pt x="128" y="0"/>
                  </a:moveTo>
                  <a:cubicBezTo>
                    <a:pt x="49" y="0"/>
                    <a:pt x="49" y="0"/>
                    <a:pt x="49" y="0"/>
                  </a:cubicBezTo>
                  <a:cubicBezTo>
                    <a:pt x="22" y="0"/>
                    <a:pt x="0" y="22"/>
                    <a:pt x="0" y="49"/>
                  </a:cubicBezTo>
                  <a:cubicBezTo>
                    <a:pt x="0" y="260"/>
                    <a:pt x="0" y="260"/>
                    <a:pt x="0" y="260"/>
                  </a:cubicBezTo>
                  <a:cubicBezTo>
                    <a:pt x="0" y="264"/>
                    <a:pt x="0" y="267"/>
                    <a:pt x="1" y="270"/>
                  </a:cubicBezTo>
                  <a:cubicBezTo>
                    <a:pt x="126" y="231"/>
                    <a:pt x="126" y="231"/>
                    <a:pt x="126" y="231"/>
                  </a:cubicBezTo>
                  <a:cubicBezTo>
                    <a:pt x="145" y="224"/>
                    <a:pt x="162" y="215"/>
                    <a:pt x="176" y="206"/>
                  </a:cubicBezTo>
                  <a:cubicBezTo>
                    <a:pt x="176" y="49"/>
                    <a:pt x="176" y="49"/>
                    <a:pt x="176" y="49"/>
                  </a:cubicBezTo>
                  <a:cubicBezTo>
                    <a:pt x="176" y="22"/>
                    <a:pt x="154"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17">
              <a:extLst>
                <a:ext uri="{FF2B5EF4-FFF2-40B4-BE49-F238E27FC236}">
                  <a16:creationId xmlns:a16="http://schemas.microsoft.com/office/drawing/2014/main" id="{08FF186C-401C-4DF4-8461-5963019B551E}"/>
                </a:ext>
              </a:extLst>
            </p:cNvPr>
            <p:cNvSpPr>
              <a:spLocks/>
            </p:cNvSpPr>
            <p:nvPr/>
          </p:nvSpPr>
          <p:spPr bwMode="auto">
            <a:xfrm>
              <a:off x="4989513" y="7693025"/>
              <a:ext cx="152400" cy="265113"/>
            </a:xfrm>
            <a:custGeom>
              <a:avLst/>
              <a:gdLst>
                <a:gd name="T0" fmla="*/ 128 w 177"/>
                <a:gd name="T1" fmla="*/ 0 h 309"/>
                <a:gd name="T2" fmla="*/ 60 w 177"/>
                <a:gd name="T3" fmla="*/ 0 h 309"/>
                <a:gd name="T4" fmla="*/ 19 w 177"/>
                <a:gd name="T5" fmla="*/ 10 h 309"/>
                <a:gd name="T6" fmla="*/ 0 w 177"/>
                <a:gd name="T7" fmla="*/ 49 h 309"/>
                <a:gd name="T8" fmla="*/ 0 w 177"/>
                <a:gd name="T9" fmla="*/ 260 h 309"/>
                <a:gd name="T10" fmla="*/ 49 w 177"/>
                <a:gd name="T11" fmla="*/ 309 h 309"/>
                <a:gd name="T12" fmla="*/ 128 w 177"/>
                <a:gd name="T13" fmla="*/ 309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60" y="0"/>
                    <a:pt x="60" y="0"/>
                    <a:pt x="60" y="0"/>
                  </a:cubicBezTo>
                  <a:cubicBezTo>
                    <a:pt x="19" y="10"/>
                    <a:pt x="19" y="10"/>
                    <a:pt x="19" y="10"/>
                  </a:cubicBezTo>
                  <a:cubicBezTo>
                    <a:pt x="7" y="19"/>
                    <a:pt x="0" y="33"/>
                    <a:pt x="0" y="49"/>
                  </a:cubicBezTo>
                  <a:cubicBezTo>
                    <a:pt x="0" y="260"/>
                    <a:pt x="0" y="260"/>
                    <a:pt x="0" y="260"/>
                  </a:cubicBezTo>
                  <a:cubicBezTo>
                    <a:pt x="0" y="287"/>
                    <a:pt x="22" y="309"/>
                    <a:pt x="49" y="309"/>
                  </a:cubicBezTo>
                  <a:cubicBezTo>
                    <a:pt x="128" y="309"/>
                    <a:pt x="128" y="309"/>
                    <a:pt x="128" y="309"/>
                  </a:cubicBezTo>
                  <a:cubicBezTo>
                    <a:pt x="155" y="309"/>
                    <a:pt x="177" y="28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8">
              <a:extLst>
                <a:ext uri="{FF2B5EF4-FFF2-40B4-BE49-F238E27FC236}">
                  <a16:creationId xmlns:a16="http://schemas.microsoft.com/office/drawing/2014/main" id="{4103B704-5239-4BEF-9C7E-68FAE33B05E0}"/>
                </a:ext>
              </a:extLst>
            </p:cNvPr>
            <p:cNvSpPr>
              <a:spLocks noEditPoints="1"/>
            </p:cNvSpPr>
            <p:nvPr/>
          </p:nvSpPr>
          <p:spPr bwMode="auto">
            <a:xfrm>
              <a:off x="5329238" y="7307263"/>
              <a:ext cx="92075" cy="592138"/>
            </a:xfrm>
            <a:custGeom>
              <a:avLst/>
              <a:gdLst>
                <a:gd name="T0" fmla="*/ 0 w 108"/>
                <a:gd name="T1" fmla="*/ 416 h 691"/>
                <a:gd name="T2" fmla="*/ 0 w 108"/>
                <a:gd name="T3" fmla="*/ 691 h 691"/>
                <a:gd name="T4" fmla="*/ 67 w 108"/>
                <a:gd name="T5" fmla="*/ 522 h 691"/>
                <a:gd name="T6" fmla="*/ 40 w 108"/>
                <a:gd name="T7" fmla="*/ 446 h 691"/>
                <a:gd name="T8" fmla="*/ 0 w 108"/>
                <a:gd name="T9" fmla="*/ 416 h 691"/>
                <a:gd name="T10" fmla="*/ 50 w 108"/>
                <a:gd name="T11" fmla="*/ 0 h 691"/>
                <a:gd name="T12" fmla="*/ 20 w 108"/>
                <a:gd name="T13" fmla="*/ 0 h 691"/>
                <a:gd name="T14" fmla="*/ 0 w 108"/>
                <a:gd name="T15" fmla="*/ 20 h 691"/>
                <a:gd name="T16" fmla="*/ 0 w 108"/>
                <a:gd name="T17" fmla="*/ 280 h 691"/>
                <a:gd name="T18" fmla="*/ 91 w 108"/>
                <a:gd name="T19" fmla="*/ 131 h 691"/>
                <a:gd name="T20" fmla="*/ 50 w 108"/>
                <a:gd name="T2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1">
                  <a:moveTo>
                    <a:pt x="0" y="416"/>
                  </a:moveTo>
                  <a:cubicBezTo>
                    <a:pt x="0" y="691"/>
                    <a:pt x="0" y="691"/>
                    <a:pt x="0" y="691"/>
                  </a:cubicBezTo>
                  <a:cubicBezTo>
                    <a:pt x="108" y="609"/>
                    <a:pt x="67" y="522"/>
                    <a:pt x="67" y="522"/>
                  </a:cubicBezTo>
                  <a:cubicBezTo>
                    <a:pt x="62" y="494"/>
                    <a:pt x="54" y="466"/>
                    <a:pt x="40" y="446"/>
                  </a:cubicBezTo>
                  <a:cubicBezTo>
                    <a:pt x="30" y="433"/>
                    <a:pt x="16" y="423"/>
                    <a:pt x="0" y="416"/>
                  </a:cubicBezTo>
                  <a:moveTo>
                    <a:pt x="50" y="0"/>
                  </a:moveTo>
                  <a:cubicBezTo>
                    <a:pt x="20" y="0"/>
                    <a:pt x="20" y="0"/>
                    <a:pt x="20" y="0"/>
                  </a:cubicBezTo>
                  <a:cubicBezTo>
                    <a:pt x="9" y="0"/>
                    <a:pt x="0" y="9"/>
                    <a:pt x="0" y="20"/>
                  </a:cubicBezTo>
                  <a:cubicBezTo>
                    <a:pt x="0" y="280"/>
                    <a:pt x="0" y="280"/>
                    <a:pt x="0" y="280"/>
                  </a:cubicBezTo>
                  <a:cubicBezTo>
                    <a:pt x="85" y="216"/>
                    <a:pt x="91" y="131"/>
                    <a:pt x="91" y="131"/>
                  </a:cubicBezTo>
                  <a:cubicBezTo>
                    <a:pt x="91" y="83"/>
                    <a:pt x="75" y="36"/>
                    <a:pt x="5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19">
              <a:extLst>
                <a:ext uri="{FF2B5EF4-FFF2-40B4-BE49-F238E27FC236}">
                  <a16:creationId xmlns:a16="http://schemas.microsoft.com/office/drawing/2014/main" id="{E65CE923-4765-4C7E-9774-F13D53DC4A9D}"/>
                </a:ext>
              </a:extLst>
            </p:cNvPr>
            <p:cNvSpPr>
              <a:spLocks/>
            </p:cNvSpPr>
            <p:nvPr/>
          </p:nvSpPr>
          <p:spPr bwMode="auto">
            <a:xfrm>
              <a:off x="3017838" y="6716713"/>
              <a:ext cx="2413000" cy="1998663"/>
            </a:xfrm>
            <a:custGeom>
              <a:avLst/>
              <a:gdLst>
                <a:gd name="T0" fmla="*/ 0 w 2816"/>
                <a:gd name="T1" fmla="*/ 1290 h 2330"/>
                <a:gd name="T2" fmla="*/ 79 w 2816"/>
                <a:gd name="T3" fmla="*/ 1270 h 2330"/>
                <a:gd name="T4" fmla="*/ 165 w 2816"/>
                <a:gd name="T5" fmla="*/ 957 h 2330"/>
                <a:gd name="T6" fmla="*/ 1050 w 2816"/>
                <a:gd name="T7" fmla="*/ 59 h 2330"/>
                <a:gd name="T8" fmla="*/ 1272 w 2816"/>
                <a:gd name="T9" fmla="*/ 269 h 2330"/>
                <a:gd name="T10" fmla="*/ 1228 w 2816"/>
                <a:gd name="T11" fmla="*/ 387 h 2330"/>
                <a:gd name="T12" fmla="*/ 947 w 2816"/>
                <a:gd name="T13" fmla="*/ 700 h 2330"/>
                <a:gd name="T14" fmla="*/ 2225 w 2816"/>
                <a:gd name="T15" fmla="*/ 322 h 2330"/>
                <a:gd name="T16" fmla="*/ 2352 w 2816"/>
                <a:gd name="T17" fmla="*/ 318 h 2330"/>
                <a:gd name="T18" fmla="*/ 2493 w 2816"/>
                <a:gd name="T19" fmla="*/ 460 h 2330"/>
                <a:gd name="T20" fmla="*/ 2473 w 2816"/>
                <a:gd name="T21" fmla="*/ 573 h 2330"/>
                <a:gd name="T22" fmla="*/ 2332 w 2816"/>
                <a:gd name="T23" fmla="*/ 663 h 2330"/>
                <a:gd name="T24" fmla="*/ 1332 w 2816"/>
                <a:gd name="T25" fmla="*/ 1004 h 2330"/>
                <a:gd name="T26" fmla="*/ 2473 w 2816"/>
                <a:gd name="T27" fmla="*/ 689 h 2330"/>
                <a:gd name="T28" fmla="*/ 2709 w 2816"/>
                <a:gd name="T29" fmla="*/ 684 h 2330"/>
                <a:gd name="T30" fmla="*/ 2794 w 2816"/>
                <a:gd name="T31" fmla="*/ 860 h 2330"/>
                <a:gd name="T32" fmla="*/ 2631 w 2816"/>
                <a:gd name="T33" fmla="*/ 1047 h 2330"/>
                <a:gd name="T34" fmla="*/ 1539 w 2816"/>
                <a:gd name="T35" fmla="*/ 1388 h 2330"/>
                <a:gd name="T36" fmla="*/ 2442 w 2816"/>
                <a:gd name="T37" fmla="*/ 1160 h 2330"/>
                <a:gd name="T38" fmla="*/ 2743 w 2816"/>
                <a:gd name="T39" fmla="*/ 1175 h 2330"/>
                <a:gd name="T40" fmla="*/ 2771 w 2816"/>
                <a:gd name="T41" fmla="*/ 1251 h 2330"/>
                <a:gd name="T42" fmla="*/ 2685 w 2816"/>
                <a:gd name="T43" fmla="*/ 1432 h 2330"/>
                <a:gd name="T44" fmla="*/ 2568 w 2816"/>
                <a:gd name="T45" fmla="*/ 1480 h 2330"/>
                <a:gd name="T46" fmla="*/ 1587 w 2816"/>
                <a:gd name="T47" fmla="*/ 1802 h 2330"/>
                <a:gd name="T48" fmla="*/ 2259 w 2816"/>
                <a:gd name="T49" fmla="*/ 1627 h 2330"/>
                <a:gd name="T50" fmla="*/ 2458 w 2816"/>
                <a:gd name="T51" fmla="*/ 1665 h 2330"/>
                <a:gd name="T52" fmla="*/ 2487 w 2816"/>
                <a:gd name="T53" fmla="*/ 1734 h 2330"/>
                <a:gd name="T54" fmla="*/ 2341 w 2816"/>
                <a:gd name="T55" fmla="*/ 1939 h 2330"/>
                <a:gd name="T56" fmla="*/ 1141 w 2816"/>
                <a:gd name="T57" fmla="*/ 2254 h 2330"/>
                <a:gd name="T58" fmla="*/ 866 w 2816"/>
                <a:gd name="T59" fmla="*/ 2310 h 2330"/>
                <a:gd name="T60" fmla="*/ 644 w 2816"/>
                <a:gd name="T61" fmla="*/ 2323 h 2330"/>
                <a:gd name="T62" fmla="*/ 482 w 2816"/>
                <a:gd name="T63" fmla="*/ 2284 h 2330"/>
                <a:gd name="T64" fmla="*/ 367 w 2816"/>
                <a:gd name="T65" fmla="*/ 2215 h 2330"/>
                <a:gd name="T66" fmla="*/ 265 w 2816"/>
                <a:gd name="T67" fmla="*/ 2247 h 2330"/>
                <a:gd name="T68" fmla="*/ 0 w 2816"/>
                <a:gd name="T69" fmla="*/ 129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6" h="2330">
                  <a:moveTo>
                    <a:pt x="0" y="1290"/>
                  </a:moveTo>
                  <a:cubicBezTo>
                    <a:pt x="79" y="1270"/>
                    <a:pt x="79" y="1270"/>
                    <a:pt x="79" y="1270"/>
                  </a:cubicBezTo>
                  <a:cubicBezTo>
                    <a:pt x="79" y="1270"/>
                    <a:pt x="72" y="1049"/>
                    <a:pt x="165" y="957"/>
                  </a:cubicBezTo>
                  <a:cubicBezTo>
                    <a:pt x="165" y="957"/>
                    <a:pt x="915" y="177"/>
                    <a:pt x="1050" y="59"/>
                  </a:cubicBezTo>
                  <a:cubicBezTo>
                    <a:pt x="1050" y="59"/>
                    <a:pt x="1308" y="0"/>
                    <a:pt x="1272" y="269"/>
                  </a:cubicBezTo>
                  <a:cubicBezTo>
                    <a:pt x="1272" y="269"/>
                    <a:pt x="1284" y="317"/>
                    <a:pt x="1228" y="387"/>
                  </a:cubicBezTo>
                  <a:cubicBezTo>
                    <a:pt x="947" y="700"/>
                    <a:pt x="947" y="700"/>
                    <a:pt x="947" y="700"/>
                  </a:cubicBezTo>
                  <a:cubicBezTo>
                    <a:pt x="2225" y="322"/>
                    <a:pt x="2225" y="322"/>
                    <a:pt x="2225" y="322"/>
                  </a:cubicBezTo>
                  <a:cubicBezTo>
                    <a:pt x="2267" y="309"/>
                    <a:pt x="2311" y="308"/>
                    <a:pt x="2352" y="318"/>
                  </a:cubicBezTo>
                  <a:cubicBezTo>
                    <a:pt x="2407" y="332"/>
                    <a:pt x="2469" y="368"/>
                    <a:pt x="2493" y="460"/>
                  </a:cubicBezTo>
                  <a:cubicBezTo>
                    <a:pt x="2493" y="460"/>
                    <a:pt x="2507" y="510"/>
                    <a:pt x="2473" y="573"/>
                  </a:cubicBezTo>
                  <a:cubicBezTo>
                    <a:pt x="2443" y="627"/>
                    <a:pt x="2392" y="645"/>
                    <a:pt x="2332" y="663"/>
                  </a:cubicBezTo>
                  <a:cubicBezTo>
                    <a:pt x="1332" y="1004"/>
                    <a:pt x="1332" y="1004"/>
                    <a:pt x="1332" y="1004"/>
                  </a:cubicBezTo>
                  <a:cubicBezTo>
                    <a:pt x="2473" y="689"/>
                    <a:pt x="2473" y="689"/>
                    <a:pt x="2473" y="689"/>
                  </a:cubicBezTo>
                  <a:cubicBezTo>
                    <a:pt x="2537" y="670"/>
                    <a:pt x="2654" y="647"/>
                    <a:pt x="2709" y="684"/>
                  </a:cubicBezTo>
                  <a:cubicBezTo>
                    <a:pt x="2755" y="715"/>
                    <a:pt x="2795" y="786"/>
                    <a:pt x="2794" y="860"/>
                  </a:cubicBezTo>
                  <a:cubicBezTo>
                    <a:pt x="2794" y="860"/>
                    <a:pt x="2785" y="987"/>
                    <a:pt x="2631" y="1047"/>
                  </a:cubicBezTo>
                  <a:cubicBezTo>
                    <a:pt x="1539" y="1388"/>
                    <a:pt x="1539" y="1388"/>
                    <a:pt x="1539" y="1388"/>
                  </a:cubicBezTo>
                  <a:cubicBezTo>
                    <a:pt x="2442" y="1160"/>
                    <a:pt x="2442" y="1160"/>
                    <a:pt x="2442" y="1160"/>
                  </a:cubicBezTo>
                  <a:cubicBezTo>
                    <a:pt x="2515" y="1140"/>
                    <a:pt x="2690" y="1102"/>
                    <a:pt x="2743" y="1175"/>
                  </a:cubicBezTo>
                  <a:cubicBezTo>
                    <a:pt x="2757" y="1194"/>
                    <a:pt x="2765" y="1223"/>
                    <a:pt x="2771" y="1251"/>
                  </a:cubicBezTo>
                  <a:cubicBezTo>
                    <a:pt x="2771" y="1251"/>
                    <a:pt x="2816" y="1347"/>
                    <a:pt x="2685" y="1432"/>
                  </a:cubicBezTo>
                  <a:cubicBezTo>
                    <a:pt x="2662" y="1447"/>
                    <a:pt x="2594" y="1472"/>
                    <a:pt x="2568" y="1480"/>
                  </a:cubicBezTo>
                  <a:cubicBezTo>
                    <a:pt x="1587" y="1802"/>
                    <a:pt x="1587" y="1802"/>
                    <a:pt x="1587" y="1802"/>
                  </a:cubicBezTo>
                  <a:cubicBezTo>
                    <a:pt x="2259" y="1627"/>
                    <a:pt x="2259" y="1627"/>
                    <a:pt x="2259" y="1627"/>
                  </a:cubicBezTo>
                  <a:cubicBezTo>
                    <a:pt x="2329" y="1607"/>
                    <a:pt x="2413" y="1607"/>
                    <a:pt x="2458" y="1665"/>
                  </a:cubicBezTo>
                  <a:cubicBezTo>
                    <a:pt x="2472" y="1684"/>
                    <a:pt x="2484" y="1707"/>
                    <a:pt x="2487" y="1734"/>
                  </a:cubicBezTo>
                  <a:cubicBezTo>
                    <a:pt x="2487" y="1734"/>
                    <a:pt x="2523" y="1880"/>
                    <a:pt x="2341" y="1939"/>
                  </a:cubicBezTo>
                  <a:cubicBezTo>
                    <a:pt x="1141" y="2254"/>
                    <a:pt x="1141" y="2254"/>
                    <a:pt x="1141" y="2254"/>
                  </a:cubicBezTo>
                  <a:cubicBezTo>
                    <a:pt x="866" y="2310"/>
                    <a:pt x="866" y="2310"/>
                    <a:pt x="866" y="2310"/>
                  </a:cubicBezTo>
                  <a:cubicBezTo>
                    <a:pt x="793" y="2325"/>
                    <a:pt x="718" y="2330"/>
                    <a:pt x="644" y="2323"/>
                  </a:cubicBezTo>
                  <a:cubicBezTo>
                    <a:pt x="592" y="2318"/>
                    <a:pt x="535" y="2306"/>
                    <a:pt x="482" y="2284"/>
                  </a:cubicBezTo>
                  <a:cubicBezTo>
                    <a:pt x="482" y="2284"/>
                    <a:pt x="376" y="2243"/>
                    <a:pt x="367" y="2215"/>
                  </a:cubicBezTo>
                  <a:cubicBezTo>
                    <a:pt x="265" y="2247"/>
                    <a:pt x="265" y="2247"/>
                    <a:pt x="265" y="2247"/>
                  </a:cubicBezTo>
                  <a:lnTo>
                    <a:pt x="0" y="1290"/>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20">
              <a:extLst>
                <a:ext uri="{FF2B5EF4-FFF2-40B4-BE49-F238E27FC236}">
                  <a16:creationId xmlns:a16="http://schemas.microsoft.com/office/drawing/2014/main" id="{D891158F-09A0-42C2-8691-1D9C7F198168}"/>
                </a:ext>
              </a:extLst>
            </p:cNvPr>
            <p:cNvSpPr>
              <a:spLocks/>
            </p:cNvSpPr>
            <p:nvPr/>
          </p:nvSpPr>
          <p:spPr bwMode="auto">
            <a:xfrm>
              <a:off x="2911476" y="7688263"/>
              <a:ext cx="436563" cy="1081088"/>
            </a:xfrm>
            <a:custGeom>
              <a:avLst/>
              <a:gdLst>
                <a:gd name="T0" fmla="*/ 202 w 275"/>
                <a:gd name="T1" fmla="*/ 681 h 681"/>
                <a:gd name="T2" fmla="*/ 275 w 275"/>
                <a:gd name="T3" fmla="*/ 659 h 681"/>
                <a:gd name="T4" fmla="*/ 73 w 275"/>
                <a:gd name="T5" fmla="*/ 0 h 681"/>
                <a:gd name="T6" fmla="*/ 0 w 275"/>
                <a:gd name="T7" fmla="*/ 22 h 681"/>
                <a:gd name="T8" fmla="*/ 202 w 275"/>
                <a:gd name="T9" fmla="*/ 681 h 681"/>
              </a:gdLst>
              <a:ahLst/>
              <a:cxnLst>
                <a:cxn ang="0">
                  <a:pos x="T0" y="T1"/>
                </a:cxn>
                <a:cxn ang="0">
                  <a:pos x="T2" y="T3"/>
                </a:cxn>
                <a:cxn ang="0">
                  <a:pos x="T4" y="T5"/>
                </a:cxn>
                <a:cxn ang="0">
                  <a:pos x="T6" y="T7"/>
                </a:cxn>
                <a:cxn ang="0">
                  <a:pos x="T8" y="T9"/>
                </a:cxn>
              </a:cxnLst>
              <a:rect l="0" t="0" r="r" b="b"/>
              <a:pathLst>
                <a:path w="275" h="681">
                  <a:moveTo>
                    <a:pt x="202" y="681"/>
                  </a:moveTo>
                  <a:lnTo>
                    <a:pt x="275" y="659"/>
                  </a:lnTo>
                  <a:lnTo>
                    <a:pt x="73" y="0"/>
                  </a:lnTo>
                  <a:lnTo>
                    <a:pt x="0" y="22"/>
                  </a:lnTo>
                  <a:lnTo>
                    <a:pt x="202" y="6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21">
              <a:extLst>
                <a:ext uri="{FF2B5EF4-FFF2-40B4-BE49-F238E27FC236}">
                  <a16:creationId xmlns:a16="http://schemas.microsoft.com/office/drawing/2014/main" id="{E7023C81-FF72-4153-9CF8-D6101EACD015}"/>
                </a:ext>
              </a:extLst>
            </p:cNvPr>
            <p:cNvSpPr>
              <a:spLocks/>
            </p:cNvSpPr>
            <p:nvPr/>
          </p:nvSpPr>
          <p:spPr bwMode="auto">
            <a:xfrm>
              <a:off x="1588" y="7659688"/>
              <a:ext cx="3252788" cy="1952625"/>
            </a:xfrm>
            <a:custGeom>
              <a:avLst/>
              <a:gdLst>
                <a:gd name="T0" fmla="*/ 3795 w 3795"/>
                <a:gd name="T1" fmla="*/ 1297 h 2276"/>
                <a:gd name="T2" fmla="*/ 3621 w 3795"/>
                <a:gd name="T3" fmla="*/ 1341 h 2276"/>
                <a:gd name="T4" fmla="*/ 925 w 3795"/>
                <a:gd name="T5" fmla="*/ 2062 h 2276"/>
                <a:gd name="T6" fmla="*/ 0 w 3795"/>
                <a:gd name="T7" fmla="*/ 2276 h 2276"/>
                <a:gd name="T8" fmla="*/ 0 w 3795"/>
                <a:gd name="T9" fmla="*/ 648 h 2276"/>
                <a:gd name="T10" fmla="*/ 2579 w 3795"/>
                <a:gd name="T11" fmla="*/ 207 h 2276"/>
                <a:gd name="T12" fmla="*/ 3394 w 3795"/>
                <a:gd name="T13" fmla="*/ 0 h 2276"/>
                <a:gd name="T14" fmla="*/ 3482 w 3795"/>
                <a:gd name="T15" fmla="*/ 281 h 2276"/>
                <a:gd name="T16" fmla="*/ 3795 w 3795"/>
                <a:gd name="T17" fmla="*/ 129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5" h="2276">
                  <a:moveTo>
                    <a:pt x="3795" y="1297"/>
                  </a:moveTo>
                  <a:cubicBezTo>
                    <a:pt x="3621" y="1341"/>
                    <a:pt x="3621" y="1341"/>
                    <a:pt x="3621" y="1341"/>
                  </a:cubicBezTo>
                  <a:cubicBezTo>
                    <a:pt x="3621" y="1341"/>
                    <a:pt x="2152" y="1756"/>
                    <a:pt x="925" y="2062"/>
                  </a:cubicBezTo>
                  <a:cubicBezTo>
                    <a:pt x="526" y="2162"/>
                    <a:pt x="187" y="2240"/>
                    <a:pt x="0" y="2276"/>
                  </a:cubicBezTo>
                  <a:cubicBezTo>
                    <a:pt x="0" y="648"/>
                    <a:pt x="0" y="648"/>
                    <a:pt x="0" y="648"/>
                  </a:cubicBezTo>
                  <a:cubicBezTo>
                    <a:pt x="613" y="621"/>
                    <a:pt x="2579" y="207"/>
                    <a:pt x="2579" y="207"/>
                  </a:cubicBezTo>
                  <a:cubicBezTo>
                    <a:pt x="3394" y="0"/>
                    <a:pt x="3394" y="0"/>
                    <a:pt x="3394" y="0"/>
                  </a:cubicBezTo>
                  <a:cubicBezTo>
                    <a:pt x="3482" y="281"/>
                    <a:pt x="3482" y="281"/>
                    <a:pt x="3482" y="281"/>
                  </a:cubicBezTo>
                  <a:lnTo>
                    <a:pt x="3795" y="129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22">
              <a:extLst>
                <a:ext uri="{FF2B5EF4-FFF2-40B4-BE49-F238E27FC236}">
                  <a16:creationId xmlns:a16="http://schemas.microsoft.com/office/drawing/2014/main" id="{2D73B332-82DA-4F6B-AA00-A17A8FE899CD}"/>
                </a:ext>
              </a:extLst>
            </p:cNvPr>
            <p:cNvSpPr>
              <a:spLocks/>
            </p:cNvSpPr>
            <p:nvPr/>
          </p:nvSpPr>
          <p:spPr bwMode="auto">
            <a:xfrm>
              <a:off x="2730501" y="8728075"/>
              <a:ext cx="104775" cy="104775"/>
            </a:xfrm>
            <a:custGeom>
              <a:avLst/>
              <a:gdLst>
                <a:gd name="T0" fmla="*/ 103 w 123"/>
                <a:gd name="T1" fmla="*/ 26 h 122"/>
                <a:gd name="T2" fmla="*/ 96 w 123"/>
                <a:gd name="T3" fmla="*/ 103 h 122"/>
                <a:gd name="T4" fmla="*/ 20 w 123"/>
                <a:gd name="T5" fmla="*/ 96 h 122"/>
                <a:gd name="T6" fmla="*/ 26 w 123"/>
                <a:gd name="T7" fmla="*/ 20 h 122"/>
                <a:gd name="T8" fmla="*/ 103 w 123"/>
                <a:gd name="T9" fmla="*/ 26 h 122"/>
              </a:gdLst>
              <a:ahLst/>
              <a:cxnLst>
                <a:cxn ang="0">
                  <a:pos x="T0" y="T1"/>
                </a:cxn>
                <a:cxn ang="0">
                  <a:pos x="T2" y="T3"/>
                </a:cxn>
                <a:cxn ang="0">
                  <a:pos x="T4" y="T5"/>
                </a:cxn>
                <a:cxn ang="0">
                  <a:pos x="T6" y="T7"/>
                </a:cxn>
                <a:cxn ang="0">
                  <a:pos x="T8" y="T9"/>
                </a:cxn>
              </a:cxnLst>
              <a:rect l="0" t="0" r="r" b="b"/>
              <a:pathLst>
                <a:path w="123" h="122">
                  <a:moveTo>
                    <a:pt x="103" y="26"/>
                  </a:moveTo>
                  <a:cubicBezTo>
                    <a:pt x="123" y="49"/>
                    <a:pt x="120" y="84"/>
                    <a:pt x="96" y="103"/>
                  </a:cubicBezTo>
                  <a:cubicBezTo>
                    <a:pt x="73" y="122"/>
                    <a:pt x="39" y="119"/>
                    <a:pt x="20" y="96"/>
                  </a:cubicBezTo>
                  <a:cubicBezTo>
                    <a:pt x="0" y="73"/>
                    <a:pt x="3" y="39"/>
                    <a:pt x="26" y="20"/>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23">
              <a:extLst>
                <a:ext uri="{FF2B5EF4-FFF2-40B4-BE49-F238E27FC236}">
                  <a16:creationId xmlns:a16="http://schemas.microsoft.com/office/drawing/2014/main" id="{84847514-7B48-4D25-95F7-3AA86C8302AE}"/>
                </a:ext>
              </a:extLst>
            </p:cNvPr>
            <p:cNvSpPr>
              <a:spLocks/>
            </p:cNvSpPr>
            <p:nvPr/>
          </p:nvSpPr>
          <p:spPr bwMode="auto">
            <a:xfrm>
              <a:off x="2586038" y="8770938"/>
              <a:ext cx="103188" cy="104775"/>
            </a:xfrm>
            <a:custGeom>
              <a:avLst/>
              <a:gdLst>
                <a:gd name="T0" fmla="*/ 102 w 122"/>
                <a:gd name="T1" fmla="*/ 26 h 122"/>
                <a:gd name="T2" fmla="*/ 96 w 122"/>
                <a:gd name="T3" fmla="*/ 103 h 122"/>
                <a:gd name="T4" fmla="*/ 19 w 122"/>
                <a:gd name="T5" fmla="*/ 96 h 122"/>
                <a:gd name="T6" fmla="*/ 26 w 122"/>
                <a:gd name="T7" fmla="*/ 20 h 122"/>
                <a:gd name="T8" fmla="*/ 102 w 122"/>
                <a:gd name="T9" fmla="*/ 26 h 122"/>
              </a:gdLst>
              <a:ahLst/>
              <a:cxnLst>
                <a:cxn ang="0">
                  <a:pos x="T0" y="T1"/>
                </a:cxn>
                <a:cxn ang="0">
                  <a:pos x="T2" y="T3"/>
                </a:cxn>
                <a:cxn ang="0">
                  <a:pos x="T4" y="T5"/>
                </a:cxn>
                <a:cxn ang="0">
                  <a:pos x="T6" y="T7"/>
                </a:cxn>
                <a:cxn ang="0">
                  <a:pos x="T8" y="T9"/>
                </a:cxn>
              </a:cxnLst>
              <a:rect l="0" t="0" r="r" b="b"/>
              <a:pathLst>
                <a:path w="122" h="122">
                  <a:moveTo>
                    <a:pt x="102" y="26"/>
                  </a:moveTo>
                  <a:cubicBezTo>
                    <a:pt x="122" y="49"/>
                    <a:pt x="119" y="84"/>
                    <a:pt x="96" y="103"/>
                  </a:cubicBezTo>
                  <a:cubicBezTo>
                    <a:pt x="73" y="122"/>
                    <a:pt x="38" y="119"/>
                    <a:pt x="19" y="96"/>
                  </a:cubicBezTo>
                  <a:cubicBezTo>
                    <a:pt x="0" y="73"/>
                    <a:pt x="3" y="39"/>
                    <a:pt x="26" y="20"/>
                  </a:cubicBezTo>
                  <a:cubicBezTo>
                    <a:pt x="49" y="0"/>
                    <a:pt x="83" y="3"/>
                    <a:pt x="102"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24">
              <a:extLst>
                <a:ext uri="{FF2B5EF4-FFF2-40B4-BE49-F238E27FC236}">
                  <a16:creationId xmlns:a16="http://schemas.microsoft.com/office/drawing/2014/main" id="{1CD69C0B-BEAD-4DA6-A1D6-303F726CE66E}"/>
                </a:ext>
              </a:extLst>
            </p:cNvPr>
            <p:cNvSpPr>
              <a:spLocks/>
            </p:cNvSpPr>
            <p:nvPr/>
          </p:nvSpPr>
          <p:spPr bwMode="auto">
            <a:xfrm>
              <a:off x="2436813" y="8812213"/>
              <a:ext cx="104775" cy="104775"/>
            </a:xfrm>
            <a:custGeom>
              <a:avLst/>
              <a:gdLst>
                <a:gd name="T0" fmla="*/ 103 w 122"/>
                <a:gd name="T1" fmla="*/ 26 h 122"/>
                <a:gd name="T2" fmla="*/ 96 w 122"/>
                <a:gd name="T3" fmla="*/ 103 h 122"/>
                <a:gd name="T4" fmla="*/ 19 w 122"/>
                <a:gd name="T5" fmla="*/ 96 h 122"/>
                <a:gd name="T6" fmla="*/ 26 w 122"/>
                <a:gd name="T7" fmla="*/ 19 h 122"/>
                <a:gd name="T8" fmla="*/ 103 w 122"/>
                <a:gd name="T9" fmla="*/ 26 h 122"/>
              </a:gdLst>
              <a:ahLst/>
              <a:cxnLst>
                <a:cxn ang="0">
                  <a:pos x="T0" y="T1"/>
                </a:cxn>
                <a:cxn ang="0">
                  <a:pos x="T2" y="T3"/>
                </a:cxn>
                <a:cxn ang="0">
                  <a:pos x="T4" y="T5"/>
                </a:cxn>
                <a:cxn ang="0">
                  <a:pos x="T6" y="T7"/>
                </a:cxn>
                <a:cxn ang="0">
                  <a:pos x="T8" y="T9"/>
                </a:cxn>
              </a:cxnLst>
              <a:rect l="0" t="0" r="r" b="b"/>
              <a:pathLst>
                <a:path w="122" h="122">
                  <a:moveTo>
                    <a:pt x="103" y="26"/>
                  </a:moveTo>
                  <a:cubicBezTo>
                    <a:pt x="122" y="49"/>
                    <a:pt x="119" y="83"/>
                    <a:pt x="96" y="103"/>
                  </a:cubicBezTo>
                  <a:cubicBezTo>
                    <a:pt x="73" y="122"/>
                    <a:pt x="39" y="119"/>
                    <a:pt x="19" y="96"/>
                  </a:cubicBezTo>
                  <a:cubicBezTo>
                    <a:pt x="0" y="73"/>
                    <a:pt x="3" y="38"/>
                    <a:pt x="26" y="19"/>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25">
              <a:extLst>
                <a:ext uri="{FF2B5EF4-FFF2-40B4-BE49-F238E27FC236}">
                  <a16:creationId xmlns:a16="http://schemas.microsoft.com/office/drawing/2014/main" id="{1E68E205-CCAF-43AA-870D-3E1CED439894}"/>
                </a:ext>
              </a:extLst>
            </p:cNvPr>
            <p:cNvSpPr>
              <a:spLocks/>
            </p:cNvSpPr>
            <p:nvPr/>
          </p:nvSpPr>
          <p:spPr bwMode="auto">
            <a:xfrm>
              <a:off x="4851401" y="7019925"/>
              <a:ext cx="261938" cy="266700"/>
            </a:xfrm>
            <a:custGeom>
              <a:avLst/>
              <a:gdLst>
                <a:gd name="T0" fmla="*/ 5 w 305"/>
                <a:gd name="T1" fmla="*/ 78 h 310"/>
                <a:gd name="T2" fmla="*/ 66 w 305"/>
                <a:gd name="T3" fmla="*/ 283 h 310"/>
                <a:gd name="T4" fmla="*/ 107 w 305"/>
                <a:gd name="T5" fmla="*/ 304 h 310"/>
                <a:gd name="T6" fmla="*/ 218 w 305"/>
                <a:gd name="T7" fmla="*/ 269 h 310"/>
                <a:gd name="T8" fmla="*/ 286 w 305"/>
                <a:gd name="T9" fmla="*/ 119 h 310"/>
                <a:gd name="T10" fmla="*/ 171 w 305"/>
                <a:gd name="T11" fmla="*/ 4 h 310"/>
                <a:gd name="T12" fmla="*/ 63 w 305"/>
                <a:gd name="T13" fmla="*/ 27 h 310"/>
                <a:gd name="T14" fmla="*/ 27 w 305"/>
                <a:gd name="T15" fmla="*/ 37 h 310"/>
                <a:gd name="T16" fmla="*/ 5 w 305"/>
                <a:gd name="T17" fmla="*/ 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10">
                  <a:moveTo>
                    <a:pt x="5" y="78"/>
                  </a:moveTo>
                  <a:cubicBezTo>
                    <a:pt x="66" y="283"/>
                    <a:pt x="66" y="283"/>
                    <a:pt x="66" y="283"/>
                  </a:cubicBezTo>
                  <a:cubicBezTo>
                    <a:pt x="71" y="300"/>
                    <a:pt x="89" y="310"/>
                    <a:pt x="107" y="304"/>
                  </a:cubicBezTo>
                  <a:cubicBezTo>
                    <a:pt x="218" y="269"/>
                    <a:pt x="218" y="269"/>
                    <a:pt x="218" y="269"/>
                  </a:cubicBezTo>
                  <a:cubicBezTo>
                    <a:pt x="218" y="269"/>
                    <a:pt x="305" y="235"/>
                    <a:pt x="286" y="119"/>
                  </a:cubicBezTo>
                  <a:cubicBezTo>
                    <a:pt x="286" y="119"/>
                    <a:pt x="266" y="22"/>
                    <a:pt x="171" y="4"/>
                  </a:cubicBezTo>
                  <a:cubicBezTo>
                    <a:pt x="171" y="4"/>
                    <a:pt x="132" y="0"/>
                    <a:pt x="63" y="27"/>
                  </a:cubicBezTo>
                  <a:cubicBezTo>
                    <a:pt x="27" y="37"/>
                    <a:pt x="27" y="37"/>
                    <a:pt x="27" y="37"/>
                  </a:cubicBezTo>
                  <a:cubicBezTo>
                    <a:pt x="10" y="42"/>
                    <a:pt x="0" y="60"/>
                    <a:pt x="5" y="7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26">
              <a:extLst>
                <a:ext uri="{FF2B5EF4-FFF2-40B4-BE49-F238E27FC236}">
                  <a16:creationId xmlns:a16="http://schemas.microsoft.com/office/drawing/2014/main" id="{E6BE7019-6433-4DC7-BDA1-73BABC0D805D}"/>
                </a:ext>
              </a:extLst>
            </p:cNvPr>
            <p:cNvSpPr>
              <a:spLocks/>
            </p:cNvSpPr>
            <p:nvPr/>
          </p:nvSpPr>
          <p:spPr bwMode="auto">
            <a:xfrm>
              <a:off x="5110163" y="7332663"/>
              <a:ext cx="250825" cy="254000"/>
            </a:xfrm>
            <a:custGeom>
              <a:avLst/>
              <a:gdLst>
                <a:gd name="T0" fmla="*/ 5 w 292"/>
                <a:gd name="T1" fmla="*/ 74 h 296"/>
                <a:gd name="T2" fmla="*/ 63 w 292"/>
                <a:gd name="T3" fmla="*/ 270 h 296"/>
                <a:gd name="T4" fmla="*/ 102 w 292"/>
                <a:gd name="T5" fmla="*/ 291 h 296"/>
                <a:gd name="T6" fmla="*/ 209 w 292"/>
                <a:gd name="T7" fmla="*/ 257 h 296"/>
                <a:gd name="T8" fmla="*/ 273 w 292"/>
                <a:gd name="T9" fmla="*/ 114 h 296"/>
                <a:gd name="T10" fmla="*/ 163 w 292"/>
                <a:gd name="T11" fmla="*/ 4 h 296"/>
                <a:gd name="T12" fmla="*/ 60 w 292"/>
                <a:gd name="T13" fmla="*/ 25 h 296"/>
                <a:gd name="T14" fmla="*/ 26 w 292"/>
                <a:gd name="T15" fmla="*/ 35 h 296"/>
                <a:gd name="T16" fmla="*/ 5 w 292"/>
                <a:gd name="T17" fmla="*/ 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6">
                  <a:moveTo>
                    <a:pt x="5" y="74"/>
                  </a:moveTo>
                  <a:cubicBezTo>
                    <a:pt x="63" y="270"/>
                    <a:pt x="63" y="270"/>
                    <a:pt x="63" y="270"/>
                  </a:cubicBezTo>
                  <a:cubicBezTo>
                    <a:pt x="68" y="287"/>
                    <a:pt x="85" y="296"/>
                    <a:pt x="102" y="291"/>
                  </a:cubicBezTo>
                  <a:cubicBezTo>
                    <a:pt x="209" y="257"/>
                    <a:pt x="209" y="257"/>
                    <a:pt x="209" y="257"/>
                  </a:cubicBezTo>
                  <a:cubicBezTo>
                    <a:pt x="209" y="257"/>
                    <a:pt x="292" y="225"/>
                    <a:pt x="273" y="114"/>
                  </a:cubicBezTo>
                  <a:cubicBezTo>
                    <a:pt x="273" y="114"/>
                    <a:pt x="255" y="21"/>
                    <a:pt x="163" y="4"/>
                  </a:cubicBezTo>
                  <a:cubicBezTo>
                    <a:pt x="163" y="4"/>
                    <a:pt x="126" y="0"/>
                    <a:pt x="60" y="25"/>
                  </a:cubicBezTo>
                  <a:cubicBezTo>
                    <a:pt x="26" y="35"/>
                    <a:pt x="26" y="35"/>
                    <a:pt x="26" y="35"/>
                  </a:cubicBezTo>
                  <a:cubicBezTo>
                    <a:pt x="9" y="40"/>
                    <a:pt x="0" y="57"/>
                    <a:pt x="5" y="7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27">
              <a:extLst>
                <a:ext uri="{FF2B5EF4-FFF2-40B4-BE49-F238E27FC236}">
                  <a16:creationId xmlns:a16="http://schemas.microsoft.com/office/drawing/2014/main" id="{EBF42732-094E-4016-884F-CDE4F8BE96A3}"/>
                </a:ext>
              </a:extLst>
            </p:cNvPr>
            <p:cNvSpPr>
              <a:spLocks/>
            </p:cNvSpPr>
            <p:nvPr/>
          </p:nvSpPr>
          <p:spPr bwMode="auto">
            <a:xfrm>
              <a:off x="5141913" y="7723188"/>
              <a:ext cx="209550" cy="217488"/>
            </a:xfrm>
            <a:custGeom>
              <a:avLst/>
              <a:gdLst>
                <a:gd name="T0" fmla="*/ 4 w 244"/>
                <a:gd name="T1" fmla="*/ 59 h 254"/>
                <a:gd name="T2" fmla="*/ 46 w 244"/>
                <a:gd name="T3" fmla="*/ 230 h 254"/>
                <a:gd name="T4" fmla="*/ 79 w 244"/>
                <a:gd name="T5" fmla="*/ 250 h 254"/>
                <a:gd name="T6" fmla="*/ 172 w 244"/>
                <a:gd name="T7" fmla="*/ 225 h 254"/>
                <a:gd name="T8" fmla="*/ 233 w 244"/>
                <a:gd name="T9" fmla="*/ 104 h 254"/>
                <a:gd name="T10" fmla="*/ 143 w 244"/>
                <a:gd name="T11" fmla="*/ 5 h 254"/>
                <a:gd name="T12" fmla="*/ 53 w 244"/>
                <a:gd name="T13" fmla="*/ 20 h 254"/>
                <a:gd name="T14" fmla="*/ 23 w 244"/>
                <a:gd name="T15" fmla="*/ 27 h 254"/>
                <a:gd name="T16" fmla="*/ 4 w 244"/>
                <a:gd name="T17" fmla="*/ 5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54">
                  <a:moveTo>
                    <a:pt x="4" y="59"/>
                  </a:moveTo>
                  <a:cubicBezTo>
                    <a:pt x="46" y="230"/>
                    <a:pt x="46" y="230"/>
                    <a:pt x="46" y="230"/>
                  </a:cubicBezTo>
                  <a:cubicBezTo>
                    <a:pt x="49" y="245"/>
                    <a:pt x="64" y="254"/>
                    <a:pt x="79" y="250"/>
                  </a:cubicBezTo>
                  <a:cubicBezTo>
                    <a:pt x="172" y="225"/>
                    <a:pt x="172" y="225"/>
                    <a:pt x="172" y="225"/>
                  </a:cubicBezTo>
                  <a:cubicBezTo>
                    <a:pt x="172" y="225"/>
                    <a:pt x="244" y="200"/>
                    <a:pt x="233" y="104"/>
                  </a:cubicBezTo>
                  <a:cubicBezTo>
                    <a:pt x="233" y="104"/>
                    <a:pt x="220" y="24"/>
                    <a:pt x="143" y="5"/>
                  </a:cubicBezTo>
                  <a:cubicBezTo>
                    <a:pt x="143" y="5"/>
                    <a:pt x="111" y="0"/>
                    <a:pt x="53" y="20"/>
                  </a:cubicBezTo>
                  <a:cubicBezTo>
                    <a:pt x="23" y="27"/>
                    <a:pt x="23" y="27"/>
                    <a:pt x="23" y="27"/>
                  </a:cubicBezTo>
                  <a:cubicBezTo>
                    <a:pt x="9" y="30"/>
                    <a:pt x="0" y="45"/>
                    <a:pt x="4" y="59"/>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28">
              <a:extLst>
                <a:ext uri="{FF2B5EF4-FFF2-40B4-BE49-F238E27FC236}">
                  <a16:creationId xmlns:a16="http://schemas.microsoft.com/office/drawing/2014/main" id="{8855B8C3-A603-4D32-B4E4-90AAE6026BEC}"/>
                </a:ext>
              </a:extLst>
            </p:cNvPr>
            <p:cNvSpPr>
              <a:spLocks/>
            </p:cNvSpPr>
            <p:nvPr/>
          </p:nvSpPr>
          <p:spPr bwMode="auto">
            <a:xfrm>
              <a:off x="4905376" y="8140700"/>
              <a:ext cx="204788" cy="212725"/>
            </a:xfrm>
            <a:custGeom>
              <a:avLst/>
              <a:gdLst>
                <a:gd name="T0" fmla="*/ 3 w 239"/>
                <a:gd name="T1" fmla="*/ 58 h 248"/>
                <a:gd name="T2" fmla="*/ 45 w 239"/>
                <a:gd name="T3" fmla="*/ 225 h 248"/>
                <a:gd name="T4" fmla="*/ 77 w 239"/>
                <a:gd name="T5" fmla="*/ 244 h 248"/>
                <a:gd name="T6" fmla="*/ 168 w 239"/>
                <a:gd name="T7" fmla="*/ 220 h 248"/>
                <a:gd name="T8" fmla="*/ 228 w 239"/>
                <a:gd name="T9" fmla="*/ 102 h 248"/>
                <a:gd name="T10" fmla="*/ 139 w 239"/>
                <a:gd name="T11" fmla="*/ 5 h 248"/>
                <a:gd name="T12" fmla="*/ 52 w 239"/>
                <a:gd name="T13" fmla="*/ 19 h 248"/>
                <a:gd name="T14" fmla="*/ 23 w 239"/>
                <a:gd name="T15" fmla="*/ 26 h 248"/>
                <a:gd name="T16" fmla="*/ 3 w 239"/>
                <a:gd name="T17"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8">
                  <a:moveTo>
                    <a:pt x="3" y="58"/>
                  </a:moveTo>
                  <a:cubicBezTo>
                    <a:pt x="45" y="225"/>
                    <a:pt x="45" y="225"/>
                    <a:pt x="45" y="225"/>
                  </a:cubicBezTo>
                  <a:cubicBezTo>
                    <a:pt x="48" y="239"/>
                    <a:pt x="63" y="248"/>
                    <a:pt x="77" y="244"/>
                  </a:cubicBezTo>
                  <a:cubicBezTo>
                    <a:pt x="168" y="220"/>
                    <a:pt x="168" y="220"/>
                    <a:pt x="168" y="220"/>
                  </a:cubicBezTo>
                  <a:cubicBezTo>
                    <a:pt x="168" y="220"/>
                    <a:pt x="239" y="196"/>
                    <a:pt x="228" y="102"/>
                  </a:cubicBezTo>
                  <a:cubicBezTo>
                    <a:pt x="228" y="102"/>
                    <a:pt x="215" y="23"/>
                    <a:pt x="139" y="5"/>
                  </a:cubicBezTo>
                  <a:cubicBezTo>
                    <a:pt x="139" y="5"/>
                    <a:pt x="108" y="0"/>
                    <a:pt x="52" y="19"/>
                  </a:cubicBezTo>
                  <a:cubicBezTo>
                    <a:pt x="23" y="26"/>
                    <a:pt x="23" y="26"/>
                    <a:pt x="23" y="26"/>
                  </a:cubicBezTo>
                  <a:cubicBezTo>
                    <a:pt x="8" y="30"/>
                    <a:pt x="0" y="44"/>
                    <a:pt x="3" y="5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29">
              <a:extLst>
                <a:ext uri="{FF2B5EF4-FFF2-40B4-BE49-F238E27FC236}">
                  <a16:creationId xmlns:a16="http://schemas.microsoft.com/office/drawing/2014/main" id="{648889FD-11A3-4042-92E0-6AB39CE987FE}"/>
                </a:ext>
              </a:extLst>
            </p:cNvPr>
            <p:cNvSpPr>
              <a:spLocks/>
            </p:cNvSpPr>
            <p:nvPr/>
          </p:nvSpPr>
          <p:spPr bwMode="auto">
            <a:xfrm>
              <a:off x="3844926" y="6765925"/>
              <a:ext cx="201613" cy="209550"/>
            </a:xfrm>
            <a:custGeom>
              <a:avLst/>
              <a:gdLst>
                <a:gd name="T0" fmla="*/ 8 w 235"/>
                <a:gd name="T1" fmla="*/ 150 h 244"/>
                <a:gd name="T2" fmla="*/ 105 w 235"/>
                <a:gd name="T3" fmla="*/ 237 h 244"/>
                <a:gd name="T4" fmla="*/ 136 w 235"/>
                <a:gd name="T5" fmla="*/ 230 h 244"/>
                <a:gd name="T6" fmla="*/ 193 w 235"/>
                <a:gd name="T7" fmla="*/ 160 h 244"/>
                <a:gd name="T8" fmla="*/ 189 w 235"/>
                <a:gd name="T9" fmla="*/ 45 h 244"/>
                <a:gd name="T10" fmla="*/ 86 w 235"/>
                <a:gd name="T11" fmla="*/ 33 h 244"/>
                <a:gd name="T12" fmla="*/ 28 w 235"/>
                <a:gd name="T13" fmla="*/ 95 h 244"/>
                <a:gd name="T14" fmla="*/ 9 w 235"/>
                <a:gd name="T15" fmla="*/ 117 h 244"/>
                <a:gd name="T16" fmla="*/ 8 w 235"/>
                <a:gd name="T17" fmla="*/ 1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4">
                  <a:moveTo>
                    <a:pt x="8" y="150"/>
                  </a:moveTo>
                  <a:cubicBezTo>
                    <a:pt x="105" y="237"/>
                    <a:pt x="105" y="237"/>
                    <a:pt x="105" y="237"/>
                  </a:cubicBezTo>
                  <a:cubicBezTo>
                    <a:pt x="113" y="244"/>
                    <a:pt x="127" y="241"/>
                    <a:pt x="136" y="230"/>
                  </a:cubicBezTo>
                  <a:cubicBezTo>
                    <a:pt x="193" y="160"/>
                    <a:pt x="193" y="160"/>
                    <a:pt x="193" y="160"/>
                  </a:cubicBezTo>
                  <a:cubicBezTo>
                    <a:pt x="193" y="160"/>
                    <a:pt x="235" y="102"/>
                    <a:pt x="189" y="45"/>
                  </a:cubicBezTo>
                  <a:cubicBezTo>
                    <a:pt x="189" y="45"/>
                    <a:pt x="149" y="0"/>
                    <a:pt x="86" y="33"/>
                  </a:cubicBezTo>
                  <a:cubicBezTo>
                    <a:pt x="86" y="33"/>
                    <a:pt x="62" y="48"/>
                    <a:pt x="28" y="95"/>
                  </a:cubicBezTo>
                  <a:cubicBezTo>
                    <a:pt x="9" y="117"/>
                    <a:pt x="9" y="117"/>
                    <a:pt x="9" y="117"/>
                  </a:cubicBezTo>
                  <a:cubicBezTo>
                    <a:pt x="0" y="128"/>
                    <a:pt x="0" y="142"/>
                    <a:pt x="8" y="15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30">
              <a:extLst>
                <a:ext uri="{FF2B5EF4-FFF2-40B4-BE49-F238E27FC236}">
                  <a16:creationId xmlns:a16="http://schemas.microsoft.com/office/drawing/2014/main" id="{438663A7-2715-41D7-B24B-9714CB9EE577}"/>
                </a:ext>
              </a:extLst>
            </p:cNvPr>
            <p:cNvSpPr>
              <a:spLocks/>
            </p:cNvSpPr>
            <p:nvPr/>
          </p:nvSpPr>
          <p:spPr bwMode="auto">
            <a:xfrm>
              <a:off x="3670301" y="2740025"/>
              <a:ext cx="1835150" cy="350838"/>
            </a:xfrm>
            <a:custGeom>
              <a:avLst/>
              <a:gdLst>
                <a:gd name="T0" fmla="*/ 517 w 2142"/>
                <a:gd name="T1" fmla="*/ 0 h 410"/>
                <a:gd name="T2" fmla="*/ 452 w 2142"/>
                <a:gd name="T3" fmla="*/ 3 h 410"/>
                <a:gd name="T4" fmla="*/ 299 w 2142"/>
                <a:gd name="T5" fmla="*/ 40 h 410"/>
                <a:gd name="T6" fmla="*/ 189 w 2142"/>
                <a:gd name="T7" fmla="*/ 106 h 410"/>
                <a:gd name="T8" fmla="*/ 93 w 2142"/>
                <a:gd name="T9" fmla="*/ 75 h 410"/>
                <a:gd name="T10" fmla="*/ 0 w 2142"/>
                <a:gd name="T11" fmla="*/ 410 h 410"/>
                <a:gd name="T12" fmla="*/ 269 w 2142"/>
                <a:gd name="T13" fmla="*/ 410 h 410"/>
                <a:gd name="T14" fmla="*/ 647 w 2142"/>
                <a:gd name="T15" fmla="*/ 221 h 410"/>
                <a:gd name="T16" fmla="*/ 1721 w 2142"/>
                <a:gd name="T17" fmla="*/ 410 h 410"/>
                <a:gd name="T18" fmla="*/ 2142 w 2142"/>
                <a:gd name="T19" fmla="*/ 410 h 410"/>
                <a:gd name="T20" fmla="*/ 2059 w 2142"/>
                <a:gd name="T21" fmla="*/ 367 h 410"/>
                <a:gd name="T22" fmla="*/ 922 w 2142"/>
                <a:gd name="T23" fmla="*/ 69 h 410"/>
                <a:gd name="T24" fmla="*/ 662 w 2142"/>
                <a:gd name="T25" fmla="*/ 15 h 410"/>
                <a:gd name="T26" fmla="*/ 517 w 2142"/>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2" h="410">
                  <a:moveTo>
                    <a:pt x="517" y="0"/>
                  </a:moveTo>
                  <a:cubicBezTo>
                    <a:pt x="495" y="0"/>
                    <a:pt x="474" y="1"/>
                    <a:pt x="452" y="3"/>
                  </a:cubicBezTo>
                  <a:cubicBezTo>
                    <a:pt x="403" y="8"/>
                    <a:pt x="348" y="19"/>
                    <a:pt x="299" y="40"/>
                  </a:cubicBezTo>
                  <a:cubicBezTo>
                    <a:pt x="299" y="40"/>
                    <a:pt x="198" y="79"/>
                    <a:pt x="189" y="106"/>
                  </a:cubicBezTo>
                  <a:cubicBezTo>
                    <a:pt x="93" y="75"/>
                    <a:pt x="93" y="75"/>
                    <a:pt x="93" y="75"/>
                  </a:cubicBezTo>
                  <a:cubicBezTo>
                    <a:pt x="0" y="410"/>
                    <a:pt x="0" y="410"/>
                    <a:pt x="0" y="410"/>
                  </a:cubicBezTo>
                  <a:cubicBezTo>
                    <a:pt x="269" y="410"/>
                    <a:pt x="269" y="410"/>
                    <a:pt x="269" y="410"/>
                  </a:cubicBezTo>
                  <a:cubicBezTo>
                    <a:pt x="647" y="221"/>
                    <a:pt x="647" y="221"/>
                    <a:pt x="647" y="221"/>
                  </a:cubicBezTo>
                  <a:cubicBezTo>
                    <a:pt x="647" y="221"/>
                    <a:pt x="1063" y="293"/>
                    <a:pt x="1721" y="410"/>
                  </a:cubicBezTo>
                  <a:cubicBezTo>
                    <a:pt x="2142" y="410"/>
                    <a:pt x="2142" y="410"/>
                    <a:pt x="2142" y="410"/>
                  </a:cubicBezTo>
                  <a:cubicBezTo>
                    <a:pt x="2122" y="393"/>
                    <a:pt x="2095" y="378"/>
                    <a:pt x="2059" y="367"/>
                  </a:cubicBezTo>
                  <a:cubicBezTo>
                    <a:pt x="922" y="69"/>
                    <a:pt x="922" y="69"/>
                    <a:pt x="922" y="69"/>
                  </a:cubicBezTo>
                  <a:cubicBezTo>
                    <a:pt x="662" y="15"/>
                    <a:pt x="662" y="15"/>
                    <a:pt x="662" y="15"/>
                  </a:cubicBezTo>
                  <a:cubicBezTo>
                    <a:pt x="614" y="5"/>
                    <a:pt x="566" y="0"/>
                    <a:pt x="517" y="0"/>
                  </a:cubicBezTo>
                </a:path>
              </a:pathLst>
            </a:custGeom>
            <a:solidFill>
              <a:srgbClr val="B65D1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31">
              <a:extLst>
                <a:ext uri="{FF2B5EF4-FFF2-40B4-BE49-F238E27FC236}">
                  <a16:creationId xmlns:a16="http://schemas.microsoft.com/office/drawing/2014/main" id="{8A13E583-F8C0-44D4-94CC-A52C22C1D2A3}"/>
                </a:ext>
              </a:extLst>
            </p:cNvPr>
            <p:cNvSpPr>
              <a:spLocks/>
            </p:cNvSpPr>
            <p:nvPr/>
          </p:nvSpPr>
          <p:spPr bwMode="auto">
            <a:xfrm>
              <a:off x="3900488" y="2928938"/>
              <a:ext cx="1244600" cy="161925"/>
            </a:xfrm>
            <a:custGeom>
              <a:avLst/>
              <a:gdLst>
                <a:gd name="T0" fmla="*/ 378 w 1452"/>
                <a:gd name="T1" fmla="*/ 0 h 189"/>
                <a:gd name="T2" fmla="*/ 0 w 1452"/>
                <a:gd name="T3" fmla="*/ 189 h 189"/>
                <a:gd name="T4" fmla="*/ 1452 w 1452"/>
                <a:gd name="T5" fmla="*/ 189 h 189"/>
                <a:gd name="T6" fmla="*/ 378 w 1452"/>
                <a:gd name="T7" fmla="*/ 0 h 189"/>
              </a:gdLst>
              <a:ahLst/>
              <a:cxnLst>
                <a:cxn ang="0">
                  <a:pos x="T0" y="T1"/>
                </a:cxn>
                <a:cxn ang="0">
                  <a:pos x="T2" y="T3"/>
                </a:cxn>
                <a:cxn ang="0">
                  <a:pos x="T4" y="T5"/>
                </a:cxn>
                <a:cxn ang="0">
                  <a:pos x="T6" y="T7"/>
                </a:cxn>
              </a:cxnLst>
              <a:rect l="0" t="0" r="r" b="b"/>
              <a:pathLst>
                <a:path w="1452" h="189">
                  <a:moveTo>
                    <a:pt x="378" y="0"/>
                  </a:moveTo>
                  <a:cubicBezTo>
                    <a:pt x="0" y="189"/>
                    <a:pt x="0" y="189"/>
                    <a:pt x="0" y="189"/>
                  </a:cubicBezTo>
                  <a:cubicBezTo>
                    <a:pt x="1452" y="189"/>
                    <a:pt x="1452" y="189"/>
                    <a:pt x="1452" y="189"/>
                  </a:cubicBezTo>
                  <a:cubicBezTo>
                    <a:pt x="794" y="72"/>
                    <a:pt x="378" y="0"/>
                    <a:pt x="378" y="0"/>
                  </a:cubicBezTo>
                </a:path>
              </a:pathLst>
            </a:custGeom>
            <a:solidFill>
              <a:srgbClr val="353C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32">
              <a:extLst>
                <a:ext uri="{FF2B5EF4-FFF2-40B4-BE49-F238E27FC236}">
                  <a16:creationId xmlns:a16="http://schemas.microsoft.com/office/drawing/2014/main" id="{E6A92DA8-4383-4B63-8963-8EFA9C05EBCF}"/>
                </a:ext>
              </a:extLst>
            </p:cNvPr>
            <p:cNvSpPr>
              <a:spLocks/>
            </p:cNvSpPr>
            <p:nvPr/>
          </p:nvSpPr>
          <p:spPr bwMode="auto">
            <a:xfrm>
              <a:off x="3533776" y="3090863"/>
              <a:ext cx="2038350" cy="1493838"/>
            </a:xfrm>
            <a:custGeom>
              <a:avLst/>
              <a:gdLst>
                <a:gd name="T0" fmla="*/ 2300 w 2377"/>
                <a:gd name="T1" fmla="*/ 0 h 1743"/>
                <a:gd name="T2" fmla="*/ 1879 w 2377"/>
                <a:gd name="T3" fmla="*/ 0 h 1743"/>
                <a:gd name="T4" fmla="*/ 427 w 2377"/>
                <a:gd name="T5" fmla="*/ 0 h 1743"/>
                <a:gd name="T6" fmla="*/ 158 w 2377"/>
                <a:gd name="T7" fmla="*/ 0 h 1743"/>
                <a:gd name="T8" fmla="*/ 0 w 2377"/>
                <a:gd name="T9" fmla="*/ 571 h 1743"/>
                <a:gd name="T10" fmla="*/ 75 w 2377"/>
                <a:gd name="T11" fmla="*/ 590 h 1743"/>
                <a:gd name="T12" fmla="*/ 156 w 2377"/>
                <a:gd name="T13" fmla="*/ 887 h 1743"/>
                <a:gd name="T14" fmla="*/ 995 w 2377"/>
                <a:gd name="T15" fmla="*/ 1737 h 1743"/>
                <a:gd name="T16" fmla="*/ 1048 w 2377"/>
                <a:gd name="T17" fmla="*/ 1743 h 1743"/>
                <a:gd name="T18" fmla="*/ 1205 w 2377"/>
                <a:gd name="T19" fmla="*/ 1539 h 1743"/>
                <a:gd name="T20" fmla="*/ 1163 w 2377"/>
                <a:gd name="T21" fmla="*/ 1426 h 1743"/>
                <a:gd name="T22" fmla="*/ 897 w 2377"/>
                <a:gd name="T23" fmla="*/ 1130 h 1743"/>
                <a:gd name="T24" fmla="*/ 1587 w 2377"/>
                <a:gd name="T25" fmla="*/ 1334 h 1743"/>
                <a:gd name="T26" fmla="*/ 1587 w 2377"/>
                <a:gd name="T27" fmla="*/ 953 h 1743"/>
                <a:gd name="T28" fmla="*/ 1262 w 2377"/>
                <a:gd name="T29" fmla="*/ 842 h 1743"/>
                <a:gd name="T30" fmla="*/ 1587 w 2377"/>
                <a:gd name="T31" fmla="*/ 932 h 1743"/>
                <a:gd name="T32" fmla="*/ 1587 w 2377"/>
                <a:gd name="T33" fmla="*/ 519 h 1743"/>
                <a:gd name="T34" fmla="*/ 1458 w 2377"/>
                <a:gd name="T35" fmla="*/ 479 h 1743"/>
                <a:gd name="T36" fmla="*/ 1587 w 2377"/>
                <a:gd name="T37" fmla="*/ 511 h 1743"/>
                <a:gd name="T38" fmla="*/ 1587 w 2377"/>
                <a:gd name="T39" fmla="*/ 482 h 1743"/>
                <a:gd name="T40" fmla="*/ 1699 w 2377"/>
                <a:gd name="T41" fmla="*/ 371 h 1743"/>
                <a:gd name="T42" fmla="*/ 2369 w 2377"/>
                <a:gd name="T43" fmla="*/ 371 h 1743"/>
                <a:gd name="T44" fmla="*/ 1503 w 2377"/>
                <a:gd name="T45" fmla="*/ 87 h 1743"/>
                <a:gd name="T46" fmla="*/ 2140 w 2377"/>
                <a:gd name="T47" fmla="*/ 252 h 1743"/>
                <a:gd name="T48" fmla="*/ 2217 w 2377"/>
                <a:gd name="T49" fmla="*/ 263 h 1743"/>
                <a:gd name="T50" fmla="*/ 2328 w 2377"/>
                <a:gd name="T51" fmla="*/ 216 h 1743"/>
                <a:gd name="T52" fmla="*/ 2356 w 2377"/>
                <a:gd name="T53" fmla="*/ 151 h 1743"/>
                <a:gd name="T54" fmla="*/ 2300 w 2377"/>
                <a:gd name="T5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43">
                  <a:moveTo>
                    <a:pt x="2300" y="0"/>
                  </a:moveTo>
                  <a:cubicBezTo>
                    <a:pt x="1879" y="0"/>
                    <a:pt x="1879" y="0"/>
                    <a:pt x="1879" y="0"/>
                  </a:cubicBezTo>
                  <a:cubicBezTo>
                    <a:pt x="427" y="0"/>
                    <a:pt x="427" y="0"/>
                    <a:pt x="427" y="0"/>
                  </a:cubicBezTo>
                  <a:cubicBezTo>
                    <a:pt x="158" y="0"/>
                    <a:pt x="158" y="0"/>
                    <a:pt x="158" y="0"/>
                  </a:cubicBezTo>
                  <a:cubicBezTo>
                    <a:pt x="0" y="571"/>
                    <a:pt x="0" y="571"/>
                    <a:pt x="0" y="571"/>
                  </a:cubicBezTo>
                  <a:cubicBezTo>
                    <a:pt x="75" y="590"/>
                    <a:pt x="75" y="590"/>
                    <a:pt x="75" y="590"/>
                  </a:cubicBezTo>
                  <a:cubicBezTo>
                    <a:pt x="75" y="590"/>
                    <a:pt x="69" y="800"/>
                    <a:pt x="156" y="887"/>
                  </a:cubicBezTo>
                  <a:cubicBezTo>
                    <a:pt x="156" y="887"/>
                    <a:pt x="867" y="1626"/>
                    <a:pt x="995" y="1737"/>
                  </a:cubicBezTo>
                  <a:cubicBezTo>
                    <a:pt x="995" y="1737"/>
                    <a:pt x="1017" y="1743"/>
                    <a:pt x="1048" y="1743"/>
                  </a:cubicBezTo>
                  <a:cubicBezTo>
                    <a:pt x="1118" y="1743"/>
                    <a:pt x="1229" y="1716"/>
                    <a:pt x="1205" y="1539"/>
                  </a:cubicBezTo>
                  <a:cubicBezTo>
                    <a:pt x="1205" y="1539"/>
                    <a:pt x="1216" y="1493"/>
                    <a:pt x="1163" y="1426"/>
                  </a:cubicBezTo>
                  <a:cubicBezTo>
                    <a:pt x="897" y="1130"/>
                    <a:pt x="897" y="1130"/>
                    <a:pt x="897" y="1130"/>
                  </a:cubicBezTo>
                  <a:cubicBezTo>
                    <a:pt x="1587" y="1334"/>
                    <a:pt x="1587" y="1334"/>
                    <a:pt x="1587" y="1334"/>
                  </a:cubicBezTo>
                  <a:cubicBezTo>
                    <a:pt x="1587" y="953"/>
                    <a:pt x="1587" y="953"/>
                    <a:pt x="1587" y="953"/>
                  </a:cubicBezTo>
                  <a:cubicBezTo>
                    <a:pt x="1262" y="842"/>
                    <a:pt x="1262" y="842"/>
                    <a:pt x="1262" y="842"/>
                  </a:cubicBezTo>
                  <a:cubicBezTo>
                    <a:pt x="1587" y="932"/>
                    <a:pt x="1587" y="932"/>
                    <a:pt x="1587" y="932"/>
                  </a:cubicBezTo>
                  <a:cubicBezTo>
                    <a:pt x="1587" y="519"/>
                    <a:pt x="1587" y="519"/>
                    <a:pt x="1587" y="519"/>
                  </a:cubicBezTo>
                  <a:cubicBezTo>
                    <a:pt x="1458" y="479"/>
                    <a:pt x="1458" y="479"/>
                    <a:pt x="1458" y="479"/>
                  </a:cubicBezTo>
                  <a:cubicBezTo>
                    <a:pt x="1587" y="511"/>
                    <a:pt x="1587" y="511"/>
                    <a:pt x="1587" y="511"/>
                  </a:cubicBezTo>
                  <a:cubicBezTo>
                    <a:pt x="1587" y="482"/>
                    <a:pt x="1587" y="482"/>
                    <a:pt x="1587" y="482"/>
                  </a:cubicBezTo>
                  <a:cubicBezTo>
                    <a:pt x="1587" y="421"/>
                    <a:pt x="1637" y="371"/>
                    <a:pt x="1699" y="371"/>
                  </a:cubicBezTo>
                  <a:cubicBezTo>
                    <a:pt x="2369" y="371"/>
                    <a:pt x="2369" y="371"/>
                    <a:pt x="2369" y="371"/>
                  </a:cubicBezTo>
                  <a:cubicBezTo>
                    <a:pt x="1503" y="87"/>
                    <a:pt x="1503" y="87"/>
                    <a:pt x="1503" y="87"/>
                  </a:cubicBezTo>
                  <a:cubicBezTo>
                    <a:pt x="2140" y="252"/>
                    <a:pt x="2140" y="252"/>
                    <a:pt x="2140" y="252"/>
                  </a:cubicBezTo>
                  <a:cubicBezTo>
                    <a:pt x="2165" y="259"/>
                    <a:pt x="2191" y="263"/>
                    <a:pt x="2217" y="263"/>
                  </a:cubicBezTo>
                  <a:cubicBezTo>
                    <a:pt x="2260" y="263"/>
                    <a:pt x="2302" y="251"/>
                    <a:pt x="2328" y="216"/>
                  </a:cubicBezTo>
                  <a:cubicBezTo>
                    <a:pt x="2342" y="198"/>
                    <a:pt x="2352" y="177"/>
                    <a:pt x="2356" y="151"/>
                  </a:cubicBezTo>
                  <a:cubicBezTo>
                    <a:pt x="2356" y="151"/>
                    <a:pt x="2377" y="64"/>
                    <a:pt x="2300"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33">
              <a:extLst>
                <a:ext uri="{FF2B5EF4-FFF2-40B4-BE49-F238E27FC236}">
                  <a16:creationId xmlns:a16="http://schemas.microsoft.com/office/drawing/2014/main" id="{C9EA033A-8EC1-49E3-8BC6-A5CB58FE1FFB}"/>
                </a:ext>
              </a:extLst>
            </p:cNvPr>
            <p:cNvSpPr>
              <a:spLocks noEditPoints="1"/>
            </p:cNvSpPr>
            <p:nvPr/>
          </p:nvSpPr>
          <p:spPr bwMode="auto">
            <a:xfrm>
              <a:off x="4894263" y="3408363"/>
              <a:ext cx="893763" cy="955675"/>
            </a:xfrm>
            <a:custGeom>
              <a:avLst/>
              <a:gdLst>
                <a:gd name="T0" fmla="*/ 0 w 1042"/>
                <a:gd name="T1" fmla="*/ 963 h 1113"/>
                <a:gd name="T2" fmla="*/ 116 w 1042"/>
                <a:gd name="T3" fmla="*/ 856 h 1113"/>
                <a:gd name="T4" fmla="*/ 445 w 1042"/>
                <a:gd name="T5" fmla="*/ 843 h 1113"/>
                <a:gd name="T6" fmla="*/ 459 w 1042"/>
                <a:gd name="T7" fmla="*/ 1099 h 1113"/>
                <a:gd name="T8" fmla="*/ 507 w 1042"/>
                <a:gd name="T9" fmla="*/ 948 h 1113"/>
                <a:gd name="T10" fmla="*/ 775 w 1042"/>
                <a:gd name="T11" fmla="*/ 935 h 1113"/>
                <a:gd name="T12" fmla="*/ 527 w 1042"/>
                <a:gd name="T13" fmla="*/ 880 h 1113"/>
                <a:gd name="T14" fmla="*/ 507 w 1042"/>
                <a:gd name="T15" fmla="*/ 755 h 1113"/>
                <a:gd name="T16" fmla="*/ 459 w 1042"/>
                <a:gd name="T17" fmla="*/ 774 h 1113"/>
                <a:gd name="T18" fmla="*/ 130 w 1042"/>
                <a:gd name="T19" fmla="*/ 788 h 1113"/>
                <a:gd name="T20" fmla="*/ 116 w 1042"/>
                <a:gd name="T21" fmla="*/ 621 h 1113"/>
                <a:gd name="T22" fmla="*/ 810 w 1042"/>
                <a:gd name="T23" fmla="*/ 400 h 1113"/>
                <a:gd name="T24" fmla="*/ 858 w 1042"/>
                <a:gd name="T25" fmla="*/ 791 h 1113"/>
                <a:gd name="T26" fmla="*/ 871 w 1042"/>
                <a:gd name="T27" fmla="*/ 746 h 1113"/>
                <a:gd name="T28" fmla="*/ 1042 w 1042"/>
                <a:gd name="T29" fmla="*/ 692 h 1113"/>
                <a:gd name="T30" fmla="*/ 858 w 1042"/>
                <a:gd name="T31" fmla="*/ 675 h 1113"/>
                <a:gd name="T32" fmla="*/ 810 w 1042"/>
                <a:gd name="T33" fmla="*/ 400 h 1113"/>
                <a:gd name="T34" fmla="*/ 0 w 1042"/>
                <a:gd name="T35" fmla="*/ 561 h 1113"/>
                <a:gd name="T36" fmla="*/ 116 w 1042"/>
                <a:gd name="T37" fmla="*/ 497 h 1113"/>
                <a:gd name="T38" fmla="*/ 445 w 1042"/>
                <a:gd name="T39" fmla="*/ 484 h 1113"/>
                <a:gd name="T40" fmla="*/ 459 w 1042"/>
                <a:gd name="T41" fmla="*/ 688 h 1113"/>
                <a:gd name="T42" fmla="*/ 507 w 1042"/>
                <a:gd name="T43" fmla="*/ 306 h 1113"/>
                <a:gd name="T44" fmla="*/ 459 w 1042"/>
                <a:gd name="T45" fmla="*/ 404 h 1113"/>
                <a:gd name="T46" fmla="*/ 130 w 1042"/>
                <a:gd name="T47" fmla="*/ 417 h 1113"/>
                <a:gd name="T48" fmla="*/ 116 w 1042"/>
                <a:gd name="T49" fmla="*/ 184 h 1113"/>
                <a:gd name="T50" fmla="*/ 782 w 1042"/>
                <a:gd name="T51" fmla="*/ 0 h 1113"/>
                <a:gd name="T52" fmla="*/ 0 w 1042"/>
                <a:gd name="T53" fmla="*/ 111 h 1113"/>
                <a:gd name="T54" fmla="*/ 116 w 1042"/>
                <a:gd name="T55" fmla="*/ 170 h 1113"/>
                <a:gd name="T56" fmla="*/ 130 w 1042"/>
                <a:gd name="T57" fmla="*/ 114 h 1113"/>
                <a:gd name="T58" fmla="*/ 459 w 1042"/>
                <a:gd name="T59" fmla="*/ 127 h 1113"/>
                <a:gd name="T60" fmla="*/ 507 w 1042"/>
                <a:gd name="T61" fmla="*/ 268 h 1113"/>
                <a:gd name="T62" fmla="*/ 527 w 1042"/>
                <a:gd name="T63" fmla="*/ 108 h 1113"/>
                <a:gd name="T64" fmla="*/ 810 w 1042"/>
                <a:gd name="T65" fmla="*/ 128 h 1113"/>
                <a:gd name="T66" fmla="*/ 858 w 1042"/>
                <a:gd name="T67" fmla="*/ 348 h 1113"/>
                <a:gd name="T68" fmla="*/ 876 w 1042"/>
                <a:gd name="T69" fmla="*/ 114 h 1113"/>
                <a:gd name="T70" fmla="*/ 956 w 1042"/>
                <a:gd name="T71" fmla="*/ 66 h 1113"/>
                <a:gd name="T72" fmla="*/ 782 w 1042"/>
                <a:gd name="T73"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2" h="1113">
                  <a:moveTo>
                    <a:pt x="0" y="582"/>
                  </a:moveTo>
                  <a:cubicBezTo>
                    <a:pt x="0" y="963"/>
                    <a:pt x="0" y="963"/>
                    <a:pt x="0" y="963"/>
                  </a:cubicBezTo>
                  <a:cubicBezTo>
                    <a:pt x="116" y="998"/>
                    <a:pt x="116" y="998"/>
                    <a:pt x="116" y="998"/>
                  </a:cubicBezTo>
                  <a:cubicBezTo>
                    <a:pt x="116" y="856"/>
                    <a:pt x="116" y="856"/>
                    <a:pt x="116" y="856"/>
                  </a:cubicBezTo>
                  <a:cubicBezTo>
                    <a:pt x="116" y="849"/>
                    <a:pt x="122" y="843"/>
                    <a:pt x="130" y="843"/>
                  </a:cubicBezTo>
                  <a:cubicBezTo>
                    <a:pt x="445" y="843"/>
                    <a:pt x="445" y="843"/>
                    <a:pt x="445" y="843"/>
                  </a:cubicBezTo>
                  <a:cubicBezTo>
                    <a:pt x="453" y="843"/>
                    <a:pt x="459" y="849"/>
                    <a:pt x="459" y="856"/>
                  </a:cubicBezTo>
                  <a:cubicBezTo>
                    <a:pt x="459" y="1099"/>
                    <a:pt x="459" y="1099"/>
                    <a:pt x="459" y="1099"/>
                  </a:cubicBezTo>
                  <a:cubicBezTo>
                    <a:pt x="507" y="1113"/>
                    <a:pt x="507" y="1113"/>
                    <a:pt x="507" y="1113"/>
                  </a:cubicBezTo>
                  <a:cubicBezTo>
                    <a:pt x="507" y="948"/>
                    <a:pt x="507" y="948"/>
                    <a:pt x="507" y="948"/>
                  </a:cubicBezTo>
                  <a:cubicBezTo>
                    <a:pt x="507" y="941"/>
                    <a:pt x="512" y="935"/>
                    <a:pt x="519" y="935"/>
                  </a:cubicBezTo>
                  <a:cubicBezTo>
                    <a:pt x="775" y="935"/>
                    <a:pt x="775" y="935"/>
                    <a:pt x="775" y="935"/>
                  </a:cubicBezTo>
                  <a:cubicBezTo>
                    <a:pt x="772" y="919"/>
                    <a:pt x="766" y="900"/>
                    <a:pt x="755" y="880"/>
                  </a:cubicBezTo>
                  <a:cubicBezTo>
                    <a:pt x="527" y="880"/>
                    <a:pt x="527" y="880"/>
                    <a:pt x="527" y="880"/>
                  </a:cubicBezTo>
                  <a:cubicBezTo>
                    <a:pt x="516" y="880"/>
                    <a:pt x="507" y="871"/>
                    <a:pt x="507" y="860"/>
                  </a:cubicBezTo>
                  <a:cubicBezTo>
                    <a:pt x="507" y="755"/>
                    <a:pt x="507" y="755"/>
                    <a:pt x="507" y="755"/>
                  </a:cubicBezTo>
                  <a:cubicBezTo>
                    <a:pt x="459" y="738"/>
                    <a:pt x="459" y="738"/>
                    <a:pt x="459" y="738"/>
                  </a:cubicBezTo>
                  <a:cubicBezTo>
                    <a:pt x="459" y="774"/>
                    <a:pt x="459" y="774"/>
                    <a:pt x="459" y="774"/>
                  </a:cubicBezTo>
                  <a:cubicBezTo>
                    <a:pt x="459" y="782"/>
                    <a:pt x="453" y="788"/>
                    <a:pt x="445" y="788"/>
                  </a:cubicBezTo>
                  <a:cubicBezTo>
                    <a:pt x="130" y="788"/>
                    <a:pt x="130" y="788"/>
                    <a:pt x="130" y="788"/>
                  </a:cubicBezTo>
                  <a:cubicBezTo>
                    <a:pt x="122" y="788"/>
                    <a:pt x="116" y="782"/>
                    <a:pt x="116" y="774"/>
                  </a:cubicBezTo>
                  <a:cubicBezTo>
                    <a:pt x="116" y="621"/>
                    <a:pt x="116" y="621"/>
                    <a:pt x="116" y="621"/>
                  </a:cubicBezTo>
                  <a:cubicBezTo>
                    <a:pt x="0" y="582"/>
                    <a:pt x="0" y="582"/>
                    <a:pt x="0" y="582"/>
                  </a:cubicBezTo>
                  <a:moveTo>
                    <a:pt x="810" y="400"/>
                  </a:moveTo>
                  <a:cubicBezTo>
                    <a:pt x="810" y="783"/>
                    <a:pt x="810" y="783"/>
                    <a:pt x="810" y="783"/>
                  </a:cubicBezTo>
                  <a:cubicBezTo>
                    <a:pt x="826" y="786"/>
                    <a:pt x="842" y="789"/>
                    <a:pt x="858" y="791"/>
                  </a:cubicBezTo>
                  <a:cubicBezTo>
                    <a:pt x="858" y="758"/>
                    <a:pt x="858" y="758"/>
                    <a:pt x="858" y="758"/>
                  </a:cubicBezTo>
                  <a:cubicBezTo>
                    <a:pt x="858" y="751"/>
                    <a:pt x="864" y="746"/>
                    <a:pt x="871" y="746"/>
                  </a:cubicBezTo>
                  <a:cubicBezTo>
                    <a:pt x="1010" y="746"/>
                    <a:pt x="1010" y="746"/>
                    <a:pt x="1010" y="746"/>
                  </a:cubicBezTo>
                  <a:cubicBezTo>
                    <a:pt x="1023" y="731"/>
                    <a:pt x="1034" y="712"/>
                    <a:pt x="1042" y="692"/>
                  </a:cubicBezTo>
                  <a:cubicBezTo>
                    <a:pt x="876" y="692"/>
                    <a:pt x="876" y="692"/>
                    <a:pt x="876" y="692"/>
                  </a:cubicBezTo>
                  <a:cubicBezTo>
                    <a:pt x="866" y="692"/>
                    <a:pt x="858" y="684"/>
                    <a:pt x="858" y="675"/>
                  </a:cubicBezTo>
                  <a:cubicBezTo>
                    <a:pt x="858" y="415"/>
                    <a:pt x="858" y="415"/>
                    <a:pt x="858" y="415"/>
                  </a:cubicBezTo>
                  <a:cubicBezTo>
                    <a:pt x="810" y="400"/>
                    <a:pt x="810" y="400"/>
                    <a:pt x="810" y="400"/>
                  </a:cubicBezTo>
                  <a:moveTo>
                    <a:pt x="0" y="148"/>
                  </a:moveTo>
                  <a:cubicBezTo>
                    <a:pt x="0" y="561"/>
                    <a:pt x="0" y="561"/>
                    <a:pt x="0" y="561"/>
                  </a:cubicBezTo>
                  <a:cubicBezTo>
                    <a:pt x="116" y="593"/>
                    <a:pt x="116" y="593"/>
                    <a:pt x="116" y="593"/>
                  </a:cubicBezTo>
                  <a:cubicBezTo>
                    <a:pt x="116" y="497"/>
                    <a:pt x="116" y="497"/>
                    <a:pt x="116" y="497"/>
                  </a:cubicBezTo>
                  <a:cubicBezTo>
                    <a:pt x="116" y="490"/>
                    <a:pt x="122" y="484"/>
                    <a:pt x="130" y="484"/>
                  </a:cubicBezTo>
                  <a:cubicBezTo>
                    <a:pt x="445" y="484"/>
                    <a:pt x="445" y="484"/>
                    <a:pt x="445" y="484"/>
                  </a:cubicBezTo>
                  <a:cubicBezTo>
                    <a:pt x="453" y="484"/>
                    <a:pt x="459" y="490"/>
                    <a:pt x="459" y="497"/>
                  </a:cubicBezTo>
                  <a:cubicBezTo>
                    <a:pt x="459" y="688"/>
                    <a:pt x="459" y="688"/>
                    <a:pt x="459" y="688"/>
                  </a:cubicBezTo>
                  <a:cubicBezTo>
                    <a:pt x="507" y="701"/>
                    <a:pt x="507" y="701"/>
                    <a:pt x="507" y="701"/>
                  </a:cubicBezTo>
                  <a:cubicBezTo>
                    <a:pt x="507" y="306"/>
                    <a:pt x="507" y="306"/>
                    <a:pt x="507" y="306"/>
                  </a:cubicBezTo>
                  <a:cubicBezTo>
                    <a:pt x="459" y="291"/>
                    <a:pt x="459" y="291"/>
                    <a:pt x="459" y="291"/>
                  </a:cubicBezTo>
                  <a:cubicBezTo>
                    <a:pt x="459" y="404"/>
                    <a:pt x="459" y="404"/>
                    <a:pt x="459" y="404"/>
                  </a:cubicBezTo>
                  <a:cubicBezTo>
                    <a:pt x="459" y="412"/>
                    <a:pt x="453" y="417"/>
                    <a:pt x="445" y="417"/>
                  </a:cubicBezTo>
                  <a:cubicBezTo>
                    <a:pt x="130" y="417"/>
                    <a:pt x="130" y="417"/>
                    <a:pt x="130" y="417"/>
                  </a:cubicBezTo>
                  <a:cubicBezTo>
                    <a:pt x="122" y="417"/>
                    <a:pt x="116" y="412"/>
                    <a:pt x="116" y="404"/>
                  </a:cubicBezTo>
                  <a:cubicBezTo>
                    <a:pt x="116" y="184"/>
                    <a:pt x="116" y="184"/>
                    <a:pt x="116" y="184"/>
                  </a:cubicBezTo>
                  <a:cubicBezTo>
                    <a:pt x="0" y="148"/>
                    <a:pt x="0" y="148"/>
                    <a:pt x="0" y="148"/>
                  </a:cubicBezTo>
                  <a:moveTo>
                    <a:pt x="782" y="0"/>
                  </a:moveTo>
                  <a:cubicBezTo>
                    <a:pt x="112" y="0"/>
                    <a:pt x="112" y="0"/>
                    <a:pt x="112" y="0"/>
                  </a:cubicBezTo>
                  <a:cubicBezTo>
                    <a:pt x="50" y="0"/>
                    <a:pt x="0" y="50"/>
                    <a:pt x="0" y="111"/>
                  </a:cubicBezTo>
                  <a:cubicBezTo>
                    <a:pt x="0" y="140"/>
                    <a:pt x="0" y="140"/>
                    <a:pt x="0" y="140"/>
                  </a:cubicBezTo>
                  <a:cubicBezTo>
                    <a:pt x="116" y="170"/>
                    <a:pt x="116" y="170"/>
                    <a:pt x="116" y="170"/>
                  </a:cubicBezTo>
                  <a:cubicBezTo>
                    <a:pt x="116" y="127"/>
                    <a:pt x="116" y="127"/>
                    <a:pt x="116" y="127"/>
                  </a:cubicBezTo>
                  <a:cubicBezTo>
                    <a:pt x="116" y="120"/>
                    <a:pt x="122" y="114"/>
                    <a:pt x="130" y="114"/>
                  </a:cubicBezTo>
                  <a:cubicBezTo>
                    <a:pt x="445" y="114"/>
                    <a:pt x="445" y="114"/>
                    <a:pt x="445" y="114"/>
                  </a:cubicBezTo>
                  <a:cubicBezTo>
                    <a:pt x="453" y="114"/>
                    <a:pt x="459" y="120"/>
                    <a:pt x="459" y="127"/>
                  </a:cubicBezTo>
                  <a:cubicBezTo>
                    <a:pt x="459" y="256"/>
                    <a:pt x="459" y="256"/>
                    <a:pt x="459" y="256"/>
                  </a:cubicBezTo>
                  <a:cubicBezTo>
                    <a:pt x="507" y="268"/>
                    <a:pt x="507" y="268"/>
                    <a:pt x="507" y="268"/>
                  </a:cubicBezTo>
                  <a:cubicBezTo>
                    <a:pt x="507" y="128"/>
                    <a:pt x="507" y="128"/>
                    <a:pt x="507" y="128"/>
                  </a:cubicBezTo>
                  <a:cubicBezTo>
                    <a:pt x="507" y="117"/>
                    <a:pt x="516" y="108"/>
                    <a:pt x="527" y="108"/>
                  </a:cubicBezTo>
                  <a:cubicBezTo>
                    <a:pt x="790" y="108"/>
                    <a:pt x="790" y="108"/>
                    <a:pt x="790" y="108"/>
                  </a:cubicBezTo>
                  <a:cubicBezTo>
                    <a:pt x="801" y="108"/>
                    <a:pt x="810" y="117"/>
                    <a:pt x="810" y="128"/>
                  </a:cubicBezTo>
                  <a:cubicBezTo>
                    <a:pt x="810" y="342"/>
                    <a:pt x="810" y="342"/>
                    <a:pt x="810" y="342"/>
                  </a:cubicBezTo>
                  <a:cubicBezTo>
                    <a:pt x="826" y="345"/>
                    <a:pt x="842" y="347"/>
                    <a:pt x="858" y="348"/>
                  </a:cubicBezTo>
                  <a:cubicBezTo>
                    <a:pt x="858" y="131"/>
                    <a:pt x="858" y="131"/>
                    <a:pt x="858" y="131"/>
                  </a:cubicBezTo>
                  <a:cubicBezTo>
                    <a:pt x="858" y="121"/>
                    <a:pt x="866" y="114"/>
                    <a:pt x="876" y="114"/>
                  </a:cubicBezTo>
                  <a:cubicBezTo>
                    <a:pt x="1011" y="114"/>
                    <a:pt x="1011" y="114"/>
                    <a:pt x="1011" y="114"/>
                  </a:cubicBezTo>
                  <a:cubicBezTo>
                    <a:pt x="998" y="98"/>
                    <a:pt x="980" y="82"/>
                    <a:pt x="956" y="66"/>
                  </a:cubicBezTo>
                  <a:cubicBezTo>
                    <a:pt x="934" y="52"/>
                    <a:pt x="870" y="28"/>
                    <a:pt x="845" y="20"/>
                  </a:cubicBezTo>
                  <a:cubicBezTo>
                    <a:pt x="782" y="0"/>
                    <a:pt x="782" y="0"/>
                    <a:pt x="782"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34">
              <a:extLst>
                <a:ext uri="{FF2B5EF4-FFF2-40B4-BE49-F238E27FC236}">
                  <a16:creationId xmlns:a16="http://schemas.microsoft.com/office/drawing/2014/main" id="{C0B75DA0-1870-4539-AB01-3610B59396C5}"/>
                </a:ext>
              </a:extLst>
            </p:cNvPr>
            <p:cNvSpPr>
              <a:spLocks/>
            </p:cNvSpPr>
            <p:nvPr/>
          </p:nvSpPr>
          <p:spPr bwMode="auto">
            <a:xfrm>
              <a:off x="5629276" y="4048125"/>
              <a:ext cx="130175" cy="41275"/>
            </a:xfrm>
            <a:custGeom>
              <a:avLst/>
              <a:gdLst>
                <a:gd name="T0" fmla="*/ 152 w 152"/>
                <a:gd name="T1" fmla="*/ 0 h 47"/>
                <a:gd name="T2" fmla="*/ 13 w 152"/>
                <a:gd name="T3" fmla="*/ 0 h 47"/>
                <a:gd name="T4" fmla="*/ 0 w 152"/>
                <a:gd name="T5" fmla="*/ 12 h 47"/>
                <a:gd name="T6" fmla="*/ 0 w 152"/>
                <a:gd name="T7" fmla="*/ 45 h 47"/>
                <a:gd name="T8" fmla="*/ 40 w 152"/>
                <a:gd name="T9" fmla="*/ 47 h 47"/>
                <a:gd name="T10" fmla="*/ 120 w 152"/>
                <a:gd name="T11" fmla="*/ 29 h 47"/>
                <a:gd name="T12" fmla="*/ 152 w 1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2" h="47">
                  <a:moveTo>
                    <a:pt x="152" y="0"/>
                  </a:moveTo>
                  <a:cubicBezTo>
                    <a:pt x="13" y="0"/>
                    <a:pt x="13" y="0"/>
                    <a:pt x="13" y="0"/>
                  </a:cubicBezTo>
                  <a:cubicBezTo>
                    <a:pt x="6" y="0"/>
                    <a:pt x="0" y="5"/>
                    <a:pt x="0" y="12"/>
                  </a:cubicBezTo>
                  <a:cubicBezTo>
                    <a:pt x="0" y="45"/>
                    <a:pt x="0" y="45"/>
                    <a:pt x="0" y="45"/>
                  </a:cubicBezTo>
                  <a:cubicBezTo>
                    <a:pt x="14" y="46"/>
                    <a:pt x="27" y="47"/>
                    <a:pt x="40" y="47"/>
                  </a:cubicBezTo>
                  <a:cubicBezTo>
                    <a:pt x="71" y="47"/>
                    <a:pt x="100" y="42"/>
                    <a:pt x="120" y="29"/>
                  </a:cubicBezTo>
                  <a:cubicBezTo>
                    <a:pt x="131" y="21"/>
                    <a:pt x="142" y="11"/>
                    <a:pt x="152"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35">
              <a:extLst>
                <a:ext uri="{FF2B5EF4-FFF2-40B4-BE49-F238E27FC236}">
                  <a16:creationId xmlns:a16="http://schemas.microsoft.com/office/drawing/2014/main" id="{C3558B3A-8BAB-4187-A3B5-55A38CB57A4B}"/>
                </a:ext>
              </a:extLst>
            </p:cNvPr>
            <p:cNvSpPr>
              <a:spLocks/>
            </p:cNvSpPr>
            <p:nvPr/>
          </p:nvSpPr>
          <p:spPr bwMode="auto">
            <a:xfrm>
              <a:off x="5329238" y="4210050"/>
              <a:ext cx="233363" cy="165100"/>
            </a:xfrm>
            <a:custGeom>
              <a:avLst/>
              <a:gdLst>
                <a:gd name="T0" fmla="*/ 268 w 273"/>
                <a:gd name="T1" fmla="*/ 0 h 192"/>
                <a:gd name="T2" fmla="*/ 12 w 273"/>
                <a:gd name="T3" fmla="*/ 0 h 192"/>
                <a:gd name="T4" fmla="*/ 0 w 273"/>
                <a:gd name="T5" fmla="*/ 13 h 192"/>
                <a:gd name="T6" fmla="*/ 0 w 273"/>
                <a:gd name="T7" fmla="*/ 178 h 192"/>
                <a:gd name="T8" fmla="*/ 14 w 273"/>
                <a:gd name="T9" fmla="*/ 183 h 192"/>
                <a:gd name="T10" fmla="*/ 80 w 273"/>
                <a:gd name="T11" fmla="*/ 192 h 192"/>
                <a:gd name="T12" fmla="*/ 134 w 273"/>
                <a:gd name="T13" fmla="*/ 186 h 192"/>
                <a:gd name="T14" fmla="*/ 267 w 273"/>
                <a:gd name="T15" fmla="*/ 51 h 192"/>
                <a:gd name="T16" fmla="*/ 268 w 27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92">
                  <a:moveTo>
                    <a:pt x="268" y="0"/>
                  </a:moveTo>
                  <a:cubicBezTo>
                    <a:pt x="12" y="0"/>
                    <a:pt x="12" y="0"/>
                    <a:pt x="12" y="0"/>
                  </a:cubicBezTo>
                  <a:cubicBezTo>
                    <a:pt x="5" y="0"/>
                    <a:pt x="0" y="6"/>
                    <a:pt x="0" y="13"/>
                  </a:cubicBezTo>
                  <a:cubicBezTo>
                    <a:pt x="0" y="178"/>
                    <a:pt x="0" y="178"/>
                    <a:pt x="0" y="178"/>
                  </a:cubicBezTo>
                  <a:cubicBezTo>
                    <a:pt x="14" y="183"/>
                    <a:pt x="14" y="183"/>
                    <a:pt x="14" y="183"/>
                  </a:cubicBezTo>
                  <a:cubicBezTo>
                    <a:pt x="36" y="189"/>
                    <a:pt x="58" y="192"/>
                    <a:pt x="80" y="192"/>
                  </a:cubicBezTo>
                  <a:cubicBezTo>
                    <a:pt x="98" y="192"/>
                    <a:pt x="116" y="190"/>
                    <a:pt x="134" y="186"/>
                  </a:cubicBezTo>
                  <a:cubicBezTo>
                    <a:pt x="186" y="173"/>
                    <a:pt x="245" y="138"/>
                    <a:pt x="267" y="51"/>
                  </a:cubicBezTo>
                  <a:cubicBezTo>
                    <a:pt x="267" y="51"/>
                    <a:pt x="273" y="31"/>
                    <a:pt x="26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36">
              <a:extLst>
                <a:ext uri="{FF2B5EF4-FFF2-40B4-BE49-F238E27FC236}">
                  <a16:creationId xmlns:a16="http://schemas.microsoft.com/office/drawing/2014/main" id="{7CEE3D31-582E-4CD3-AC5D-E7CB2B239D54}"/>
                </a:ext>
              </a:extLst>
            </p:cNvPr>
            <p:cNvSpPr>
              <a:spLocks noEditPoints="1"/>
            </p:cNvSpPr>
            <p:nvPr/>
          </p:nvSpPr>
          <p:spPr bwMode="auto">
            <a:xfrm>
              <a:off x="4994276" y="3506788"/>
              <a:ext cx="293688" cy="260350"/>
            </a:xfrm>
            <a:custGeom>
              <a:avLst/>
              <a:gdLst>
                <a:gd name="T0" fmla="*/ 0 w 343"/>
                <a:gd name="T1" fmla="*/ 70 h 303"/>
                <a:gd name="T2" fmla="*/ 0 w 343"/>
                <a:gd name="T3" fmla="*/ 290 h 303"/>
                <a:gd name="T4" fmla="*/ 14 w 343"/>
                <a:gd name="T5" fmla="*/ 303 h 303"/>
                <a:gd name="T6" fmla="*/ 329 w 343"/>
                <a:gd name="T7" fmla="*/ 303 h 303"/>
                <a:gd name="T8" fmla="*/ 343 w 343"/>
                <a:gd name="T9" fmla="*/ 290 h 303"/>
                <a:gd name="T10" fmla="*/ 343 w 343"/>
                <a:gd name="T11" fmla="*/ 177 h 303"/>
                <a:gd name="T12" fmla="*/ 0 w 343"/>
                <a:gd name="T13" fmla="*/ 70 h 303"/>
                <a:gd name="T14" fmla="*/ 329 w 343"/>
                <a:gd name="T15" fmla="*/ 0 h 303"/>
                <a:gd name="T16" fmla="*/ 14 w 343"/>
                <a:gd name="T17" fmla="*/ 0 h 303"/>
                <a:gd name="T18" fmla="*/ 0 w 343"/>
                <a:gd name="T19" fmla="*/ 13 h 303"/>
                <a:gd name="T20" fmla="*/ 0 w 343"/>
                <a:gd name="T21" fmla="*/ 56 h 303"/>
                <a:gd name="T22" fmla="*/ 343 w 343"/>
                <a:gd name="T23" fmla="*/ 142 h 303"/>
                <a:gd name="T24" fmla="*/ 343 w 343"/>
                <a:gd name="T25" fmla="*/ 13 h 303"/>
                <a:gd name="T26" fmla="*/ 329 w 343"/>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3">
                  <a:moveTo>
                    <a:pt x="0" y="70"/>
                  </a:moveTo>
                  <a:cubicBezTo>
                    <a:pt x="0" y="290"/>
                    <a:pt x="0" y="290"/>
                    <a:pt x="0" y="290"/>
                  </a:cubicBezTo>
                  <a:cubicBezTo>
                    <a:pt x="0" y="298"/>
                    <a:pt x="6" y="303"/>
                    <a:pt x="14" y="303"/>
                  </a:cubicBezTo>
                  <a:cubicBezTo>
                    <a:pt x="329" y="303"/>
                    <a:pt x="329" y="303"/>
                    <a:pt x="329" y="303"/>
                  </a:cubicBezTo>
                  <a:cubicBezTo>
                    <a:pt x="337" y="303"/>
                    <a:pt x="343" y="298"/>
                    <a:pt x="343" y="290"/>
                  </a:cubicBezTo>
                  <a:cubicBezTo>
                    <a:pt x="343" y="177"/>
                    <a:pt x="343" y="177"/>
                    <a:pt x="343" y="177"/>
                  </a:cubicBezTo>
                  <a:cubicBezTo>
                    <a:pt x="0" y="70"/>
                    <a:pt x="0" y="70"/>
                    <a:pt x="0" y="70"/>
                  </a:cubicBezTo>
                  <a:moveTo>
                    <a:pt x="329" y="0"/>
                  </a:moveTo>
                  <a:cubicBezTo>
                    <a:pt x="14" y="0"/>
                    <a:pt x="14" y="0"/>
                    <a:pt x="14" y="0"/>
                  </a:cubicBezTo>
                  <a:cubicBezTo>
                    <a:pt x="6" y="0"/>
                    <a:pt x="0" y="6"/>
                    <a:pt x="0" y="13"/>
                  </a:cubicBezTo>
                  <a:cubicBezTo>
                    <a:pt x="0" y="56"/>
                    <a:pt x="0" y="56"/>
                    <a:pt x="0" y="56"/>
                  </a:cubicBezTo>
                  <a:cubicBezTo>
                    <a:pt x="343" y="142"/>
                    <a:pt x="343" y="142"/>
                    <a:pt x="343" y="142"/>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37">
              <a:extLst>
                <a:ext uri="{FF2B5EF4-FFF2-40B4-BE49-F238E27FC236}">
                  <a16:creationId xmlns:a16="http://schemas.microsoft.com/office/drawing/2014/main" id="{1520B8D0-86D4-47AE-9637-1DA1504F2E85}"/>
                </a:ext>
              </a:extLst>
            </p:cNvPr>
            <p:cNvSpPr>
              <a:spLocks noEditPoints="1"/>
            </p:cNvSpPr>
            <p:nvPr/>
          </p:nvSpPr>
          <p:spPr bwMode="auto">
            <a:xfrm>
              <a:off x="4994276" y="3824288"/>
              <a:ext cx="293688" cy="260350"/>
            </a:xfrm>
            <a:custGeom>
              <a:avLst/>
              <a:gdLst>
                <a:gd name="T0" fmla="*/ 0 w 343"/>
                <a:gd name="T1" fmla="*/ 137 h 304"/>
                <a:gd name="T2" fmla="*/ 0 w 343"/>
                <a:gd name="T3" fmla="*/ 290 h 304"/>
                <a:gd name="T4" fmla="*/ 14 w 343"/>
                <a:gd name="T5" fmla="*/ 304 h 304"/>
                <a:gd name="T6" fmla="*/ 329 w 343"/>
                <a:gd name="T7" fmla="*/ 304 h 304"/>
                <a:gd name="T8" fmla="*/ 343 w 343"/>
                <a:gd name="T9" fmla="*/ 290 h 304"/>
                <a:gd name="T10" fmla="*/ 343 w 343"/>
                <a:gd name="T11" fmla="*/ 254 h 304"/>
                <a:gd name="T12" fmla="*/ 0 w 343"/>
                <a:gd name="T13" fmla="*/ 137 h 304"/>
                <a:gd name="T14" fmla="*/ 329 w 343"/>
                <a:gd name="T15" fmla="*/ 0 h 304"/>
                <a:gd name="T16" fmla="*/ 14 w 343"/>
                <a:gd name="T17" fmla="*/ 0 h 304"/>
                <a:gd name="T18" fmla="*/ 0 w 343"/>
                <a:gd name="T19" fmla="*/ 13 h 304"/>
                <a:gd name="T20" fmla="*/ 0 w 343"/>
                <a:gd name="T21" fmla="*/ 109 h 304"/>
                <a:gd name="T22" fmla="*/ 343 w 343"/>
                <a:gd name="T23" fmla="*/ 204 h 304"/>
                <a:gd name="T24" fmla="*/ 343 w 343"/>
                <a:gd name="T25" fmla="*/ 13 h 304"/>
                <a:gd name="T26" fmla="*/ 329 w 343"/>
                <a:gd name="T2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4">
                  <a:moveTo>
                    <a:pt x="0" y="137"/>
                  </a:moveTo>
                  <a:cubicBezTo>
                    <a:pt x="0" y="290"/>
                    <a:pt x="0" y="290"/>
                    <a:pt x="0" y="290"/>
                  </a:cubicBezTo>
                  <a:cubicBezTo>
                    <a:pt x="0" y="298"/>
                    <a:pt x="6" y="304"/>
                    <a:pt x="14" y="304"/>
                  </a:cubicBezTo>
                  <a:cubicBezTo>
                    <a:pt x="329" y="304"/>
                    <a:pt x="329" y="304"/>
                    <a:pt x="329" y="304"/>
                  </a:cubicBezTo>
                  <a:cubicBezTo>
                    <a:pt x="337" y="304"/>
                    <a:pt x="343" y="298"/>
                    <a:pt x="343" y="290"/>
                  </a:cubicBezTo>
                  <a:cubicBezTo>
                    <a:pt x="343" y="254"/>
                    <a:pt x="343" y="254"/>
                    <a:pt x="343" y="254"/>
                  </a:cubicBezTo>
                  <a:cubicBezTo>
                    <a:pt x="0" y="137"/>
                    <a:pt x="0" y="137"/>
                    <a:pt x="0" y="137"/>
                  </a:cubicBezTo>
                  <a:moveTo>
                    <a:pt x="329" y="0"/>
                  </a:moveTo>
                  <a:cubicBezTo>
                    <a:pt x="14" y="0"/>
                    <a:pt x="14" y="0"/>
                    <a:pt x="14" y="0"/>
                  </a:cubicBezTo>
                  <a:cubicBezTo>
                    <a:pt x="6" y="0"/>
                    <a:pt x="0" y="6"/>
                    <a:pt x="0" y="13"/>
                  </a:cubicBezTo>
                  <a:cubicBezTo>
                    <a:pt x="0" y="109"/>
                    <a:pt x="0" y="109"/>
                    <a:pt x="0" y="109"/>
                  </a:cubicBezTo>
                  <a:cubicBezTo>
                    <a:pt x="343" y="204"/>
                    <a:pt x="343" y="204"/>
                    <a:pt x="343" y="204"/>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38">
              <a:extLst>
                <a:ext uri="{FF2B5EF4-FFF2-40B4-BE49-F238E27FC236}">
                  <a16:creationId xmlns:a16="http://schemas.microsoft.com/office/drawing/2014/main" id="{01C25305-824D-4BC7-8F85-73A284F72688}"/>
                </a:ext>
              </a:extLst>
            </p:cNvPr>
            <p:cNvSpPr>
              <a:spLocks/>
            </p:cNvSpPr>
            <p:nvPr/>
          </p:nvSpPr>
          <p:spPr bwMode="auto">
            <a:xfrm>
              <a:off x="4994276" y="4132263"/>
              <a:ext cx="293688" cy="219075"/>
            </a:xfrm>
            <a:custGeom>
              <a:avLst/>
              <a:gdLst>
                <a:gd name="T0" fmla="*/ 329 w 343"/>
                <a:gd name="T1" fmla="*/ 0 h 256"/>
                <a:gd name="T2" fmla="*/ 14 w 343"/>
                <a:gd name="T3" fmla="*/ 0 h 256"/>
                <a:gd name="T4" fmla="*/ 0 w 343"/>
                <a:gd name="T5" fmla="*/ 13 h 256"/>
                <a:gd name="T6" fmla="*/ 0 w 343"/>
                <a:gd name="T7" fmla="*/ 155 h 256"/>
                <a:gd name="T8" fmla="*/ 343 w 343"/>
                <a:gd name="T9" fmla="*/ 256 h 256"/>
                <a:gd name="T10" fmla="*/ 343 w 343"/>
                <a:gd name="T11" fmla="*/ 13 h 256"/>
                <a:gd name="T12" fmla="*/ 329 w 343"/>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43" h="256">
                  <a:moveTo>
                    <a:pt x="329" y="0"/>
                  </a:moveTo>
                  <a:cubicBezTo>
                    <a:pt x="14" y="0"/>
                    <a:pt x="14" y="0"/>
                    <a:pt x="14" y="0"/>
                  </a:cubicBezTo>
                  <a:cubicBezTo>
                    <a:pt x="6" y="0"/>
                    <a:pt x="0" y="6"/>
                    <a:pt x="0" y="13"/>
                  </a:cubicBezTo>
                  <a:cubicBezTo>
                    <a:pt x="0" y="155"/>
                    <a:pt x="0" y="155"/>
                    <a:pt x="0" y="155"/>
                  </a:cubicBezTo>
                  <a:cubicBezTo>
                    <a:pt x="343" y="256"/>
                    <a:pt x="343" y="256"/>
                    <a:pt x="343" y="256"/>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39">
              <a:extLst>
                <a:ext uri="{FF2B5EF4-FFF2-40B4-BE49-F238E27FC236}">
                  <a16:creationId xmlns:a16="http://schemas.microsoft.com/office/drawing/2014/main" id="{7B22EE1E-F06D-42A5-9CFB-4E10CEBEA926}"/>
                </a:ext>
              </a:extLst>
            </p:cNvPr>
            <p:cNvSpPr>
              <a:spLocks noEditPoints="1"/>
            </p:cNvSpPr>
            <p:nvPr/>
          </p:nvSpPr>
          <p:spPr bwMode="auto">
            <a:xfrm>
              <a:off x="5629276" y="3506788"/>
              <a:ext cx="177800" cy="495300"/>
            </a:xfrm>
            <a:custGeom>
              <a:avLst/>
              <a:gdLst>
                <a:gd name="T0" fmla="*/ 0 w 207"/>
                <a:gd name="T1" fmla="*/ 301 h 578"/>
                <a:gd name="T2" fmla="*/ 0 w 207"/>
                <a:gd name="T3" fmla="*/ 561 h 578"/>
                <a:gd name="T4" fmla="*/ 18 w 207"/>
                <a:gd name="T5" fmla="*/ 578 h 578"/>
                <a:gd name="T6" fmla="*/ 184 w 207"/>
                <a:gd name="T7" fmla="*/ 578 h 578"/>
                <a:gd name="T8" fmla="*/ 202 w 207"/>
                <a:gd name="T9" fmla="*/ 494 h 578"/>
                <a:gd name="T10" fmla="*/ 47 w 207"/>
                <a:gd name="T11" fmla="*/ 316 h 578"/>
                <a:gd name="T12" fmla="*/ 0 w 207"/>
                <a:gd name="T13" fmla="*/ 301 h 578"/>
                <a:gd name="T14" fmla="*/ 153 w 207"/>
                <a:gd name="T15" fmla="*/ 0 h 578"/>
                <a:gd name="T16" fmla="*/ 18 w 207"/>
                <a:gd name="T17" fmla="*/ 0 h 578"/>
                <a:gd name="T18" fmla="*/ 0 w 207"/>
                <a:gd name="T19" fmla="*/ 17 h 578"/>
                <a:gd name="T20" fmla="*/ 0 w 207"/>
                <a:gd name="T21" fmla="*/ 234 h 578"/>
                <a:gd name="T22" fmla="*/ 38 w 207"/>
                <a:gd name="T23" fmla="*/ 236 h 578"/>
                <a:gd name="T24" fmla="*/ 153 w 207"/>
                <a:gd name="T25" fmla="*/ 196 h 578"/>
                <a:gd name="T26" fmla="*/ 179 w 207"/>
                <a:gd name="T27" fmla="*/ 123 h 578"/>
                <a:gd name="T28" fmla="*/ 153 w 207"/>
                <a:gd name="T2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578">
                  <a:moveTo>
                    <a:pt x="0" y="301"/>
                  </a:moveTo>
                  <a:cubicBezTo>
                    <a:pt x="0" y="561"/>
                    <a:pt x="0" y="561"/>
                    <a:pt x="0" y="561"/>
                  </a:cubicBezTo>
                  <a:cubicBezTo>
                    <a:pt x="0" y="570"/>
                    <a:pt x="8" y="578"/>
                    <a:pt x="18" y="578"/>
                  </a:cubicBezTo>
                  <a:cubicBezTo>
                    <a:pt x="184" y="578"/>
                    <a:pt x="184" y="578"/>
                    <a:pt x="184" y="578"/>
                  </a:cubicBezTo>
                  <a:cubicBezTo>
                    <a:pt x="195" y="552"/>
                    <a:pt x="202" y="523"/>
                    <a:pt x="202" y="494"/>
                  </a:cubicBezTo>
                  <a:cubicBezTo>
                    <a:pt x="202" y="494"/>
                    <a:pt x="193" y="373"/>
                    <a:pt x="47" y="316"/>
                  </a:cubicBezTo>
                  <a:cubicBezTo>
                    <a:pt x="0" y="301"/>
                    <a:pt x="0" y="301"/>
                    <a:pt x="0" y="301"/>
                  </a:cubicBezTo>
                  <a:moveTo>
                    <a:pt x="153" y="0"/>
                  </a:moveTo>
                  <a:cubicBezTo>
                    <a:pt x="18" y="0"/>
                    <a:pt x="18" y="0"/>
                    <a:pt x="18" y="0"/>
                  </a:cubicBezTo>
                  <a:cubicBezTo>
                    <a:pt x="8" y="0"/>
                    <a:pt x="0" y="7"/>
                    <a:pt x="0" y="17"/>
                  </a:cubicBezTo>
                  <a:cubicBezTo>
                    <a:pt x="0" y="234"/>
                    <a:pt x="0" y="234"/>
                    <a:pt x="0" y="234"/>
                  </a:cubicBezTo>
                  <a:cubicBezTo>
                    <a:pt x="13" y="235"/>
                    <a:pt x="26" y="236"/>
                    <a:pt x="38" y="236"/>
                  </a:cubicBezTo>
                  <a:cubicBezTo>
                    <a:pt x="86" y="236"/>
                    <a:pt x="131" y="226"/>
                    <a:pt x="153" y="196"/>
                  </a:cubicBezTo>
                  <a:cubicBezTo>
                    <a:pt x="166" y="177"/>
                    <a:pt x="174" y="150"/>
                    <a:pt x="179" y="123"/>
                  </a:cubicBezTo>
                  <a:cubicBezTo>
                    <a:pt x="179" y="123"/>
                    <a:pt x="207" y="64"/>
                    <a:pt x="15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40">
              <a:extLst>
                <a:ext uri="{FF2B5EF4-FFF2-40B4-BE49-F238E27FC236}">
                  <a16:creationId xmlns:a16="http://schemas.microsoft.com/office/drawing/2014/main" id="{35DD4EE4-3997-4798-AAD2-C3919EA7F5BC}"/>
                </a:ext>
              </a:extLst>
            </p:cNvPr>
            <p:cNvSpPr>
              <a:spLocks noEditPoints="1"/>
            </p:cNvSpPr>
            <p:nvPr/>
          </p:nvSpPr>
          <p:spPr bwMode="auto">
            <a:xfrm>
              <a:off x="5329238" y="3502025"/>
              <a:ext cx="258763" cy="661988"/>
            </a:xfrm>
            <a:custGeom>
              <a:avLst/>
              <a:gdLst>
                <a:gd name="T0" fmla="*/ 0 w 303"/>
                <a:gd name="T1" fmla="*/ 647 h 772"/>
                <a:gd name="T2" fmla="*/ 0 w 303"/>
                <a:gd name="T3" fmla="*/ 752 h 772"/>
                <a:gd name="T4" fmla="*/ 20 w 303"/>
                <a:gd name="T5" fmla="*/ 772 h 772"/>
                <a:gd name="T6" fmla="*/ 248 w 303"/>
                <a:gd name="T7" fmla="*/ 772 h 772"/>
                <a:gd name="T8" fmla="*/ 248 w 303"/>
                <a:gd name="T9" fmla="*/ 771 h 772"/>
                <a:gd name="T10" fmla="*/ 115 w 303"/>
                <a:gd name="T11" fmla="*/ 686 h 772"/>
                <a:gd name="T12" fmla="*/ 0 w 303"/>
                <a:gd name="T13" fmla="*/ 647 h 772"/>
                <a:gd name="T14" fmla="*/ 0 w 303"/>
                <a:gd name="T15" fmla="*/ 198 h 772"/>
                <a:gd name="T16" fmla="*/ 0 w 303"/>
                <a:gd name="T17" fmla="*/ 593 h 772"/>
                <a:gd name="T18" fmla="*/ 249 w 303"/>
                <a:gd name="T19" fmla="*/ 662 h 772"/>
                <a:gd name="T20" fmla="*/ 303 w 303"/>
                <a:gd name="T21" fmla="*/ 675 h 772"/>
                <a:gd name="T22" fmla="*/ 303 w 303"/>
                <a:gd name="T23" fmla="*/ 292 h 772"/>
                <a:gd name="T24" fmla="*/ 0 w 303"/>
                <a:gd name="T25" fmla="*/ 198 h 772"/>
                <a:gd name="T26" fmla="*/ 283 w 303"/>
                <a:gd name="T27" fmla="*/ 0 h 772"/>
                <a:gd name="T28" fmla="*/ 20 w 303"/>
                <a:gd name="T29" fmla="*/ 0 h 772"/>
                <a:gd name="T30" fmla="*/ 0 w 303"/>
                <a:gd name="T31" fmla="*/ 20 h 772"/>
                <a:gd name="T32" fmla="*/ 0 w 303"/>
                <a:gd name="T33" fmla="*/ 160 h 772"/>
                <a:gd name="T34" fmla="*/ 219 w 303"/>
                <a:gd name="T35" fmla="*/ 215 h 772"/>
                <a:gd name="T36" fmla="*/ 303 w 303"/>
                <a:gd name="T37" fmla="*/ 234 h 772"/>
                <a:gd name="T38" fmla="*/ 303 w 303"/>
                <a:gd name="T39" fmla="*/ 20 h 772"/>
                <a:gd name="T40" fmla="*/ 283 w 303"/>
                <a:gd name="T4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772">
                  <a:moveTo>
                    <a:pt x="0" y="647"/>
                  </a:moveTo>
                  <a:cubicBezTo>
                    <a:pt x="0" y="752"/>
                    <a:pt x="0" y="752"/>
                    <a:pt x="0" y="752"/>
                  </a:cubicBezTo>
                  <a:cubicBezTo>
                    <a:pt x="0" y="763"/>
                    <a:pt x="9" y="772"/>
                    <a:pt x="20" y="772"/>
                  </a:cubicBezTo>
                  <a:cubicBezTo>
                    <a:pt x="248" y="772"/>
                    <a:pt x="248" y="772"/>
                    <a:pt x="248" y="772"/>
                  </a:cubicBezTo>
                  <a:cubicBezTo>
                    <a:pt x="248" y="772"/>
                    <a:pt x="248" y="772"/>
                    <a:pt x="248" y="771"/>
                  </a:cubicBezTo>
                  <a:cubicBezTo>
                    <a:pt x="220" y="720"/>
                    <a:pt x="171" y="703"/>
                    <a:pt x="115" y="686"/>
                  </a:cubicBezTo>
                  <a:cubicBezTo>
                    <a:pt x="0" y="647"/>
                    <a:pt x="0" y="647"/>
                    <a:pt x="0" y="647"/>
                  </a:cubicBezTo>
                  <a:moveTo>
                    <a:pt x="0" y="198"/>
                  </a:moveTo>
                  <a:cubicBezTo>
                    <a:pt x="0" y="593"/>
                    <a:pt x="0" y="593"/>
                    <a:pt x="0" y="593"/>
                  </a:cubicBezTo>
                  <a:cubicBezTo>
                    <a:pt x="249" y="662"/>
                    <a:pt x="249" y="662"/>
                    <a:pt x="249" y="662"/>
                  </a:cubicBezTo>
                  <a:cubicBezTo>
                    <a:pt x="264" y="666"/>
                    <a:pt x="283" y="671"/>
                    <a:pt x="303" y="675"/>
                  </a:cubicBezTo>
                  <a:cubicBezTo>
                    <a:pt x="303" y="292"/>
                    <a:pt x="303" y="292"/>
                    <a:pt x="303" y="292"/>
                  </a:cubicBezTo>
                  <a:cubicBezTo>
                    <a:pt x="0" y="198"/>
                    <a:pt x="0" y="198"/>
                    <a:pt x="0" y="198"/>
                  </a:cubicBezTo>
                  <a:moveTo>
                    <a:pt x="283" y="0"/>
                  </a:moveTo>
                  <a:cubicBezTo>
                    <a:pt x="20" y="0"/>
                    <a:pt x="20" y="0"/>
                    <a:pt x="20" y="0"/>
                  </a:cubicBezTo>
                  <a:cubicBezTo>
                    <a:pt x="9" y="0"/>
                    <a:pt x="0" y="9"/>
                    <a:pt x="0" y="20"/>
                  </a:cubicBezTo>
                  <a:cubicBezTo>
                    <a:pt x="0" y="160"/>
                    <a:pt x="0" y="160"/>
                    <a:pt x="0" y="160"/>
                  </a:cubicBezTo>
                  <a:cubicBezTo>
                    <a:pt x="219" y="215"/>
                    <a:pt x="219" y="215"/>
                    <a:pt x="219" y="215"/>
                  </a:cubicBezTo>
                  <a:cubicBezTo>
                    <a:pt x="240" y="221"/>
                    <a:pt x="270" y="228"/>
                    <a:pt x="303" y="234"/>
                  </a:cubicBezTo>
                  <a:cubicBezTo>
                    <a:pt x="303" y="20"/>
                    <a:pt x="303" y="20"/>
                    <a:pt x="303" y="20"/>
                  </a:cubicBezTo>
                  <a:cubicBezTo>
                    <a:pt x="303" y="9"/>
                    <a:pt x="294" y="0"/>
                    <a:pt x="28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41">
              <a:extLst>
                <a:ext uri="{FF2B5EF4-FFF2-40B4-BE49-F238E27FC236}">
                  <a16:creationId xmlns:a16="http://schemas.microsoft.com/office/drawing/2014/main" id="{52E7FE56-D853-4EBD-A788-6DEEB5216DEC}"/>
                </a:ext>
              </a:extLst>
            </p:cNvPr>
            <p:cNvSpPr>
              <a:spLocks/>
            </p:cNvSpPr>
            <p:nvPr/>
          </p:nvSpPr>
          <p:spPr bwMode="auto">
            <a:xfrm>
              <a:off x="3563938" y="2719388"/>
              <a:ext cx="2284413" cy="1893888"/>
            </a:xfrm>
            <a:custGeom>
              <a:avLst/>
              <a:gdLst>
                <a:gd name="T0" fmla="*/ 0 w 2666"/>
                <a:gd name="T1" fmla="*/ 985 h 2208"/>
                <a:gd name="T2" fmla="*/ 74 w 2666"/>
                <a:gd name="T3" fmla="*/ 1005 h 2208"/>
                <a:gd name="T4" fmla="*/ 156 w 2666"/>
                <a:gd name="T5" fmla="*/ 1301 h 2208"/>
                <a:gd name="T6" fmla="*/ 994 w 2666"/>
                <a:gd name="T7" fmla="*/ 2152 h 2208"/>
                <a:gd name="T8" fmla="*/ 1205 w 2666"/>
                <a:gd name="T9" fmla="*/ 1953 h 2208"/>
                <a:gd name="T10" fmla="*/ 1162 w 2666"/>
                <a:gd name="T11" fmla="*/ 1841 h 2208"/>
                <a:gd name="T12" fmla="*/ 896 w 2666"/>
                <a:gd name="T13" fmla="*/ 1544 h 2208"/>
                <a:gd name="T14" fmla="*/ 2107 w 2666"/>
                <a:gd name="T15" fmla="*/ 1903 h 2208"/>
                <a:gd name="T16" fmla="*/ 2227 w 2666"/>
                <a:gd name="T17" fmla="*/ 1906 h 2208"/>
                <a:gd name="T18" fmla="*/ 2361 w 2666"/>
                <a:gd name="T19" fmla="*/ 1772 h 2208"/>
                <a:gd name="T20" fmla="*/ 2342 w 2666"/>
                <a:gd name="T21" fmla="*/ 1665 h 2208"/>
                <a:gd name="T22" fmla="*/ 2209 w 2666"/>
                <a:gd name="T23" fmla="*/ 1579 h 2208"/>
                <a:gd name="T24" fmla="*/ 1261 w 2666"/>
                <a:gd name="T25" fmla="*/ 1256 h 2208"/>
                <a:gd name="T26" fmla="*/ 2342 w 2666"/>
                <a:gd name="T27" fmla="*/ 1555 h 2208"/>
                <a:gd name="T28" fmla="*/ 2565 w 2666"/>
                <a:gd name="T29" fmla="*/ 1560 h 2208"/>
                <a:gd name="T30" fmla="*/ 2646 w 2666"/>
                <a:gd name="T31" fmla="*/ 1393 h 2208"/>
                <a:gd name="T32" fmla="*/ 2492 w 2666"/>
                <a:gd name="T33" fmla="*/ 1215 h 2208"/>
                <a:gd name="T34" fmla="*/ 1457 w 2666"/>
                <a:gd name="T35" fmla="*/ 893 h 2208"/>
                <a:gd name="T36" fmla="*/ 2313 w 2666"/>
                <a:gd name="T37" fmla="*/ 1108 h 2208"/>
                <a:gd name="T38" fmla="*/ 2597 w 2666"/>
                <a:gd name="T39" fmla="*/ 1095 h 2208"/>
                <a:gd name="T40" fmla="*/ 2624 w 2666"/>
                <a:gd name="T41" fmla="*/ 1022 h 2208"/>
                <a:gd name="T42" fmla="*/ 2542 w 2666"/>
                <a:gd name="T43" fmla="*/ 851 h 2208"/>
                <a:gd name="T44" fmla="*/ 2432 w 2666"/>
                <a:gd name="T45" fmla="*/ 806 h 2208"/>
                <a:gd name="T46" fmla="*/ 1502 w 2666"/>
                <a:gd name="T47" fmla="*/ 501 h 2208"/>
                <a:gd name="T48" fmla="*/ 2139 w 2666"/>
                <a:gd name="T49" fmla="*/ 666 h 2208"/>
                <a:gd name="T50" fmla="*/ 2327 w 2666"/>
                <a:gd name="T51" fmla="*/ 631 h 2208"/>
                <a:gd name="T52" fmla="*/ 2355 w 2666"/>
                <a:gd name="T53" fmla="*/ 565 h 2208"/>
                <a:gd name="T54" fmla="*/ 2217 w 2666"/>
                <a:gd name="T55" fmla="*/ 371 h 2208"/>
                <a:gd name="T56" fmla="*/ 1080 w 2666"/>
                <a:gd name="T57" fmla="*/ 73 h 2208"/>
                <a:gd name="T58" fmla="*/ 819 w 2666"/>
                <a:gd name="T59" fmla="*/ 19 h 2208"/>
                <a:gd name="T60" fmla="*/ 609 w 2666"/>
                <a:gd name="T61" fmla="*/ 7 h 2208"/>
                <a:gd name="T62" fmla="*/ 456 w 2666"/>
                <a:gd name="T63" fmla="*/ 44 h 2208"/>
                <a:gd name="T64" fmla="*/ 347 w 2666"/>
                <a:gd name="T65" fmla="*/ 110 h 2208"/>
                <a:gd name="T66" fmla="*/ 250 w 2666"/>
                <a:gd name="T67" fmla="*/ 79 h 2208"/>
                <a:gd name="T68" fmla="*/ 0 w 2666"/>
                <a:gd name="T69" fmla="*/ 985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6" h="2208">
                  <a:moveTo>
                    <a:pt x="0" y="985"/>
                  </a:moveTo>
                  <a:cubicBezTo>
                    <a:pt x="74" y="1005"/>
                    <a:pt x="74" y="1005"/>
                    <a:pt x="74" y="1005"/>
                  </a:cubicBezTo>
                  <a:cubicBezTo>
                    <a:pt x="74" y="1005"/>
                    <a:pt x="68" y="1214"/>
                    <a:pt x="156" y="1301"/>
                  </a:cubicBezTo>
                  <a:cubicBezTo>
                    <a:pt x="156" y="1301"/>
                    <a:pt x="866" y="2040"/>
                    <a:pt x="994" y="2152"/>
                  </a:cubicBezTo>
                  <a:cubicBezTo>
                    <a:pt x="994" y="2152"/>
                    <a:pt x="1238" y="2208"/>
                    <a:pt x="1205" y="1953"/>
                  </a:cubicBezTo>
                  <a:cubicBezTo>
                    <a:pt x="1205" y="1953"/>
                    <a:pt x="1216" y="1907"/>
                    <a:pt x="1162" y="1841"/>
                  </a:cubicBezTo>
                  <a:cubicBezTo>
                    <a:pt x="896" y="1544"/>
                    <a:pt x="896" y="1544"/>
                    <a:pt x="896" y="1544"/>
                  </a:cubicBezTo>
                  <a:cubicBezTo>
                    <a:pt x="2107" y="1903"/>
                    <a:pt x="2107" y="1903"/>
                    <a:pt x="2107" y="1903"/>
                  </a:cubicBezTo>
                  <a:cubicBezTo>
                    <a:pt x="2146" y="1914"/>
                    <a:pt x="2188" y="1916"/>
                    <a:pt x="2227" y="1906"/>
                  </a:cubicBezTo>
                  <a:cubicBezTo>
                    <a:pt x="2279" y="1893"/>
                    <a:pt x="2338" y="1858"/>
                    <a:pt x="2361" y="1772"/>
                  </a:cubicBezTo>
                  <a:cubicBezTo>
                    <a:pt x="2361" y="1772"/>
                    <a:pt x="2374" y="1724"/>
                    <a:pt x="2342" y="1665"/>
                  </a:cubicBezTo>
                  <a:cubicBezTo>
                    <a:pt x="2314" y="1613"/>
                    <a:pt x="2265" y="1596"/>
                    <a:pt x="2209" y="1579"/>
                  </a:cubicBezTo>
                  <a:cubicBezTo>
                    <a:pt x="1261" y="1256"/>
                    <a:pt x="1261" y="1256"/>
                    <a:pt x="1261" y="1256"/>
                  </a:cubicBezTo>
                  <a:cubicBezTo>
                    <a:pt x="2342" y="1555"/>
                    <a:pt x="2342" y="1555"/>
                    <a:pt x="2342" y="1555"/>
                  </a:cubicBezTo>
                  <a:cubicBezTo>
                    <a:pt x="2402" y="1573"/>
                    <a:pt x="2513" y="1595"/>
                    <a:pt x="2565" y="1560"/>
                  </a:cubicBezTo>
                  <a:cubicBezTo>
                    <a:pt x="2609" y="1530"/>
                    <a:pt x="2646" y="1463"/>
                    <a:pt x="2646" y="1393"/>
                  </a:cubicBezTo>
                  <a:cubicBezTo>
                    <a:pt x="2646" y="1393"/>
                    <a:pt x="2637" y="1272"/>
                    <a:pt x="2492" y="1215"/>
                  </a:cubicBezTo>
                  <a:cubicBezTo>
                    <a:pt x="1457" y="893"/>
                    <a:pt x="1457" y="893"/>
                    <a:pt x="1457" y="893"/>
                  </a:cubicBezTo>
                  <a:cubicBezTo>
                    <a:pt x="2313" y="1108"/>
                    <a:pt x="2313" y="1108"/>
                    <a:pt x="2313" y="1108"/>
                  </a:cubicBezTo>
                  <a:cubicBezTo>
                    <a:pt x="2381" y="1127"/>
                    <a:pt x="2547" y="1164"/>
                    <a:pt x="2597" y="1095"/>
                  </a:cubicBezTo>
                  <a:cubicBezTo>
                    <a:pt x="2611" y="1076"/>
                    <a:pt x="2618" y="1049"/>
                    <a:pt x="2624" y="1022"/>
                  </a:cubicBezTo>
                  <a:cubicBezTo>
                    <a:pt x="2624" y="1022"/>
                    <a:pt x="2666" y="931"/>
                    <a:pt x="2542" y="851"/>
                  </a:cubicBezTo>
                  <a:cubicBezTo>
                    <a:pt x="2521" y="837"/>
                    <a:pt x="2456" y="813"/>
                    <a:pt x="2432" y="806"/>
                  </a:cubicBezTo>
                  <a:cubicBezTo>
                    <a:pt x="1502" y="501"/>
                    <a:pt x="1502" y="501"/>
                    <a:pt x="1502" y="501"/>
                  </a:cubicBezTo>
                  <a:cubicBezTo>
                    <a:pt x="2139" y="666"/>
                    <a:pt x="2139" y="666"/>
                    <a:pt x="2139" y="666"/>
                  </a:cubicBezTo>
                  <a:cubicBezTo>
                    <a:pt x="2206" y="685"/>
                    <a:pt x="2285" y="685"/>
                    <a:pt x="2327" y="631"/>
                  </a:cubicBezTo>
                  <a:cubicBezTo>
                    <a:pt x="2341" y="612"/>
                    <a:pt x="2352" y="591"/>
                    <a:pt x="2355" y="565"/>
                  </a:cubicBezTo>
                  <a:cubicBezTo>
                    <a:pt x="2355" y="565"/>
                    <a:pt x="2389" y="427"/>
                    <a:pt x="2217" y="371"/>
                  </a:cubicBezTo>
                  <a:cubicBezTo>
                    <a:pt x="1080" y="73"/>
                    <a:pt x="1080" y="73"/>
                    <a:pt x="1080" y="73"/>
                  </a:cubicBezTo>
                  <a:cubicBezTo>
                    <a:pt x="819" y="19"/>
                    <a:pt x="819" y="19"/>
                    <a:pt x="819" y="19"/>
                  </a:cubicBezTo>
                  <a:cubicBezTo>
                    <a:pt x="750" y="5"/>
                    <a:pt x="679" y="0"/>
                    <a:pt x="609" y="7"/>
                  </a:cubicBezTo>
                  <a:cubicBezTo>
                    <a:pt x="560" y="12"/>
                    <a:pt x="506" y="23"/>
                    <a:pt x="456" y="44"/>
                  </a:cubicBezTo>
                  <a:cubicBezTo>
                    <a:pt x="456" y="44"/>
                    <a:pt x="356" y="83"/>
                    <a:pt x="347" y="110"/>
                  </a:cubicBezTo>
                  <a:cubicBezTo>
                    <a:pt x="250" y="79"/>
                    <a:pt x="250" y="79"/>
                    <a:pt x="250" y="79"/>
                  </a:cubicBezTo>
                  <a:lnTo>
                    <a:pt x="0" y="985"/>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42">
              <a:extLst>
                <a:ext uri="{FF2B5EF4-FFF2-40B4-BE49-F238E27FC236}">
                  <a16:creationId xmlns:a16="http://schemas.microsoft.com/office/drawing/2014/main" id="{2473A892-804B-4B36-AA0F-CCF6B7B5AEE9}"/>
                </a:ext>
              </a:extLst>
            </p:cNvPr>
            <p:cNvSpPr>
              <a:spLocks/>
            </p:cNvSpPr>
            <p:nvPr/>
          </p:nvSpPr>
          <p:spPr bwMode="auto">
            <a:xfrm>
              <a:off x="3435351" y="2647950"/>
              <a:ext cx="411163" cy="1087438"/>
            </a:xfrm>
            <a:custGeom>
              <a:avLst/>
              <a:gdLst>
                <a:gd name="T0" fmla="*/ 186 w 259"/>
                <a:gd name="T1" fmla="*/ 0 h 685"/>
                <a:gd name="T2" fmla="*/ 259 w 259"/>
                <a:gd name="T3" fmla="*/ 20 h 685"/>
                <a:gd name="T4" fmla="*/ 73 w 259"/>
                <a:gd name="T5" fmla="*/ 685 h 685"/>
                <a:gd name="T6" fmla="*/ 0 w 259"/>
                <a:gd name="T7" fmla="*/ 664 h 685"/>
                <a:gd name="T8" fmla="*/ 186 w 259"/>
                <a:gd name="T9" fmla="*/ 0 h 685"/>
              </a:gdLst>
              <a:ahLst/>
              <a:cxnLst>
                <a:cxn ang="0">
                  <a:pos x="T0" y="T1"/>
                </a:cxn>
                <a:cxn ang="0">
                  <a:pos x="T2" y="T3"/>
                </a:cxn>
                <a:cxn ang="0">
                  <a:pos x="T4" y="T5"/>
                </a:cxn>
                <a:cxn ang="0">
                  <a:pos x="T6" y="T7"/>
                </a:cxn>
                <a:cxn ang="0">
                  <a:pos x="T8" y="T9"/>
                </a:cxn>
              </a:cxnLst>
              <a:rect l="0" t="0" r="r" b="b"/>
              <a:pathLst>
                <a:path w="259" h="685">
                  <a:moveTo>
                    <a:pt x="186" y="0"/>
                  </a:moveTo>
                  <a:lnTo>
                    <a:pt x="259" y="20"/>
                  </a:lnTo>
                  <a:lnTo>
                    <a:pt x="73" y="685"/>
                  </a:lnTo>
                  <a:lnTo>
                    <a:pt x="0" y="664"/>
                  </a:lnTo>
                  <a:lnTo>
                    <a:pt x="18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3">
              <a:extLst>
                <a:ext uri="{FF2B5EF4-FFF2-40B4-BE49-F238E27FC236}">
                  <a16:creationId xmlns:a16="http://schemas.microsoft.com/office/drawing/2014/main" id="{71EAACE1-CD3E-418A-8B1C-9AF05BC77A0B}"/>
                </a:ext>
              </a:extLst>
            </p:cNvPr>
            <p:cNvSpPr>
              <a:spLocks/>
            </p:cNvSpPr>
            <p:nvPr/>
          </p:nvSpPr>
          <p:spPr bwMode="auto">
            <a:xfrm>
              <a:off x="1588" y="1576388"/>
              <a:ext cx="3767138" cy="2138363"/>
            </a:xfrm>
            <a:custGeom>
              <a:avLst/>
              <a:gdLst>
                <a:gd name="T0" fmla="*/ 3995 w 4394"/>
                <a:gd name="T1" fmla="*/ 2494 h 2494"/>
                <a:gd name="T2" fmla="*/ 3709 w 4394"/>
                <a:gd name="T3" fmla="*/ 2421 h 2494"/>
                <a:gd name="T4" fmla="*/ 2730 w 4394"/>
                <a:gd name="T5" fmla="*/ 2172 h 2494"/>
                <a:gd name="T6" fmla="*/ 2730 w 4394"/>
                <a:gd name="T7" fmla="*/ 2170 h 2494"/>
                <a:gd name="T8" fmla="*/ 2580 w 4394"/>
                <a:gd name="T9" fmla="*/ 2136 h 2494"/>
                <a:gd name="T10" fmla="*/ 1 w 4394"/>
                <a:gd name="T11" fmla="*/ 1695 h 2494"/>
                <a:gd name="T12" fmla="*/ 0 w 4394"/>
                <a:gd name="T13" fmla="*/ 0 h 2494"/>
                <a:gd name="T14" fmla="*/ 934 w 4394"/>
                <a:gd name="T15" fmla="*/ 213 h 2494"/>
                <a:gd name="T16" fmla="*/ 3282 w 4394"/>
                <a:gd name="T17" fmla="*/ 918 h 2494"/>
                <a:gd name="T18" fmla="*/ 4394 w 4394"/>
                <a:gd name="T19" fmla="*/ 1200 h 2494"/>
                <a:gd name="T20" fmla="*/ 3995 w 4394"/>
                <a:gd name="T21" fmla="*/ 249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4" h="2494">
                  <a:moveTo>
                    <a:pt x="3995" y="2494"/>
                  </a:moveTo>
                  <a:cubicBezTo>
                    <a:pt x="3709" y="2421"/>
                    <a:pt x="3709" y="2421"/>
                    <a:pt x="3709" y="2421"/>
                  </a:cubicBezTo>
                  <a:cubicBezTo>
                    <a:pt x="2730" y="2172"/>
                    <a:pt x="2730" y="2172"/>
                    <a:pt x="2730" y="2172"/>
                  </a:cubicBezTo>
                  <a:cubicBezTo>
                    <a:pt x="2730" y="2170"/>
                    <a:pt x="2730" y="2170"/>
                    <a:pt x="2730" y="2170"/>
                  </a:cubicBezTo>
                  <a:cubicBezTo>
                    <a:pt x="2682" y="2159"/>
                    <a:pt x="2630" y="2148"/>
                    <a:pt x="2580" y="2136"/>
                  </a:cubicBezTo>
                  <a:cubicBezTo>
                    <a:pt x="1701" y="1940"/>
                    <a:pt x="613" y="1722"/>
                    <a:pt x="1" y="1695"/>
                  </a:cubicBezTo>
                  <a:cubicBezTo>
                    <a:pt x="0" y="0"/>
                    <a:pt x="0" y="0"/>
                    <a:pt x="0" y="0"/>
                  </a:cubicBezTo>
                  <a:cubicBezTo>
                    <a:pt x="187" y="36"/>
                    <a:pt x="536" y="109"/>
                    <a:pt x="934" y="213"/>
                  </a:cubicBezTo>
                  <a:cubicBezTo>
                    <a:pt x="1671" y="406"/>
                    <a:pt x="2586" y="719"/>
                    <a:pt x="3282" y="918"/>
                  </a:cubicBezTo>
                  <a:cubicBezTo>
                    <a:pt x="4394" y="1200"/>
                    <a:pt x="4394" y="1200"/>
                    <a:pt x="4394" y="1200"/>
                  </a:cubicBezTo>
                  <a:lnTo>
                    <a:pt x="3995" y="2494"/>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44">
              <a:extLst>
                <a:ext uri="{FF2B5EF4-FFF2-40B4-BE49-F238E27FC236}">
                  <a16:creationId xmlns:a16="http://schemas.microsoft.com/office/drawing/2014/main" id="{F830AC20-F9E5-4476-875C-153A38FB2EBF}"/>
                </a:ext>
              </a:extLst>
            </p:cNvPr>
            <p:cNvSpPr>
              <a:spLocks/>
            </p:cNvSpPr>
            <p:nvPr/>
          </p:nvSpPr>
          <p:spPr bwMode="auto">
            <a:xfrm>
              <a:off x="3295651" y="2668588"/>
              <a:ext cx="106363" cy="104775"/>
            </a:xfrm>
            <a:custGeom>
              <a:avLst/>
              <a:gdLst>
                <a:gd name="T0" fmla="*/ 103 w 123"/>
                <a:gd name="T1" fmla="*/ 96 h 122"/>
                <a:gd name="T2" fmla="*/ 96 w 123"/>
                <a:gd name="T3" fmla="*/ 19 h 122"/>
                <a:gd name="T4" fmla="*/ 20 w 123"/>
                <a:gd name="T5" fmla="*/ 26 h 122"/>
                <a:gd name="T6" fmla="*/ 26 w 123"/>
                <a:gd name="T7" fmla="*/ 103 h 122"/>
                <a:gd name="T8" fmla="*/ 103 w 123"/>
                <a:gd name="T9" fmla="*/ 96 h 122"/>
              </a:gdLst>
              <a:ahLst/>
              <a:cxnLst>
                <a:cxn ang="0">
                  <a:pos x="T0" y="T1"/>
                </a:cxn>
                <a:cxn ang="0">
                  <a:pos x="T2" y="T3"/>
                </a:cxn>
                <a:cxn ang="0">
                  <a:pos x="T4" y="T5"/>
                </a:cxn>
                <a:cxn ang="0">
                  <a:pos x="T6" y="T7"/>
                </a:cxn>
                <a:cxn ang="0">
                  <a:pos x="T8" y="T9"/>
                </a:cxn>
              </a:cxnLst>
              <a:rect l="0" t="0" r="r" b="b"/>
              <a:pathLst>
                <a:path w="123" h="122">
                  <a:moveTo>
                    <a:pt x="103" y="96"/>
                  </a:moveTo>
                  <a:cubicBezTo>
                    <a:pt x="123" y="73"/>
                    <a:pt x="119" y="39"/>
                    <a:pt x="96" y="19"/>
                  </a:cubicBezTo>
                  <a:cubicBezTo>
                    <a:pt x="73" y="0"/>
                    <a:pt x="39" y="3"/>
                    <a:pt x="20" y="26"/>
                  </a:cubicBezTo>
                  <a:cubicBezTo>
                    <a:pt x="0" y="49"/>
                    <a:pt x="3" y="83"/>
                    <a:pt x="26" y="103"/>
                  </a:cubicBezTo>
                  <a:cubicBezTo>
                    <a:pt x="49" y="122"/>
                    <a:pt x="84" y="119"/>
                    <a:pt x="103"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45">
              <a:extLst>
                <a:ext uri="{FF2B5EF4-FFF2-40B4-BE49-F238E27FC236}">
                  <a16:creationId xmlns:a16="http://schemas.microsoft.com/office/drawing/2014/main" id="{4A23BC4D-BD9E-4A0D-9483-37B9DA002A11}"/>
                </a:ext>
              </a:extLst>
            </p:cNvPr>
            <p:cNvSpPr>
              <a:spLocks/>
            </p:cNvSpPr>
            <p:nvPr/>
          </p:nvSpPr>
          <p:spPr bwMode="auto">
            <a:xfrm>
              <a:off x="3151188" y="2625725"/>
              <a:ext cx="104775" cy="104775"/>
            </a:xfrm>
            <a:custGeom>
              <a:avLst/>
              <a:gdLst>
                <a:gd name="T0" fmla="*/ 102 w 122"/>
                <a:gd name="T1" fmla="*/ 96 h 122"/>
                <a:gd name="T2" fmla="*/ 96 w 122"/>
                <a:gd name="T3" fmla="*/ 19 h 122"/>
                <a:gd name="T4" fmla="*/ 19 w 122"/>
                <a:gd name="T5" fmla="*/ 26 h 122"/>
                <a:gd name="T6" fmla="*/ 26 w 122"/>
                <a:gd name="T7" fmla="*/ 103 h 122"/>
                <a:gd name="T8" fmla="*/ 102 w 122"/>
                <a:gd name="T9" fmla="*/ 96 h 122"/>
              </a:gdLst>
              <a:ahLst/>
              <a:cxnLst>
                <a:cxn ang="0">
                  <a:pos x="T0" y="T1"/>
                </a:cxn>
                <a:cxn ang="0">
                  <a:pos x="T2" y="T3"/>
                </a:cxn>
                <a:cxn ang="0">
                  <a:pos x="T4" y="T5"/>
                </a:cxn>
                <a:cxn ang="0">
                  <a:pos x="T6" y="T7"/>
                </a:cxn>
                <a:cxn ang="0">
                  <a:pos x="T8" y="T9"/>
                </a:cxn>
              </a:cxnLst>
              <a:rect l="0" t="0" r="r" b="b"/>
              <a:pathLst>
                <a:path w="122" h="122">
                  <a:moveTo>
                    <a:pt x="102" y="96"/>
                  </a:moveTo>
                  <a:cubicBezTo>
                    <a:pt x="122" y="73"/>
                    <a:pt x="119" y="39"/>
                    <a:pt x="96" y="19"/>
                  </a:cubicBezTo>
                  <a:cubicBezTo>
                    <a:pt x="73" y="0"/>
                    <a:pt x="38" y="3"/>
                    <a:pt x="19" y="26"/>
                  </a:cubicBezTo>
                  <a:cubicBezTo>
                    <a:pt x="0" y="49"/>
                    <a:pt x="3" y="83"/>
                    <a:pt x="26" y="103"/>
                  </a:cubicBezTo>
                  <a:cubicBezTo>
                    <a:pt x="49" y="122"/>
                    <a:pt x="83" y="119"/>
                    <a:pt x="102"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46">
              <a:extLst>
                <a:ext uri="{FF2B5EF4-FFF2-40B4-BE49-F238E27FC236}">
                  <a16:creationId xmlns:a16="http://schemas.microsoft.com/office/drawing/2014/main" id="{A6545BAF-918A-44D5-BA37-2F2F40417E73}"/>
                </a:ext>
              </a:extLst>
            </p:cNvPr>
            <p:cNvSpPr>
              <a:spLocks/>
            </p:cNvSpPr>
            <p:nvPr/>
          </p:nvSpPr>
          <p:spPr bwMode="auto">
            <a:xfrm>
              <a:off x="3001963" y="2586038"/>
              <a:ext cx="104775" cy="104775"/>
            </a:xfrm>
            <a:custGeom>
              <a:avLst/>
              <a:gdLst>
                <a:gd name="T0" fmla="*/ 103 w 122"/>
                <a:gd name="T1" fmla="*/ 97 h 123"/>
                <a:gd name="T2" fmla="*/ 96 w 122"/>
                <a:gd name="T3" fmla="*/ 20 h 123"/>
                <a:gd name="T4" fmla="*/ 19 w 122"/>
                <a:gd name="T5" fmla="*/ 26 h 123"/>
                <a:gd name="T6" fmla="*/ 26 w 122"/>
                <a:gd name="T7" fmla="*/ 103 h 123"/>
                <a:gd name="T8" fmla="*/ 103 w 122"/>
                <a:gd name="T9" fmla="*/ 97 h 123"/>
              </a:gdLst>
              <a:ahLst/>
              <a:cxnLst>
                <a:cxn ang="0">
                  <a:pos x="T0" y="T1"/>
                </a:cxn>
                <a:cxn ang="0">
                  <a:pos x="T2" y="T3"/>
                </a:cxn>
                <a:cxn ang="0">
                  <a:pos x="T4" y="T5"/>
                </a:cxn>
                <a:cxn ang="0">
                  <a:pos x="T6" y="T7"/>
                </a:cxn>
                <a:cxn ang="0">
                  <a:pos x="T8" y="T9"/>
                </a:cxn>
              </a:cxnLst>
              <a:rect l="0" t="0" r="r" b="b"/>
              <a:pathLst>
                <a:path w="122" h="123">
                  <a:moveTo>
                    <a:pt x="103" y="97"/>
                  </a:moveTo>
                  <a:cubicBezTo>
                    <a:pt x="122" y="73"/>
                    <a:pt x="119" y="39"/>
                    <a:pt x="96" y="20"/>
                  </a:cubicBezTo>
                  <a:cubicBezTo>
                    <a:pt x="73" y="0"/>
                    <a:pt x="39" y="3"/>
                    <a:pt x="19" y="26"/>
                  </a:cubicBezTo>
                  <a:cubicBezTo>
                    <a:pt x="0" y="50"/>
                    <a:pt x="3" y="84"/>
                    <a:pt x="26" y="103"/>
                  </a:cubicBezTo>
                  <a:cubicBezTo>
                    <a:pt x="49" y="123"/>
                    <a:pt x="83" y="120"/>
                    <a:pt x="103" y="9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47">
              <a:extLst>
                <a:ext uri="{FF2B5EF4-FFF2-40B4-BE49-F238E27FC236}">
                  <a16:creationId xmlns:a16="http://schemas.microsoft.com/office/drawing/2014/main" id="{0CD03572-0132-4260-8343-CD5C76B4A43C}"/>
                </a:ext>
              </a:extLst>
            </p:cNvPr>
            <p:cNvSpPr>
              <a:spLocks/>
            </p:cNvSpPr>
            <p:nvPr/>
          </p:nvSpPr>
          <p:spPr bwMode="auto">
            <a:xfrm>
              <a:off x="5300663" y="4073525"/>
              <a:ext cx="247650" cy="250825"/>
            </a:xfrm>
            <a:custGeom>
              <a:avLst/>
              <a:gdLst>
                <a:gd name="T0" fmla="*/ 5 w 289"/>
                <a:gd name="T1" fmla="*/ 220 h 293"/>
                <a:gd name="T2" fmla="*/ 62 w 289"/>
                <a:gd name="T3" fmla="*/ 25 h 293"/>
                <a:gd name="T4" fmla="*/ 101 w 289"/>
                <a:gd name="T5" fmla="*/ 5 h 293"/>
                <a:gd name="T6" fmla="*/ 207 w 289"/>
                <a:gd name="T7" fmla="*/ 38 h 293"/>
                <a:gd name="T8" fmla="*/ 271 w 289"/>
                <a:gd name="T9" fmla="*/ 180 h 293"/>
                <a:gd name="T10" fmla="*/ 162 w 289"/>
                <a:gd name="T11" fmla="*/ 289 h 293"/>
                <a:gd name="T12" fmla="*/ 60 w 289"/>
                <a:gd name="T13" fmla="*/ 268 h 293"/>
                <a:gd name="T14" fmla="*/ 26 w 289"/>
                <a:gd name="T15" fmla="*/ 258 h 293"/>
                <a:gd name="T16" fmla="*/ 5 w 289"/>
                <a:gd name="T17"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93">
                  <a:moveTo>
                    <a:pt x="5" y="220"/>
                  </a:moveTo>
                  <a:cubicBezTo>
                    <a:pt x="62" y="25"/>
                    <a:pt x="62" y="25"/>
                    <a:pt x="62" y="25"/>
                  </a:cubicBezTo>
                  <a:cubicBezTo>
                    <a:pt x="67" y="9"/>
                    <a:pt x="85" y="0"/>
                    <a:pt x="101" y="5"/>
                  </a:cubicBezTo>
                  <a:cubicBezTo>
                    <a:pt x="207" y="38"/>
                    <a:pt x="207" y="38"/>
                    <a:pt x="207" y="38"/>
                  </a:cubicBezTo>
                  <a:cubicBezTo>
                    <a:pt x="207" y="38"/>
                    <a:pt x="289" y="70"/>
                    <a:pt x="271" y="180"/>
                  </a:cubicBezTo>
                  <a:cubicBezTo>
                    <a:pt x="271" y="180"/>
                    <a:pt x="252" y="272"/>
                    <a:pt x="162" y="289"/>
                  </a:cubicBezTo>
                  <a:cubicBezTo>
                    <a:pt x="162" y="289"/>
                    <a:pt x="125" y="293"/>
                    <a:pt x="60" y="268"/>
                  </a:cubicBezTo>
                  <a:cubicBezTo>
                    <a:pt x="26" y="258"/>
                    <a:pt x="26" y="258"/>
                    <a:pt x="26" y="258"/>
                  </a:cubicBezTo>
                  <a:cubicBezTo>
                    <a:pt x="10" y="253"/>
                    <a:pt x="0" y="236"/>
                    <a:pt x="5" y="22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48">
              <a:extLst>
                <a:ext uri="{FF2B5EF4-FFF2-40B4-BE49-F238E27FC236}">
                  <a16:creationId xmlns:a16="http://schemas.microsoft.com/office/drawing/2014/main" id="{8117F7CA-3274-473C-92D7-BB519C174DF3}"/>
                </a:ext>
              </a:extLst>
            </p:cNvPr>
            <p:cNvSpPr>
              <a:spLocks/>
            </p:cNvSpPr>
            <p:nvPr/>
          </p:nvSpPr>
          <p:spPr bwMode="auto">
            <a:xfrm>
              <a:off x="5545138" y="3787775"/>
              <a:ext cx="238125" cy="241300"/>
            </a:xfrm>
            <a:custGeom>
              <a:avLst/>
              <a:gdLst>
                <a:gd name="T0" fmla="*/ 5 w 277"/>
                <a:gd name="T1" fmla="*/ 210 h 281"/>
                <a:gd name="T2" fmla="*/ 60 w 277"/>
                <a:gd name="T3" fmla="*/ 25 h 281"/>
                <a:gd name="T4" fmla="*/ 97 w 277"/>
                <a:gd name="T5" fmla="*/ 5 h 281"/>
                <a:gd name="T6" fmla="*/ 198 w 277"/>
                <a:gd name="T7" fmla="*/ 37 h 281"/>
                <a:gd name="T8" fmla="*/ 259 w 277"/>
                <a:gd name="T9" fmla="*/ 173 h 281"/>
                <a:gd name="T10" fmla="*/ 155 w 277"/>
                <a:gd name="T11" fmla="*/ 277 h 281"/>
                <a:gd name="T12" fmla="*/ 58 w 277"/>
                <a:gd name="T13" fmla="*/ 257 h 281"/>
                <a:gd name="T14" fmla="*/ 25 w 277"/>
                <a:gd name="T15" fmla="*/ 247 h 281"/>
                <a:gd name="T16" fmla="*/ 5 w 277"/>
                <a:gd name="T17" fmla="*/ 2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81">
                  <a:moveTo>
                    <a:pt x="5" y="210"/>
                  </a:moveTo>
                  <a:cubicBezTo>
                    <a:pt x="60" y="25"/>
                    <a:pt x="60" y="25"/>
                    <a:pt x="60" y="25"/>
                  </a:cubicBezTo>
                  <a:cubicBezTo>
                    <a:pt x="64" y="9"/>
                    <a:pt x="81" y="0"/>
                    <a:pt x="97" y="5"/>
                  </a:cubicBezTo>
                  <a:cubicBezTo>
                    <a:pt x="198" y="37"/>
                    <a:pt x="198" y="37"/>
                    <a:pt x="198" y="37"/>
                  </a:cubicBezTo>
                  <a:cubicBezTo>
                    <a:pt x="198" y="37"/>
                    <a:pt x="277" y="67"/>
                    <a:pt x="259" y="173"/>
                  </a:cubicBezTo>
                  <a:cubicBezTo>
                    <a:pt x="259" y="173"/>
                    <a:pt x="241" y="260"/>
                    <a:pt x="155" y="277"/>
                  </a:cubicBezTo>
                  <a:cubicBezTo>
                    <a:pt x="155" y="277"/>
                    <a:pt x="120" y="281"/>
                    <a:pt x="58" y="257"/>
                  </a:cubicBezTo>
                  <a:cubicBezTo>
                    <a:pt x="25" y="247"/>
                    <a:pt x="25" y="247"/>
                    <a:pt x="25" y="247"/>
                  </a:cubicBezTo>
                  <a:cubicBezTo>
                    <a:pt x="9" y="242"/>
                    <a:pt x="0" y="226"/>
                    <a:pt x="5" y="21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49">
              <a:extLst>
                <a:ext uri="{FF2B5EF4-FFF2-40B4-BE49-F238E27FC236}">
                  <a16:creationId xmlns:a16="http://schemas.microsoft.com/office/drawing/2014/main" id="{E51E26A8-4319-4A59-990A-49ACBF8F03EC}"/>
                </a:ext>
              </a:extLst>
            </p:cNvPr>
            <p:cNvSpPr>
              <a:spLocks/>
            </p:cNvSpPr>
            <p:nvPr/>
          </p:nvSpPr>
          <p:spPr bwMode="auto">
            <a:xfrm>
              <a:off x="5575301" y="3454400"/>
              <a:ext cx="198438" cy="204788"/>
            </a:xfrm>
            <a:custGeom>
              <a:avLst/>
              <a:gdLst>
                <a:gd name="T0" fmla="*/ 4 w 232"/>
                <a:gd name="T1" fmla="*/ 184 h 240"/>
                <a:gd name="T2" fmla="*/ 44 w 232"/>
                <a:gd name="T3" fmla="*/ 22 h 240"/>
                <a:gd name="T4" fmla="*/ 75 w 232"/>
                <a:gd name="T5" fmla="*/ 4 h 240"/>
                <a:gd name="T6" fmla="*/ 163 w 232"/>
                <a:gd name="T7" fmla="*/ 27 h 240"/>
                <a:gd name="T8" fmla="*/ 221 w 232"/>
                <a:gd name="T9" fmla="*/ 142 h 240"/>
                <a:gd name="T10" fmla="*/ 136 w 232"/>
                <a:gd name="T11" fmla="*/ 235 h 240"/>
                <a:gd name="T12" fmla="*/ 51 w 232"/>
                <a:gd name="T13" fmla="*/ 222 h 240"/>
                <a:gd name="T14" fmla="*/ 23 w 232"/>
                <a:gd name="T15" fmla="*/ 215 h 240"/>
                <a:gd name="T16" fmla="*/ 4 w 232"/>
                <a:gd name="T17"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40">
                  <a:moveTo>
                    <a:pt x="4" y="184"/>
                  </a:moveTo>
                  <a:cubicBezTo>
                    <a:pt x="44" y="22"/>
                    <a:pt x="44" y="22"/>
                    <a:pt x="44" y="22"/>
                  </a:cubicBezTo>
                  <a:cubicBezTo>
                    <a:pt x="47" y="8"/>
                    <a:pt x="61" y="0"/>
                    <a:pt x="75" y="4"/>
                  </a:cubicBezTo>
                  <a:cubicBezTo>
                    <a:pt x="163" y="27"/>
                    <a:pt x="163" y="27"/>
                    <a:pt x="163" y="27"/>
                  </a:cubicBezTo>
                  <a:cubicBezTo>
                    <a:pt x="163" y="27"/>
                    <a:pt x="232" y="50"/>
                    <a:pt x="221" y="142"/>
                  </a:cubicBezTo>
                  <a:cubicBezTo>
                    <a:pt x="221" y="142"/>
                    <a:pt x="209" y="218"/>
                    <a:pt x="136" y="235"/>
                  </a:cubicBezTo>
                  <a:cubicBezTo>
                    <a:pt x="136" y="235"/>
                    <a:pt x="106" y="240"/>
                    <a:pt x="51" y="222"/>
                  </a:cubicBezTo>
                  <a:cubicBezTo>
                    <a:pt x="23" y="215"/>
                    <a:pt x="23" y="215"/>
                    <a:pt x="23" y="215"/>
                  </a:cubicBezTo>
                  <a:cubicBezTo>
                    <a:pt x="9" y="212"/>
                    <a:pt x="0" y="198"/>
                    <a:pt x="4" y="18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50">
              <a:extLst>
                <a:ext uri="{FF2B5EF4-FFF2-40B4-BE49-F238E27FC236}">
                  <a16:creationId xmlns:a16="http://schemas.microsoft.com/office/drawing/2014/main" id="{D43BAA6D-2B86-4C29-96D0-3A8B0221AC59}"/>
                </a:ext>
              </a:extLst>
            </p:cNvPr>
            <p:cNvSpPr>
              <a:spLocks/>
            </p:cNvSpPr>
            <p:nvPr/>
          </p:nvSpPr>
          <p:spPr bwMode="auto">
            <a:xfrm>
              <a:off x="5349876" y="3062288"/>
              <a:ext cx="193675" cy="201613"/>
            </a:xfrm>
            <a:custGeom>
              <a:avLst/>
              <a:gdLst>
                <a:gd name="T0" fmla="*/ 3 w 226"/>
                <a:gd name="T1" fmla="*/ 180 h 235"/>
                <a:gd name="T2" fmla="*/ 42 w 226"/>
                <a:gd name="T3" fmla="*/ 22 h 235"/>
                <a:gd name="T4" fmla="*/ 73 w 226"/>
                <a:gd name="T5" fmla="*/ 4 h 235"/>
                <a:gd name="T6" fmla="*/ 159 w 226"/>
                <a:gd name="T7" fmla="*/ 27 h 235"/>
                <a:gd name="T8" fmla="*/ 216 w 226"/>
                <a:gd name="T9" fmla="*/ 139 h 235"/>
                <a:gd name="T10" fmla="*/ 132 w 226"/>
                <a:gd name="T11" fmla="*/ 230 h 235"/>
                <a:gd name="T12" fmla="*/ 49 w 226"/>
                <a:gd name="T13" fmla="*/ 217 h 235"/>
                <a:gd name="T14" fmla="*/ 21 w 226"/>
                <a:gd name="T15" fmla="*/ 210 h 235"/>
                <a:gd name="T16" fmla="*/ 3 w 226"/>
                <a:gd name="T17"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35">
                  <a:moveTo>
                    <a:pt x="3" y="180"/>
                  </a:moveTo>
                  <a:cubicBezTo>
                    <a:pt x="42" y="22"/>
                    <a:pt x="42" y="22"/>
                    <a:pt x="42" y="22"/>
                  </a:cubicBezTo>
                  <a:cubicBezTo>
                    <a:pt x="46" y="8"/>
                    <a:pt x="59" y="0"/>
                    <a:pt x="73" y="4"/>
                  </a:cubicBezTo>
                  <a:cubicBezTo>
                    <a:pt x="159" y="27"/>
                    <a:pt x="159" y="27"/>
                    <a:pt x="159" y="27"/>
                  </a:cubicBezTo>
                  <a:cubicBezTo>
                    <a:pt x="159" y="27"/>
                    <a:pt x="226" y="50"/>
                    <a:pt x="216" y="139"/>
                  </a:cubicBezTo>
                  <a:cubicBezTo>
                    <a:pt x="216" y="139"/>
                    <a:pt x="204" y="213"/>
                    <a:pt x="132" y="230"/>
                  </a:cubicBezTo>
                  <a:cubicBezTo>
                    <a:pt x="132" y="230"/>
                    <a:pt x="103" y="235"/>
                    <a:pt x="49" y="217"/>
                  </a:cubicBezTo>
                  <a:cubicBezTo>
                    <a:pt x="21" y="210"/>
                    <a:pt x="21" y="210"/>
                    <a:pt x="21" y="210"/>
                  </a:cubicBezTo>
                  <a:cubicBezTo>
                    <a:pt x="8" y="207"/>
                    <a:pt x="0" y="194"/>
                    <a:pt x="3" y="18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51">
              <a:extLst>
                <a:ext uri="{FF2B5EF4-FFF2-40B4-BE49-F238E27FC236}">
                  <a16:creationId xmlns:a16="http://schemas.microsoft.com/office/drawing/2014/main" id="{841AB8CF-3B74-4D96-AAC1-7F6ACBBE44DC}"/>
                </a:ext>
              </a:extLst>
            </p:cNvPr>
            <p:cNvSpPr>
              <a:spLocks/>
            </p:cNvSpPr>
            <p:nvPr/>
          </p:nvSpPr>
          <p:spPr bwMode="auto">
            <a:xfrm>
              <a:off x="4346576" y="4367213"/>
              <a:ext cx="190500" cy="198438"/>
            </a:xfrm>
            <a:custGeom>
              <a:avLst/>
              <a:gdLst>
                <a:gd name="T0" fmla="*/ 8 w 223"/>
                <a:gd name="T1" fmla="*/ 90 h 231"/>
                <a:gd name="T2" fmla="*/ 99 w 223"/>
                <a:gd name="T3" fmla="*/ 7 h 231"/>
                <a:gd name="T4" fmla="*/ 129 w 223"/>
                <a:gd name="T5" fmla="*/ 13 h 231"/>
                <a:gd name="T6" fmla="*/ 183 w 223"/>
                <a:gd name="T7" fmla="*/ 80 h 231"/>
                <a:gd name="T8" fmla="*/ 180 w 223"/>
                <a:gd name="T9" fmla="*/ 189 h 231"/>
                <a:gd name="T10" fmla="*/ 82 w 223"/>
                <a:gd name="T11" fmla="*/ 200 h 231"/>
                <a:gd name="T12" fmla="*/ 27 w 223"/>
                <a:gd name="T13" fmla="*/ 142 h 231"/>
                <a:gd name="T14" fmla="*/ 9 w 223"/>
                <a:gd name="T15" fmla="*/ 121 h 231"/>
                <a:gd name="T16" fmla="*/ 8 w 223"/>
                <a:gd name="T17"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31">
                  <a:moveTo>
                    <a:pt x="8" y="90"/>
                  </a:moveTo>
                  <a:cubicBezTo>
                    <a:pt x="99" y="7"/>
                    <a:pt x="99" y="7"/>
                    <a:pt x="99" y="7"/>
                  </a:cubicBezTo>
                  <a:cubicBezTo>
                    <a:pt x="107" y="0"/>
                    <a:pt x="121" y="3"/>
                    <a:pt x="129" y="13"/>
                  </a:cubicBezTo>
                  <a:cubicBezTo>
                    <a:pt x="183" y="80"/>
                    <a:pt x="183" y="80"/>
                    <a:pt x="183" y="80"/>
                  </a:cubicBezTo>
                  <a:cubicBezTo>
                    <a:pt x="183" y="80"/>
                    <a:pt x="223" y="135"/>
                    <a:pt x="180" y="189"/>
                  </a:cubicBezTo>
                  <a:cubicBezTo>
                    <a:pt x="180" y="189"/>
                    <a:pt x="142" y="231"/>
                    <a:pt x="82" y="200"/>
                  </a:cubicBezTo>
                  <a:cubicBezTo>
                    <a:pt x="82" y="200"/>
                    <a:pt x="59" y="185"/>
                    <a:pt x="27" y="142"/>
                  </a:cubicBezTo>
                  <a:cubicBezTo>
                    <a:pt x="9" y="121"/>
                    <a:pt x="9" y="121"/>
                    <a:pt x="9" y="121"/>
                  </a:cubicBezTo>
                  <a:cubicBezTo>
                    <a:pt x="1" y="110"/>
                    <a:pt x="0" y="96"/>
                    <a:pt x="8" y="9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52">
              <a:extLst>
                <a:ext uri="{FF2B5EF4-FFF2-40B4-BE49-F238E27FC236}">
                  <a16:creationId xmlns:a16="http://schemas.microsoft.com/office/drawing/2014/main" id="{21D91D28-E94F-49ED-853D-0665BDFFA32E}"/>
                </a:ext>
              </a:extLst>
            </p:cNvPr>
            <p:cNvSpPr>
              <a:spLocks/>
            </p:cNvSpPr>
            <p:nvPr/>
          </p:nvSpPr>
          <p:spPr bwMode="auto">
            <a:xfrm>
              <a:off x="3176" y="2552700"/>
              <a:ext cx="3621088" cy="1162050"/>
            </a:xfrm>
            <a:custGeom>
              <a:avLst/>
              <a:gdLst>
                <a:gd name="T0" fmla="*/ 3993 w 4224"/>
                <a:gd name="T1" fmla="*/ 1355 h 1355"/>
                <a:gd name="T2" fmla="*/ 3707 w 4224"/>
                <a:gd name="T3" fmla="*/ 1282 h 1355"/>
                <a:gd name="T4" fmla="*/ 2728 w 4224"/>
                <a:gd name="T5" fmla="*/ 1033 h 1355"/>
                <a:gd name="T6" fmla="*/ 2728 w 4224"/>
                <a:gd name="T7" fmla="*/ 1031 h 1355"/>
                <a:gd name="T8" fmla="*/ 2578 w 4224"/>
                <a:gd name="T9" fmla="*/ 997 h 1355"/>
                <a:gd name="T10" fmla="*/ 0 w 4224"/>
                <a:gd name="T11" fmla="*/ 556 h 1355"/>
                <a:gd name="T12" fmla="*/ 0 w 4224"/>
                <a:gd name="T13" fmla="*/ 0 h 1355"/>
                <a:gd name="T14" fmla="*/ 2939 w 4224"/>
                <a:gd name="T15" fmla="*/ 726 h 1355"/>
                <a:gd name="T16" fmla="*/ 3595 w 4224"/>
                <a:gd name="T17" fmla="*/ 864 h 1355"/>
                <a:gd name="T18" fmla="*/ 4224 w 4224"/>
                <a:gd name="T19" fmla="*/ 607 h 1355"/>
                <a:gd name="T20" fmla="*/ 3993 w 4224"/>
                <a:gd name="T21"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4" h="1355">
                  <a:moveTo>
                    <a:pt x="3993" y="1355"/>
                  </a:moveTo>
                  <a:cubicBezTo>
                    <a:pt x="3934" y="1334"/>
                    <a:pt x="3836" y="1309"/>
                    <a:pt x="3707" y="1282"/>
                  </a:cubicBezTo>
                  <a:cubicBezTo>
                    <a:pt x="2728" y="1033"/>
                    <a:pt x="2728" y="1033"/>
                    <a:pt x="2728" y="1033"/>
                  </a:cubicBezTo>
                  <a:cubicBezTo>
                    <a:pt x="2728" y="1031"/>
                    <a:pt x="2728" y="1031"/>
                    <a:pt x="2728" y="1031"/>
                  </a:cubicBezTo>
                  <a:cubicBezTo>
                    <a:pt x="2680" y="1020"/>
                    <a:pt x="2629" y="1009"/>
                    <a:pt x="2578" y="997"/>
                  </a:cubicBezTo>
                  <a:cubicBezTo>
                    <a:pt x="1700" y="801"/>
                    <a:pt x="612" y="583"/>
                    <a:pt x="0" y="556"/>
                  </a:cubicBezTo>
                  <a:cubicBezTo>
                    <a:pt x="0" y="0"/>
                    <a:pt x="0" y="0"/>
                    <a:pt x="0" y="0"/>
                  </a:cubicBezTo>
                  <a:cubicBezTo>
                    <a:pt x="2939" y="726"/>
                    <a:pt x="2939" y="726"/>
                    <a:pt x="2939" y="726"/>
                  </a:cubicBezTo>
                  <a:cubicBezTo>
                    <a:pt x="2939" y="726"/>
                    <a:pt x="3226" y="808"/>
                    <a:pt x="3595" y="864"/>
                  </a:cubicBezTo>
                  <a:cubicBezTo>
                    <a:pt x="3962" y="920"/>
                    <a:pt x="4224" y="607"/>
                    <a:pt x="4224" y="607"/>
                  </a:cubicBezTo>
                  <a:lnTo>
                    <a:pt x="3993" y="1355"/>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53">
              <a:extLst>
                <a:ext uri="{FF2B5EF4-FFF2-40B4-BE49-F238E27FC236}">
                  <a16:creationId xmlns:a16="http://schemas.microsoft.com/office/drawing/2014/main" id="{E3288F92-550A-4A8F-B5EF-EC4BD00199DA}"/>
                </a:ext>
              </a:extLst>
            </p:cNvPr>
            <p:cNvSpPr>
              <a:spLocks/>
            </p:cNvSpPr>
            <p:nvPr/>
          </p:nvSpPr>
          <p:spPr bwMode="auto">
            <a:xfrm>
              <a:off x="3176" y="7659688"/>
              <a:ext cx="3065463" cy="938213"/>
            </a:xfrm>
            <a:custGeom>
              <a:avLst/>
              <a:gdLst>
                <a:gd name="T0" fmla="*/ 3575 w 3575"/>
                <a:gd name="T1" fmla="*/ 582 h 1094"/>
                <a:gd name="T2" fmla="*/ 3177 w 3575"/>
                <a:gd name="T3" fmla="*/ 437 h 1094"/>
                <a:gd name="T4" fmla="*/ 2666 w 3575"/>
                <a:gd name="T5" fmla="*/ 471 h 1094"/>
                <a:gd name="T6" fmla="*/ 0 w 3575"/>
                <a:gd name="T7" fmla="*/ 1094 h 1094"/>
                <a:gd name="T8" fmla="*/ 0 w 3575"/>
                <a:gd name="T9" fmla="*/ 648 h 1094"/>
                <a:gd name="T10" fmla="*/ 2578 w 3575"/>
                <a:gd name="T11" fmla="*/ 207 h 1094"/>
                <a:gd name="T12" fmla="*/ 3393 w 3575"/>
                <a:gd name="T13" fmla="*/ 0 h 1094"/>
                <a:gd name="T14" fmla="*/ 3575 w 3575"/>
                <a:gd name="T15" fmla="*/ 582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5" h="1094">
                  <a:moveTo>
                    <a:pt x="3575" y="582"/>
                  </a:moveTo>
                  <a:cubicBezTo>
                    <a:pt x="3575" y="582"/>
                    <a:pt x="3411" y="465"/>
                    <a:pt x="3177" y="437"/>
                  </a:cubicBezTo>
                  <a:cubicBezTo>
                    <a:pt x="2943" y="408"/>
                    <a:pt x="2666" y="471"/>
                    <a:pt x="2666" y="471"/>
                  </a:cubicBezTo>
                  <a:cubicBezTo>
                    <a:pt x="0" y="1094"/>
                    <a:pt x="0" y="1094"/>
                    <a:pt x="0" y="1094"/>
                  </a:cubicBezTo>
                  <a:cubicBezTo>
                    <a:pt x="0" y="648"/>
                    <a:pt x="0" y="648"/>
                    <a:pt x="0" y="648"/>
                  </a:cubicBezTo>
                  <a:cubicBezTo>
                    <a:pt x="612" y="621"/>
                    <a:pt x="2578" y="207"/>
                    <a:pt x="2578" y="207"/>
                  </a:cubicBezTo>
                  <a:cubicBezTo>
                    <a:pt x="3393" y="0"/>
                    <a:pt x="3393" y="0"/>
                    <a:pt x="3393" y="0"/>
                  </a:cubicBezTo>
                  <a:lnTo>
                    <a:pt x="3575" y="582"/>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54">
              <a:extLst>
                <a:ext uri="{FF2B5EF4-FFF2-40B4-BE49-F238E27FC236}">
                  <a16:creationId xmlns:a16="http://schemas.microsoft.com/office/drawing/2014/main" id="{F60503DA-2998-4519-BA76-44B2DFD37FF3}"/>
                </a:ext>
              </a:extLst>
            </p:cNvPr>
            <p:cNvSpPr>
              <a:spLocks/>
            </p:cNvSpPr>
            <p:nvPr/>
          </p:nvSpPr>
          <p:spPr bwMode="auto">
            <a:xfrm>
              <a:off x="13290551" y="2527300"/>
              <a:ext cx="1171575" cy="1090613"/>
            </a:xfrm>
            <a:custGeom>
              <a:avLst/>
              <a:gdLst>
                <a:gd name="T0" fmla="*/ 0 w 1366"/>
                <a:gd name="T1" fmla="*/ 310 h 1272"/>
                <a:gd name="T2" fmla="*/ 211 w 1366"/>
                <a:gd name="T3" fmla="*/ 103 h 1272"/>
                <a:gd name="T4" fmla="*/ 530 w 1366"/>
                <a:gd name="T5" fmla="*/ 54 h 1272"/>
                <a:gd name="T6" fmla="*/ 1300 w 1366"/>
                <a:gd name="T7" fmla="*/ 761 h 1272"/>
                <a:gd name="T8" fmla="*/ 1203 w 1366"/>
                <a:gd name="T9" fmla="*/ 1132 h 1272"/>
                <a:gd name="T10" fmla="*/ 995 w 1366"/>
                <a:gd name="T11" fmla="*/ 1272 h 1272"/>
                <a:gd name="T12" fmla="*/ 0 w 1366"/>
                <a:gd name="T13" fmla="*/ 310 h 1272"/>
              </a:gdLst>
              <a:ahLst/>
              <a:cxnLst>
                <a:cxn ang="0">
                  <a:pos x="T0" y="T1"/>
                </a:cxn>
                <a:cxn ang="0">
                  <a:pos x="T2" y="T3"/>
                </a:cxn>
                <a:cxn ang="0">
                  <a:pos x="T4" y="T5"/>
                </a:cxn>
                <a:cxn ang="0">
                  <a:pos x="T6" y="T7"/>
                </a:cxn>
                <a:cxn ang="0">
                  <a:pos x="T8" y="T9"/>
                </a:cxn>
                <a:cxn ang="0">
                  <a:pos x="T10" y="T11"/>
                </a:cxn>
                <a:cxn ang="0">
                  <a:pos x="T12" y="T13"/>
                </a:cxn>
              </a:cxnLst>
              <a:rect l="0" t="0" r="r" b="b"/>
              <a:pathLst>
                <a:path w="1366" h="1272">
                  <a:moveTo>
                    <a:pt x="0" y="310"/>
                  </a:moveTo>
                  <a:cubicBezTo>
                    <a:pt x="211" y="103"/>
                    <a:pt x="211" y="103"/>
                    <a:pt x="211" y="103"/>
                  </a:cubicBezTo>
                  <a:cubicBezTo>
                    <a:pt x="296" y="20"/>
                    <a:pt x="424" y="0"/>
                    <a:pt x="530" y="54"/>
                  </a:cubicBezTo>
                  <a:cubicBezTo>
                    <a:pt x="751" y="165"/>
                    <a:pt x="1115" y="393"/>
                    <a:pt x="1300" y="761"/>
                  </a:cubicBezTo>
                  <a:cubicBezTo>
                    <a:pt x="1366" y="892"/>
                    <a:pt x="1324" y="1051"/>
                    <a:pt x="1203" y="1132"/>
                  </a:cubicBezTo>
                  <a:cubicBezTo>
                    <a:pt x="995" y="1272"/>
                    <a:pt x="995" y="1272"/>
                    <a:pt x="995" y="1272"/>
                  </a:cubicBezTo>
                  <a:cubicBezTo>
                    <a:pt x="995" y="1272"/>
                    <a:pt x="842" y="677"/>
                    <a:pt x="0" y="31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55">
              <a:extLst>
                <a:ext uri="{FF2B5EF4-FFF2-40B4-BE49-F238E27FC236}">
                  <a16:creationId xmlns:a16="http://schemas.microsoft.com/office/drawing/2014/main" id="{1EA4BC51-F8C0-4B34-844C-C19BB95BA400}"/>
                </a:ext>
              </a:extLst>
            </p:cNvPr>
            <p:cNvSpPr>
              <a:spLocks/>
            </p:cNvSpPr>
            <p:nvPr/>
          </p:nvSpPr>
          <p:spPr bwMode="auto">
            <a:xfrm>
              <a:off x="15698788" y="5080000"/>
              <a:ext cx="3014663" cy="1971675"/>
            </a:xfrm>
            <a:custGeom>
              <a:avLst/>
              <a:gdLst>
                <a:gd name="T0" fmla="*/ 3511 w 3517"/>
                <a:gd name="T1" fmla="*/ 1307 h 2299"/>
                <a:gd name="T2" fmla="*/ 3428 w 3517"/>
                <a:gd name="T3" fmla="*/ 1601 h 2299"/>
                <a:gd name="T4" fmla="*/ 3424 w 3517"/>
                <a:gd name="T5" fmla="*/ 1609 h 2299"/>
                <a:gd name="T6" fmla="*/ 2493 w 3517"/>
                <a:gd name="T7" fmla="*/ 2077 h 2299"/>
                <a:gd name="T8" fmla="*/ 2354 w 3517"/>
                <a:gd name="T9" fmla="*/ 2089 h 2299"/>
                <a:gd name="T10" fmla="*/ 2318 w 3517"/>
                <a:gd name="T11" fmla="*/ 2092 h 2299"/>
                <a:gd name="T12" fmla="*/ 0 w 3517"/>
                <a:gd name="T13" fmla="*/ 2299 h 2299"/>
                <a:gd name="T14" fmla="*/ 30 w 3517"/>
                <a:gd name="T15" fmla="*/ 978 h 2299"/>
                <a:gd name="T16" fmla="*/ 682 w 3517"/>
                <a:gd name="T17" fmla="*/ 826 h 2299"/>
                <a:gd name="T18" fmla="*/ 1271 w 3517"/>
                <a:gd name="T19" fmla="*/ 600 h 2299"/>
                <a:gd name="T20" fmla="*/ 3197 w 3517"/>
                <a:gd name="T21" fmla="*/ 613 h 2299"/>
                <a:gd name="T22" fmla="*/ 3240 w 3517"/>
                <a:gd name="T23" fmla="*/ 657 h 2299"/>
                <a:gd name="T24" fmla="*/ 3471 w 3517"/>
                <a:gd name="T25" fmla="*/ 1022 h 2299"/>
                <a:gd name="T26" fmla="*/ 3511 w 3517"/>
                <a:gd name="T27" fmla="*/ 1307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7" h="2299">
                  <a:moveTo>
                    <a:pt x="3511" y="1307"/>
                  </a:moveTo>
                  <a:cubicBezTo>
                    <a:pt x="3504" y="1413"/>
                    <a:pt x="3473" y="1512"/>
                    <a:pt x="3428" y="1601"/>
                  </a:cubicBezTo>
                  <a:cubicBezTo>
                    <a:pt x="3427" y="1604"/>
                    <a:pt x="3426" y="1606"/>
                    <a:pt x="3424" y="1609"/>
                  </a:cubicBezTo>
                  <a:cubicBezTo>
                    <a:pt x="3272" y="1909"/>
                    <a:pt x="2829" y="2055"/>
                    <a:pt x="2493" y="2077"/>
                  </a:cubicBezTo>
                  <a:cubicBezTo>
                    <a:pt x="2354" y="2089"/>
                    <a:pt x="2354" y="2089"/>
                    <a:pt x="2354" y="2089"/>
                  </a:cubicBezTo>
                  <a:cubicBezTo>
                    <a:pt x="2318" y="2092"/>
                    <a:pt x="2318" y="2092"/>
                    <a:pt x="2318" y="2092"/>
                  </a:cubicBezTo>
                  <a:cubicBezTo>
                    <a:pt x="0" y="2299"/>
                    <a:pt x="0" y="2299"/>
                    <a:pt x="0" y="2299"/>
                  </a:cubicBezTo>
                  <a:cubicBezTo>
                    <a:pt x="586" y="1594"/>
                    <a:pt x="30" y="978"/>
                    <a:pt x="30" y="978"/>
                  </a:cubicBezTo>
                  <a:cubicBezTo>
                    <a:pt x="682" y="826"/>
                    <a:pt x="682" y="826"/>
                    <a:pt x="682" y="826"/>
                  </a:cubicBezTo>
                  <a:cubicBezTo>
                    <a:pt x="887" y="778"/>
                    <a:pt x="1085" y="701"/>
                    <a:pt x="1271" y="600"/>
                  </a:cubicBezTo>
                  <a:cubicBezTo>
                    <a:pt x="1691" y="369"/>
                    <a:pt x="2585" y="0"/>
                    <a:pt x="3197" y="613"/>
                  </a:cubicBezTo>
                  <a:cubicBezTo>
                    <a:pt x="3212" y="628"/>
                    <a:pt x="3226" y="643"/>
                    <a:pt x="3240" y="657"/>
                  </a:cubicBezTo>
                  <a:cubicBezTo>
                    <a:pt x="3357" y="783"/>
                    <a:pt x="3430" y="906"/>
                    <a:pt x="3471" y="1022"/>
                  </a:cubicBezTo>
                  <a:cubicBezTo>
                    <a:pt x="3506" y="1122"/>
                    <a:pt x="3517" y="1217"/>
                    <a:pt x="3511" y="130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56">
              <a:extLst>
                <a:ext uri="{FF2B5EF4-FFF2-40B4-BE49-F238E27FC236}">
                  <a16:creationId xmlns:a16="http://schemas.microsoft.com/office/drawing/2014/main" id="{2BC8EFD4-C9F7-46B5-A028-A58D41AD5999}"/>
                </a:ext>
              </a:extLst>
            </p:cNvPr>
            <p:cNvSpPr>
              <a:spLocks/>
            </p:cNvSpPr>
            <p:nvPr/>
          </p:nvSpPr>
          <p:spPr bwMode="auto">
            <a:xfrm>
              <a:off x="15449551" y="5859463"/>
              <a:ext cx="625475" cy="1250950"/>
            </a:xfrm>
            <a:custGeom>
              <a:avLst/>
              <a:gdLst>
                <a:gd name="T0" fmla="*/ 0 w 730"/>
                <a:gd name="T1" fmla="*/ 1460 h 1460"/>
                <a:gd name="T2" fmla="*/ 296 w 730"/>
                <a:gd name="T3" fmla="*/ 1456 h 1460"/>
                <a:gd name="T4" fmla="*/ 556 w 730"/>
                <a:gd name="T5" fmla="*/ 1266 h 1460"/>
                <a:gd name="T6" fmla="*/ 600 w 730"/>
                <a:gd name="T7" fmla="*/ 221 h 1460"/>
                <a:gd name="T8" fmla="*/ 269 w 730"/>
                <a:gd name="T9" fmla="*/ 28 h 1460"/>
                <a:gd name="T10" fmla="*/ 20 w 730"/>
                <a:gd name="T11" fmla="*/ 68 h 1460"/>
                <a:gd name="T12" fmla="*/ 0 w 730"/>
                <a:gd name="T13" fmla="*/ 1460 h 1460"/>
              </a:gdLst>
              <a:ahLst/>
              <a:cxnLst>
                <a:cxn ang="0">
                  <a:pos x="T0" y="T1"/>
                </a:cxn>
                <a:cxn ang="0">
                  <a:pos x="T2" y="T3"/>
                </a:cxn>
                <a:cxn ang="0">
                  <a:pos x="T4" y="T5"/>
                </a:cxn>
                <a:cxn ang="0">
                  <a:pos x="T6" y="T7"/>
                </a:cxn>
                <a:cxn ang="0">
                  <a:pos x="T8" y="T9"/>
                </a:cxn>
                <a:cxn ang="0">
                  <a:pos x="T10" y="T11"/>
                </a:cxn>
                <a:cxn ang="0">
                  <a:pos x="T12" y="T13"/>
                </a:cxn>
              </a:cxnLst>
              <a:rect l="0" t="0" r="r" b="b"/>
              <a:pathLst>
                <a:path w="730" h="1460">
                  <a:moveTo>
                    <a:pt x="0" y="1460"/>
                  </a:moveTo>
                  <a:cubicBezTo>
                    <a:pt x="296" y="1456"/>
                    <a:pt x="296" y="1456"/>
                    <a:pt x="296" y="1456"/>
                  </a:cubicBezTo>
                  <a:cubicBezTo>
                    <a:pt x="414" y="1455"/>
                    <a:pt x="519" y="1379"/>
                    <a:pt x="556" y="1266"/>
                  </a:cubicBezTo>
                  <a:cubicBezTo>
                    <a:pt x="634" y="1031"/>
                    <a:pt x="730" y="612"/>
                    <a:pt x="600" y="221"/>
                  </a:cubicBezTo>
                  <a:cubicBezTo>
                    <a:pt x="555" y="83"/>
                    <a:pt x="413" y="0"/>
                    <a:pt x="269" y="28"/>
                  </a:cubicBezTo>
                  <a:cubicBezTo>
                    <a:pt x="20" y="68"/>
                    <a:pt x="20" y="68"/>
                    <a:pt x="20" y="68"/>
                  </a:cubicBezTo>
                  <a:cubicBezTo>
                    <a:pt x="20" y="68"/>
                    <a:pt x="324" y="596"/>
                    <a:pt x="0" y="146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57">
              <a:extLst>
                <a:ext uri="{FF2B5EF4-FFF2-40B4-BE49-F238E27FC236}">
                  <a16:creationId xmlns:a16="http://schemas.microsoft.com/office/drawing/2014/main" id="{DBEB776F-FD98-438B-8912-217C1AF2E817}"/>
                </a:ext>
              </a:extLst>
            </p:cNvPr>
            <p:cNvSpPr>
              <a:spLocks/>
            </p:cNvSpPr>
            <p:nvPr/>
          </p:nvSpPr>
          <p:spPr bwMode="auto">
            <a:xfrm>
              <a:off x="14965363" y="1779588"/>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1"/>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58">
              <a:extLst>
                <a:ext uri="{FF2B5EF4-FFF2-40B4-BE49-F238E27FC236}">
                  <a16:creationId xmlns:a16="http://schemas.microsoft.com/office/drawing/2014/main" id="{490E2682-FAC7-44F2-ABD5-B65B8DC11CCD}"/>
                </a:ext>
              </a:extLst>
            </p:cNvPr>
            <p:cNvSpPr>
              <a:spLocks/>
            </p:cNvSpPr>
            <p:nvPr/>
          </p:nvSpPr>
          <p:spPr bwMode="auto">
            <a:xfrm>
              <a:off x="15127288" y="1636713"/>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2"/>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59">
              <a:extLst>
                <a:ext uri="{FF2B5EF4-FFF2-40B4-BE49-F238E27FC236}">
                  <a16:creationId xmlns:a16="http://schemas.microsoft.com/office/drawing/2014/main" id="{FF031D75-D27F-4DB4-9539-95E7F8A06FB2}"/>
                </a:ext>
              </a:extLst>
            </p:cNvPr>
            <p:cNvSpPr>
              <a:spLocks/>
            </p:cNvSpPr>
            <p:nvPr/>
          </p:nvSpPr>
          <p:spPr bwMode="auto">
            <a:xfrm>
              <a:off x="15293976" y="1501775"/>
              <a:ext cx="649288" cy="704850"/>
            </a:xfrm>
            <a:custGeom>
              <a:avLst/>
              <a:gdLst>
                <a:gd name="T0" fmla="*/ 657 w 756"/>
                <a:gd name="T1" fmla="*/ 793 h 823"/>
                <a:gd name="T2" fmla="*/ 360 w 756"/>
                <a:gd name="T3" fmla="*/ 427 h 823"/>
                <a:gd name="T4" fmla="*/ 25 w 756"/>
                <a:gd name="T5" fmla="*/ 97 h 823"/>
                <a:gd name="T6" fmla="*/ 16 w 756"/>
                <a:gd name="T7" fmla="*/ 28 h 823"/>
                <a:gd name="T8" fmla="*/ 31 w 756"/>
                <a:gd name="T9" fmla="*/ 15 h 823"/>
                <a:gd name="T10" fmla="*/ 99 w 756"/>
                <a:gd name="T11" fmla="*/ 30 h 823"/>
                <a:gd name="T12" fmla="*/ 434 w 756"/>
                <a:gd name="T13" fmla="*/ 361 h 823"/>
                <a:gd name="T14" fmla="*/ 731 w 756"/>
                <a:gd name="T15" fmla="*/ 726 h 823"/>
                <a:gd name="T16" fmla="*/ 740 w 756"/>
                <a:gd name="T17" fmla="*/ 794 h 823"/>
                <a:gd name="T18" fmla="*/ 725 w 756"/>
                <a:gd name="T19" fmla="*/ 808 h 823"/>
                <a:gd name="T20" fmla="*/ 657 w 756"/>
                <a:gd name="T21" fmla="*/ 793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 h="823">
                  <a:moveTo>
                    <a:pt x="657" y="793"/>
                  </a:moveTo>
                  <a:cubicBezTo>
                    <a:pt x="657" y="793"/>
                    <a:pt x="522" y="605"/>
                    <a:pt x="360" y="427"/>
                  </a:cubicBezTo>
                  <a:cubicBezTo>
                    <a:pt x="248" y="304"/>
                    <a:pt x="25" y="97"/>
                    <a:pt x="25" y="97"/>
                  </a:cubicBezTo>
                  <a:cubicBezTo>
                    <a:pt x="4" y="74"/>
                    <a:pt x="0" y="43"/>
                    <a:pt x="16" y="28"/>
                  </a:cubicBezTo>
                  <a:cubicBezTo>
                    <a:pt x="31" y="15"/>
                    <a:pt x="31" y="15"/>
                    <a:pt x="31" y="15"/>
                  </a:cubicBezTo>
                  <a:cubicBezTo>
                    <a:pt x="47" y="0"/>
                    <a:pt x="75" y="10"/>
                    <a:pt x="99" y="30"/>
                  </a:cubicBezTo>
                  <a:cubicBezTo>
                    <a:pt x="99" y="30"/>
                    <a:pt x="246" y="154"/>
                    <a:pt x="434" y="361"/>
                  </a:cubicBezTo>
                  <a:cubicBezTo>
                    <a:pt x="634" y="582"/>
                    <a:pt x="731" y="726"/>
                    <a:pt x="731" y="726"/>
                  </a:cubicBezTo>
                  <a:cubicBezTo>
                    <a:pt x="752" y="758"/>
                    <a:pt x="756" y="780"/>
                    <a:pt x="740" y="794"/>
                  </a:cubicBezTo>
                  <a:cubicBezTo>
                    <a:pt x="725" y="808"/>
                    <a:pt x="725" y="808"/>
                    <a:pt x="725" y="808"/>
                  </a:cubicBezTo>
                  <a:cubicBezTo>
                    <a:pt x="709" y="823"/>
                    <a:pt x="678" y="816"/>
                    <a:pt x="657" y="793"/>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60">
              <a:extLst>
                <a:ext uri="{FF2B5EF4-FFF2-40B4-BE49-F238E27FC236}">
                  <a16:creationId xmlns:a16="http://schemas.microsoft.com/office/drawing/2014/main" id="{B7FC9CD5-96C3-4D91-B8D5-F8AE8D31391A}"/>
                </a:ext>
              </a:extLst>
            </p:cNvPr>
            <p:cNvSpPr>
              <a:spLocks/>
            </p:cNvSpPr>
            <p:nvPr/>
          </p:nvSpPr>
          <p:spPr bwMode="auto">
            <a:xfrm>
              <a:off x="17332326" y="5749925"/>
              <a:ext cx="188913" cy="903288"/>
            </a:xfrm>
            <a:custGeom>
              <a:avLst/>
              <a:gdLst>
                <a:gd name="T0" fmla="*/ 114 w 219"/>
                <a:gd name="T1" fmla="*/ 999 h 1053"/>
                <a:gd name="T2" fmla="*/ 85 w 219"/>
                <a:gd name="T3" fmla="*/ 529 h 1053"/>
                <a:gd name="T4" fmla="*/ 4 w 219"/>
                <a:gd name="T5" fmla="*/ 66 h 1053"/>
                <a:gd name="T6" fmla="*/ 36 w 219"/>
                <a:gd name="T7" fmla="*/ 5 h 1053"/>
                <a:gd name="T8" fmla="*/ 56 w 219"/>
                <a:gd name="T9" fmla="*/ 2 h 1053"/>
                <a:gd name="T10" fmla="*/ 103 w 219"/>
                <a:gd name="T11" fmla="*/ 54 h 1053"/>
                <a:gd name="T12" fmla="*/ 183 w 219"/>
                <a:gd name="T13" fmla="*/ 517 h 1053"/>
                <a:gd name="T14" fmla="*/ 213 w 219"/>
                <a:gd name="T15" fmla="*/ 987 h 1053"/>
                <a:gd name="T16" fmla="*/ 181 w 219"/>
                <a:gd name="T17" fmla="*/ 1048 h 1053"/>
                <a:gd name="T18" fmla="*/ 161 w 219"/>
                <a:gd name="T19" fmla="*/ 1050 h 1053"/>
                <a:gd name="T20" fmla="*/ 114 w 219"/>
                <a:gd name="T21" fmla="*/ 999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3">
                  <a:moveTo>
                    <a:pt x="114" y="999"/>
                  </a:moveTo>
                  <a:cubicBezTo>
                    <a:pt x="114" y="999"/>
                    <a:pt x="113" y="767"/>
                    <a:pt x="85" y="529"/>
                  </a:cubicBezTo>
                  <a:cubicBezTo>
                    <a:pt x="65" y="363"/>
                    <a:pt x="4" y="66"/>
                    <a:pt x="4" y="66"/>
                  </a:cubicBezTo>
                  <a:cubicBezTo>
                    <a:pt x="0" y="35"/>
                    <a:pt x="15" y="7"/>
                    <a:pt x="36" y="5"/>
                  </a:cubicBezTo>
                  <a:cubicBezTo>
                    <a:pt x="56" y="2"/>
                    <a:pt x="56" y="2"/>
                    <a:pt x="56" y="2"/>
                  </a:cubicBezTo>
                  <a:cubicBezTo>
                    <a:pt x="78" y="0"/>
                    <a:pt x="95" y="24"/>
                    <a:pt x="103" y="54"/>
                  </a:cubicBezTo>
                  <a:cubicBezTo>
                    <a:pt x="103" y="54"/>
                    <a:pt x="150" y="241"/>
                    <a:pt x="183" y="517"/>
                  </a:cubicBezTo>
                  <a:cubicBezTo>
                    <a:pt x="219" y="814"/>
                    <a:pt x="213" y="987"/>
                    <a:pt x="213" y="987"/>
                  </a:cubicBezTo>
                  <a:cubicBezTo>
                    <a:pt x="212" y="1026"/>
                    <a:pt x="202" y="1046"/>
                    <a:pt x="181" y="1048"/>
                  </a:cubicBezTo>
                  <a:cubicBezTo>
                    <a:pt x="161" y="1050"/>
                    <a:pt x="161" y="1050"/>
                    <a:pt x="161" y="1050"/>
                  </a:cubicBezTo>
                  <a:cubicBezTo>
                    <a:pt x="139" y="1053"/>
                    <a:pt x="118" y="1030"/>
                    <a:pt x="114"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61">
              <a:extLst>
                <a:ext uri="{FF2B5EF4-FFF2-40B4-BE49-F238E27FC236}">
                  <a16:creationId xmlns:a16="http://schemas.microsoft.com/office/drawing/2014/main" id="{57FF6297-56AF-45B7-80B1-00C89005B3C6}"/>
                </a:ext>
              </a:extLst>
            </p:cNvPr>
            <p:cNvSpPr>
              <a:spLocks/>
            </p:cNvSpPr>
            <p:nvPr/>
          </p:nvSpPr>
          <p:spPr bwMode="auto">
            <a:xfrm>
              <a:off x="17546638" y="5727700"/>
              <a:ext cx="188913"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1" y="241"/>
                    <a:pt x="183" y="518"/>
                  </a:cubicBezTo>
                  <a:cubicBezTo>
                    <a:pt x="219" y="814"/>
                    <a:pt x="214" y="987"/>
                    <a:pt x="214" y="987"/>
                  </a:cubicBezTo>
                  <a:cubicBezTo>
                    <a:pt x="212" y="1026"/>
                    <a:pt x="203"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62">
              <a:extLst>
                <a:ext uri="{FF2B5EF4-FFF2-40B4-BE49-F238E27FC236}">
                  <a16:creationId xmlns:a16="http://schemas.microsoft.com/office/drawing/2014/main" id="{231CDAC6-2E70-4884-A234-B3AF5E63426B}"/>
                </a:ext>
              </a:extLst>
            </p:cNvPr>
            <p:cNvSpPr>
              <a:spLocks/>
            </p:cNvSpPr>
            <p:nvPr/>
          </p:nvSpPr>
          <p:spPr bwMode="auto">
            <a:xfrm>
              <a:off x="17762538" y="5715000"/>
              <a:ext cx="187325"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0" y="241"/>
                    <a:pt x="183" y="518"/>
                  </a:cubicBezTo>
                  <a:cubicBezTo>
                    <a:pt x="219" y="814"/>
                    <a:pt x="214" y="987"/>
                    <a:pt x="214" y="987"/>
                  </a:cubicBezTo>
                  <a:cubicBezTo>
                    <a:pt x="212" y="1026"/>
                    <a:pt x="202"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63">
              <a:extLst>
                <a:ext uri="{FF2B5EF4-FFF2-40B4-BE49-F238E27FC236}">
                  <a16:creationId xmlns:a16="http://schemas.microsoft.com/office/drawing/2014/main" id="{11C752F3-92AE-4546-B47C-D27AB6661044}"/>
                </a:ext>
              </a:extLst>
            </p:cNvPr>
            <p:cNvSpPr>
              <a:spLocks/>
            </p:cNvSpPr>
            <p:nvPr/>
          </p:nvSpPr>
          <p:spPr bwMode="auto">
            <a:xfrm>
              <a:off x="14857413" y="911225"/>
              <a:ext cx="1487488" cy="619125"/>
            </a:xfrm>
            <a:custGeom>
              <a:avLst/>
              <a:gdLst>
                <a:gd name="T0" fmla="*/ 1734 w 1734"/>
                <a:gd name="T1" fmla="*/ 398 h 721"/>
                <a:gd name="T2" fmla="*/ 1734 w 1734"/>
                <a:gd name="T3" fmla="*/ 398 h 721"/>
                <a:gd name="T4" fmla="*/ 0 w 1734"/>
                <a:gd name="T5" fmla="*/ 721 h 721"/>
                <a:gd name="T6" fmla="*/ 346 w 1734"/>
                <a:gd name="T7" fmla="*/ 432 h 721"/>
                <a:gd name="T8" fmla="*/ 1336 w 1734"/>
                <a:gd name="T9" fmla="*/ 104 h 721"/>
                <a:gd name="T10" fmla="*/ 1734 w 1734"/>
                <a:gd name="T11" fmla="*/ 398 h 721"/>
              </a:gdLst>
              <a:ahLst/>
              <a:cxnLst>
                <a:cxn ang="0">
                  <a:pos x="T0" y="T1"/>
                </a:cxn>
                <a:cxn ang="0">
                  <a:pos x="T2" y="T3"/>
                </a:cxn>
                <a:cxn ang="0">
                  <a:pos x="T4" y="T5"/>
                </a:cxn>
                <a:cxn ang="0">
                  <a:pos x="T6" y="T7"/>
                </a:cxn>
                <a:cxn ang="0">
                  <a:pos x="T8" y="T9"/>
                </a:cxn>
                <a:cxn ang="0">
                  <a:pos x="T10" y="T11"/>
                </a:cxn>
              </a:cxnLst>
              <a:rect l="0" t="0" r="r" b="b"/>
              <a:pathLst>
                <a:path w="1734" h="721">
                  <a:moveTo>
                    <a:pt x="1734" y="398"/>
                  </a:moveTo>
                  <a:cubicBezTo>
                    <a:pt x="1734" y="398"/>
                    <a:pt x="1734" y="398"/>
                    <a:pt x="1734" y="398"/>
                  </a:cubicBezTo>
                  <a:cubicBezTo>
                    <a:pt x="1186" y="138"/>
                    <a:pt x="0" y="721"/>
                    <a:pt x="0" y="721"/>
                  </a:cubicBezTo>
                  <a:cubicBezTo>
                    <a:pt x="346" y="432"/>
                    <a:pt x="346" y="432"/>
                    <a:pt x="346" y="432"/>
                  </a:cubicBezTo>
                  <a:cubicBezTo>
                    <a:pt x="600" y="210"/>
                    <a:pt x="1016" y="0"/>
                    <a:pt x="1336" y="104"/>
                  </a:cubicBezTo>
                  <a:cubicBezTo>
                    <a:pt x="1486" y="153"/>
                    <a:pt x="1630" y="242"/>
                    <a:pt x="1734" y="398"/>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64">
              <a:extLst>
                <a:ext uri="{FF2B5EF4-FFF2-40B4-BE49-F238E27FC236}">
                  <a16:creationId xmlns:a16="http://schemas.microsoft.com/office/drawing/2014/main" id="{2D466CE4-3EF4-4E84-BAE7-E636123CDC36}"/>
                </a:ext>
              </a:extLst>
            </p:cNvPr>
            <p:cNvSpPr>
              <a:spLocks/>
            </p:cNvSpPr>
            <p:nvPr/>
          </p:nvSpPr>
          <p:spPr bwMode="auto">
            <a:xfrm>
              <a:off x="17684751" y="6870700"/>
              <a:ext cx="31750" cy="3175"/>
            </a:xfrm>
            <a:custGeom>
              <a:avLst/>
              <a:gdLst>
                <a:gd name="T0" fmla="*/ 0 w 36"/>
                <a:gd name="T1" fmla="*/ 3 h 3"/>
                <a:gd name="T2" fmla="*/ 36 w 36"/>
                <a:gd name="T3" fmla="*/ 0 h 3"/>
                <a:gd name="T4" fmla="*/ 0 w 36"/>
                <a:gd name="T5" fmla="*/ 3 h 3"/>
              </a:gdLst>
              <a:ahLst/>
              <a:cxnLst>
                <a:cxn ang="0">
                  <a:pos x="T0" y="T1"/>
                </a:cxn>
                <a:cxn ang="0">
                  <a:pos x="T2" y="T3"/>
                </a:cxn>
                <a:cxn ang="0">
                  <a:pos x="T4" y="T5"/>
                </a:cxn>
              </a:cxnLst>
              <a:rect l="0" t="0" r="r" b="b"/>
              <a:pathLst>
                <a:path w="36" h="3">
                  <a:moveTo>
                    <a:pt x="0" y="3"/>
                  </a:moveTo>
                  <a:cubicBezTo>
                    <a:pt x="36" y="0"/>
                    <a:pt x="36" y="0"/>
                    <a:pt x="36" y="0"/>
                  </a:cubicBezTo>
                  <a:cubicBezTo>
                    <a:pt x="24" y="2"/>
                    <a:pt x="12" y="3"/>
                    <a:pt x="0" y="3"/>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65">
              <a:extLst>
                <a:ext uri="{FF2B5EF4-FFF2-40B4-BE49-F238E27FC236}">
                  <a16:creationId xmlns:a16="http://schemas.microsoft.com/office/drawing/2014/main" id="{75DF2CAE-AFDC-4CF4-A0F2-BE7E2D06D87A}"/>
                </a:ext>
              </a:extLst>
            </p:cNvPr>
            <p:cNvSpPr>
              <a:spLocks/>
            </p:cNvSpPr>
            <p:nvPr/>
          </p:nvSpPr>
          <p:spPr bwMode="auto">
            <a:xfrm>
              <a:off x="17716501" y="5643563"/>
              <a:ext cx="996950" cy="1227138"/>
            </a:xfrm>
            <a:custGeom>
              <a:avLst/>
              <a:gdLst>
                <a:gd name="T0" fmla="*/ 1157 w 1163"/>
                <a:gd name="T1" fmla="*/ 650 h 1432"/>
                <a:gd name="T2" fmla="*/ 1074 w 1163"/>
                <a:gd name="T3" fmla="*/ 944 h 1432"/>
                <a:gd name="T4" fmla="*/ 1070 w 1163"/>
                <a:gd name="T5" fmla="*/ 952 h 1432"/>
                <a:gd name="T6" fmla="*/ 139 w 1163"/>
                <a:gd name="T7" fmla="*/ 1420 h 1432"/>
                <a:gd name="T8" fmla="*/ 0 w 1163"/>
                <a:gd name="T9" fmla="*/ 1432 h 1432"/>
                <a:gd name="T10" fmla="*/ 886 w 1163"/>
                <a:gd name="T11" fmla="*/ 0 h 1432"/>
                <a:gd name="T12" fmla="*/ 1117 w 1163"/>
                <a:gd name="T13" fmla="*/ 365 h 1432"/>
                <a:gd name="T14" fmla="*/ 1157 w 1163"/>
                <a:gd name="T15" fmla="*/ 650 h 1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3" h="1432">
                  <a:moveTo>
                    <a:pt x="1157" y="650"/>
                  </a:moveTo>
                  <a:cubicBezTo>
                    <a:pt x="1147" y="785"/>
                    <a:pt x="1103" y="883"/>
                    <a:pt x="1074" y="944"/>
                  </a:cubicBezTo>
                  <a:cubicBezTo>
                    <a:pt x="1073" y="947"/>
                    <a:pt x="1072" y="949"/>
                    <a:pt x="1070" y="952"/>
                  </a:cubicBezTo>
                  <a:cubicBezTo>
                    <a:pt x="918" y="1252"/>
                    <a:pt x="475" y="1398"/>
                    <a:pt x="139" y="1420"/>
                  </a:cubicBezTo>
                  <a:cubicBezTo>
                    <a:pt x="0" y="1432"/>
                    <a:pt x="0" y="1432"/>
                    <a:pt x="0" y="1432"/>
                  </a:cubicBezTo>
                  <a:cubicBezTo>
                    <a:pt x="760" y="1345"/>
                    <a:pt x="874" y="28"/>
                    <a:pt x="886" y="0"/>
                  </a:cubicBezTo>
                  <a:cubicBezTo>
                    <a:pt x="1003" y="126"/>
                    <a:pt x="1076" y="249"/>
                    <a:pt x="1117" y="365"/>
                  </a:cubicBezTo>
                  <a:cubicBezTo>
                    <a:pt x="1152" y="465"/>
                    <a:pt x="1163" y="560"/>
                    <a:pt x="1157" y="650"/>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2" name="Textbox 1">
            <a:extLst>
              <a:ext uri="{FF2B5EF4-FFF2-40B4-BE49-F238E27FC236}">
                <a16:creationId xmlns:a16="http://schemas.microsoft.com/office/drawing/2014/main" id="{A47CB87F-54CE-48A0-9892-9E87A2CC40EF}"/>
              </a:ext>
            </a:extLst>
          </p:cNvPr>
          <p:cNvSpPr/>
          <p:nvPr/>
        </p:nvSpPr>
        <p:spPr>
          <a:xfrm>
            <a:off x="14614663" y="8895755"/>
            <a:ext cx="9324435" cy="209073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Demo 2: Create an Azure Function from Visual Studio</a:t>
            </a:r>
          </a:p>
        </p:txBody>
      </p:sp>
    </p:spTree>
    <p:extLst>
      <p:ext uri="{BB962C8B-B14F-4D97-AF65-F5344CB8AC3E}">
        <p14:creationId xmlns:p14="http://schemas.microsoft.com/office/powerpoint/2010/main" val="16669280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92"/>
                                        </p:tgtEl>
                                        <p:attrNameLst>
                                          <p:attrName>style.visibility</p:attrName>
                                        </p:attrNameLst>
                                      </p:cBhvr>
                                      <p:to>
                                        <p:strVal val="visible"/>
                                      </p:to>
                                    </p:set>
                                    <p:anim calcmode="lin" valueType="num">
                                      <p:cBhvr additive="base">
                                        <p:cTn id="7" dur="1000" fill="hold"/>
                                        <p:tgtEl>
                                          <p:spTgt spid="592"/>
                                        </p:tgtEl>
                                        <p:attrNameLst>
                                          <p:attrName>ppt_x</p:attrName>
                                        </p:attrNameLst>
                                      </p:cBhvr>
                                      <p:tavLst>
                                        <p:tav tm="0">
                                          <p:val>
                                            <p:strVal val="1+#ppt_w/2"/>
                                          </p:val>
                                        </p:tav>
                                        <p:tav tm="100000">
                                          <p:val>
                                            <p:strVal val="#ppt_x"/>
                                          </p:val>
                                        </p:tav>
                                      </p:tavLst>
                                    </p:anim>
                                    <p:anim calcmode="lin" valueType="num">
                                      <p:cBhvr additive="base">
                                        <p:cTn id="8" dur="10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62AD1F-AB1E-4854-A17D-C4CAE0E99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0820"/>
            <a:ext cx="24378563" cy="8635947"/>
          </a:xfrm>
          <a:prstGeom prst="rect">
            <a:avLst/>
          </a:prstGeom>
        </p:spPr>
      </p:pic>
      <p:sp>
        <p:nvSpPr>
          <p:cNvPr id="3" name="Rectangle 2">
            <a:extLst>
              <a:ext uri="{FF2B5EF4-FFF2-40B4-BE49-F238E27FC236}">
                <a16:creationId xmlns:a16="http://schemas.microsoft.com/office/drawing/2014/main" id="{0BC85748-1077-4723-9778-01D0B7E8B1FA}"/>
              </a:ext>
            </a:extLst>
          </p:cNvPr>
          <p:cNvSpPr/>
          <p:nvPr/>
        </p:nvSpPr>
        <p:spPr bwMode="auto">
          <a:xfrm>
            <a:off x="5622064" y="2853349"/>
            <a:ext cx="2970330" cy="54006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22948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a:t>The evolution of application platforms</a:t>
            </a:r>
            <a:endParaRPr lang="en-US" dirty="0"/>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fld id="{597BFFA6-61B1-4984-983B-9D1AEC0ED12D}" type="slidenum">
              <a:rPr lang="es-SV" smtClean="0"/>
              <a:pPr/>
              <a:t>4</a:t>
            </a:fld>
            <a:endParaRPr lang="es-SV" dirty="0"/>
          </a:p>
        </p:txBody>
      </p:sp>
      <p:sp>
        <p:nvSpPr>
          <p:cNvPr id="66" name="26 Rectángulo redondeado">
            <a:extLst>
              <a:ext uri="{FF2B5EF4-FFF2-40B4-BE49-F238E27FC236}">
                <a16:creationId xmlns:a16="http://schemas.microsoft.com/office/drawing/2014/main" id="{02FA8510-B12F-4FB1-8F1D-33BD0D2240CA}"/>
              </a:ext>
            </a:extLst>
          </p:cNvPr>
          <p:cNvSpPr>
            <a:spLocks noChangeAspect="1"/>
          </p:cNvSpPr>
          <p:nvPr/>
        </p:nvSpPr>
        <p:spPr>
          <a:xfrm>
            <a:off x="10212574" y="9694109"/>
            <a:ext cx="3290586" cy="2082459"/>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1" name="Rectangle 70">
            <a:extLst>
              <a:ext uri="{FF2B5EF4-FFF2-40B4-BE49-F238E27FC236}">
                <a16:creationId xmlns:a16="http://schemas.microsoft.com/office/drawing/2014/main" id="{B4164589-8628-41F6-B026-026F4E690BBB}"/>
              </a:ext>
            </a:extLst>
          </p:cNvPr>
          <p:cNvSpPr/>
          <p:nvPr/>
        </p:nvSpPr>
        <p:spPr>
          <a:xfrm>
            <a:off x="5694141" y="5150189"/>
            <a:ext cx="1935215" cy="2215991"/>
          </a:xfrm>
          <a:prstGeom prst="rect">
            <a:avLst/>
          </a:prstGeom>
        </p:spPr>
        <p:txBody>
          <a:bodyPr wrap="square">
            <a:spAutoFit/>
          </a:bodyPr>
          <a:lstStyle/>
          <a:p>
            <a:pPr defTabSz="1828891"/>
            <a:r>
              <a:rPr lang="es-SV" altLang="es-SV" sz="13800" dirty="0">
                <a:solidFill>
                  <a:schemeClr val="bg1"/>
                </a:solidFill>
                <a:latin typeface="Font Awesome 5 Brands Regular" panose="02000503000000000000" pitchFamily="50" charset="0"/>
              </a:rPr>
              <a:t></a:t>
            </a:r>
            <a:endParaRPr lang="es-SV" sz="13800" dirty="0">
              <a:solidFill>
                <a:schemeClr val="bg1"/>
              </a:solidFill>
              <a:latin typeface="Font Awesome 5 Brands Regular" panose="02000503000000000000" pitchFamily="50" charset="0"/>
            </a:endParaRPr>
          </a:p>
        </p:txBody>
      </p:sp>
      <p:pic>
        <p:nvPicPr>
          <p:cNvPr id="77" name="Picture 76">
            <a:extLst>
              <a:ext uri="{FF2B5EF4-FFF2-40B4-BE49-F238E27FC236}">
                <a16:creationId xmlns:a16="http://schemas.microsoft.com/office/drawing/2014/main" id="{BBFE0D9C-9924-469E-968E-C5AD714D6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5829" y="5573046"/>
            <a:ext cx="2539682" cy="1044091"/>
          </a:xfrm>
          <a:prstGeom prst="rect">
            <a:avLst/>
          </a:prstGeom>
        </p:spPr>
      </p:pic>
      <p:sp>
        <p:nvSpPr>
          <p:cNvPr id="78" name="TextBox 77">
            <a:extLst>
              <a:ext uri="{FF2B5EF4-FFF2-40B4-BE49-F238E27FC236}">
                <a16:creationId xmlns:a16="http://schemas.microsoft.com/office/drawing/2014/main" id="{114CA058-ACD7-47BC-8BD3-ED02663ABA4A}"/>
              </a:ext>
            </a:extLst>
          </p:cNvPr>
          <p:cNvSpPr txBox="1"/>
          <p:nvPr/>
        </p:nvSpPr>
        <p:spPr>
          <a:xfrm>
            <a:off x="851534" y="2022352"/>
            <a:ext cx="3375375" cy="830997"/>
          </a:xfrm>
          <a:prstGeom prst="rect">
            <a:avLst/>
          </a:prstGeom>
          <a:noFill/>
        </p:spPr>
        <p:txBody>
          <a:bodyPr wrap="square" rtlCol="0">
            <a:spAutoFit/>
          </a:bodyPr>
          <a:lstStyle/>
          <a:p>
            <a:r>
              <a:rPr lang="en-US" dirty="0">
                <a:solidFill>
                  <a:schemeClr val="bg1"/>
                </a:solidFill>
                <a:latin typeface="Oswald" panose="00000500000000000000" pitchFamily="2" charset="0"/>
              </a:rPr>
              <a:t>On-Premises</a:t>
            </a:r>
          </a:p>
        </p:txBody>
      </p:sp>
      <p:sp>
        <p:nvSpPr>
          <p:cNvPr id="4" name="TextBox 3">
            <a:extLst>
              <a:ext uri="{FF2B5EF4-FFF2-40B4-BE49-F238E27FC236}">
                <a16:creationId xmlns:a16="http://schemas.microsoft.com/office/drawing/2014/main" id="{D3A8230C-DFAC-42C5-90C0-93ACEE876C37}"/>
              </a:ext>
            </a:extLst>
          </p:cNvPr>
          <p:cNvSpPr txBox="1"/>
          <p:nvPr/>
        </p:nvSpPr>
        <p:spPr>
          <a:xfrm rot="19954652">
            <a:off x="589547" y="3614534"/>
            <a:ext cx="3262830" cy="830997"/>
          </a:xfrm>
          <a:prstGeom prst="rect">
            <a:avLst/>
          </a:prstGeom>
          <a:noFill/>
        </p:spPr>
        <p:txBody>
          <a:bodyPr wrap="square" rtlCol="0">
            <a:spAutoFit/>
          </a:bodyPr>
          <a:lstStyle/>
          <a:p>
            <a:r>
              <a:rPr lang="en-US" sz="2400" dirty="0">
                <a:solidFill>
                  <a:schemeClr val="bg1"/>
                </a:solidFill>
              </a:rPr>
              <a:t>What media should I use to keep </a:t>
            </a:r>
            <a:r>
              <a:rPr lang="en-US" sz="2400" b="1" dirty="0">
                <a:solidFill>
                  <a:schemeClr val="bg1"/>
                </a:solidFill>
              </a:rPr>
              <a:t>backups</a:t>
            </a:r>
            <a:r>
              <a:rPr lang="en-US" sz="2400" dirty="0">
                <a:solidFill>
                  <a:schemeClr val="bg1"/>
                </a:solidFill>
              </a:rPr>
              <a:t>?</a:t>
            </a:r>
          </a:p>
        </p:txBody>
      </p:sp>
      <p:sp>
        <p:nvSpPr>
          <p:cNvPr id="15" name="TextBox 14">
            <a:extLst>
              <a:ext uri="{FF2B5EF4-FFF2-40B4-BE49-F238E27FC236}">
                <a16:creationId xmlns:a16="http://schemas.microsoft.com/office/drawing/2014/main" id="{FFE1B6CD-141B-4C10-B5AE-8E4E4B161FA1}"/>
              </a:ext>
            </a:extLst>
          </p:cNvPr>
          <p:cNvSpPr txBox="1"/>
          <p:nvPr/>
        </p:nvSpPr>
        <p:spPr>
          <a:xfrm rot="21276885">
            <a:off x="4273502" y="2793048"/>
            <a:ext cx="4410839" cy="1200329"/>
          </a:xfrm>
          <a:prstGeom prst="rect">
            <a:avLst/>
          </a:prstGeom>
          <a:noFill/>
        </p:spPr>
        <p:txBody>
          <a:bodyPr wrap="square" rtlCol="0">
            <a:spAutoFit/>
          </a:bodyPr>
          <a:lstStyle/>
          <a:p>
            <a:r>
              <a:rPr lang="en-US" sz="2400" dirty="0">
                <a:solidFill>
                  <a:schemeClr val="bg1"/>
                </a:solidFill>
              </a:rPr>
              <a:t>What is the right </a:t>
            </a:r>
            <a:r>
              <a:rPr lang="en-US" sz="2400" b="1" dirty="0">
                <a:solidFill>
                  <a:schemeClr val="bg1"/>
                </a:solidFill>
              </a:rPr>
              <a:t>size</a:t>
            </a:r>
            <a:r>
              <a:rPr lang="en-US" sz="2400" dirty="0">
                <a:solidFill>
                  <a:schemeClr val="bg1"/>
                </a:solidFill>
              </a:rPr>
              <a:t> of </a:t>
            </a:r>
            <a:r>
              <a:rPr lang="en-US" sz="2400" b="1" dirty="0">
                <a:solidFill>
                  <a:schemeClr val="bg1"/>
                </a:solidFill>
              </a:rPr>
              <a:t>servers</a:t>
            </a:r>
            <a:r>
              <a:rPr lang="en-US" sz="2400" dirty="0">
                <a:solidFill>
                  <a:schemeClr val="bg1"/>
                </a:solidFill>
              </a:rPr>
              <a:t> for the business needs?</a:t>
            </a:r>
          </a:p>
        </p:txBody>
      </p:sp>
      <p:sp>
        <p:nvSpPr>
          <p:cNvPr id="16" name="TextBox 15">
            <a:extLst>
              <a:ext uri="{FF2B5EF4-FFF2-40B4-BE49-F238E27FC236}">
                <a16:creationId xmlns:a16="http://schemas.microsoft.com/office/drawing/2014/main" id="{BE80A72C-A2A4-4708-AC27-1A1A8BD86722}"/>
              </a:ext>
            </a:extLst>
          </p:cNvPr>
          <p:cNvSpPr txBox="1"/>
          <p:nvPr/>
        </p:nvSpPr>
        <p:spPr>
          <a:xfrm>
            <a:off x="6334645" y="4197712"/>
            <a:ext cx="3480381" cy="830997"/>
          </a:xfrm>
          <a:prstGeom prst="rect">
            <a:avLst/>
          </a:prstGeom>
          <a:noFill/>
        </p:spPr>
        <p:txBody>
          <a:bodyPr wrap="square" rtlCol="0">
            <a:spAutoFit/>
          </a:bodyPr>
          <a:lstStyle/>
          <a:p>
            <a:r>
              <a:rPr lang="en-US" sz="2400" dirty="0">
                <a:solidFill>
                  <a:schemeClr val="bg1"/>
                </a:solidFill>
              </a:rPr>
              <a:t>Which packages should be on my </a:t>
            </a:r>
            <a:r>
              <a:rPr lang="en-US" sz="2400" b="1" dirty="0">
                <a:solidFill>
                  <a:schemeClr val="bg1"/>
                </a:solidFill>
              </a:rPr>
              <a:t>server?</a:t>
            </a:r>
            <a:endParaRPr lang="en-US" sz="2400" dirty="0">
              <a:solidFill>
                <a:schemeClr val="bg1"/>
              </a:solidFill>
            </a:endParaRPr>
          </a:p>
        </p:txBody>
      </p:sp>
      <p:sp>
        <p:nvSpPr>
          <p:cNvPr id="18" name="TextBox 17">
            <a:extLst>
              <a:ext uri="{FF2B5EF4-FFF2-40B4-BE49-F238E27FC236}">
                <a16:creationId xmlns:a16="http://schemas.microsoft.com/office/drawing/2014/main" id="{9AD81FFE-3202-49EC-827F-AF0C2A3F7206}"/>
              </a:ext>
            </a:extLst>
          </p:cNvPr>
          <p:cNvSpPr txBox="1"/>
          <p:nvPr/>
        </p:nvSpPr>
        <p:spPr>
          <a:xfrm>
            <a:off x="9672514" y="2704723"/>
            <a:ext cx="3480381" cy="830997"/>
          </a:xfrm>
          <a:prstGeom prst="rect">
            <a:avLst/>
          </a:prstGeom>
          <a:noFill/>
        </p:spPr>
        <p:txBody>
          <a:bodyPr wrap="square" rtlCol="0">
            <a:spAutoFit/>
          </a:bodyPr>
          <a:lstStyle/>
          <a:p>
            <a:r>
              <a:rPr lang="en-US" sz="2400" dirty="0">
                <a:solidFill>
                  <a:schemeClr val="bg1"/>
                </a:solidFill>
              </a:rPr>
              <a:t>How do I </a:t>
            </a:r>
            <a:r>
              <a:rPr lang="en-US" sz="2400" b="1" dirty="0">
                <a:solidFill>
                  <a:schemeClr val="bg1"/>
                </a:solidFill>
              </a:rPr>
              <a:t>deploy</a:t>
            </a:r>
            <a:r>
              <a:rPr lang="en-US" sz="2400" dirty="0">
                <a:solidFill>
                  <a:schemeClr val="bg1"/>
                </a:solidFill>
              </a:rPr>
              <a:t> new </a:t>
            </a:r>
            <a:r>
              <a:rPr lang="en-US" sz="2400" b="1" dirty="0">
                <a:solidFill>
                  <a:schemeClr val="bg1"/>
                </a:solidFill>
              </a:rPr>
              <a:t>code</a:t>
            </a:r>
            <a:r>
              <a:rPr lang="en-US" sz="2400" dirty="0">
                <a:solidFill>
                  <a:schemeClr val="bg1"/>
                </a:solidFill>
              </a:rPr>
              <a:t> to my </a:t>
            </a:r>
            <a:r>
              <a:rPr lang="en-US" sz="2400" b="1" dirty="0">
                <a:solidFill>
                  <a:schemeClr val="bg1"/>
                </a:solidFill>
              </a:rPr>
              <a:t>servers</a:t>
            </a:r>
            <a:r>
              <a:rPr lang="en-US" sz="2400" dirty="0">
                <a:solidFill>
                  <a:schemeClr val="bg1"/>
                </a:solidFill>
              </a:rPr>
              <a:t>?</a:t>
            </a:r>
          </a:p>
        </p:txBody>
      </p:sp>
      <p:sp>
        <p:nvSpPr>
          <p:cNvPr id="19" name="TextBox 18">
            <a:extLst>
              <a:ext uri="{FF2B5EF4-FFF2-40B4-BE49-F238E27FC236}">
                <a16:creationId xmlns:a16="http://schemas.microsoft.com/office/drawing/2014/main" id="{793BD711-0863-4648-86E1-45E12A0FC5D1}"/>
              </a:ext>
            </a:extLst>
          </p:cNvPr>
          <p:cNvSpPr txBox="1"/>
          <p:nvPr/>
        </p:nvSpPr>
        <p:spPr>
          <a:xfrm rot="20346730">
            <a:off x="11922763" y="3933460"/>
            <a:ext cx="2647802" cy="830997"/>
          </a:xfrm>
          <a:prstGeom prst="rect">
            <a:avLst/>
          </a:prstGeom>
          <a:noFill/>
        </p:spPr>
        <p:txBody>
          <a:bodyPr wrap="square" rtlCol="0">
            <a:spAutoFit/>
          </a:bodyPr>
          <a:lstStyle/>
          <a:p>
            <a:r>
              <a:rPr lang="en-US" sz="2400" dirty="0">
                <a:solidFill>
                  <a:schemeClr val="bg1"/>
                </a:solidFill>
              </a:rPr>
              <a:t>Who </a:t>
            </a:r>
            <a:r>
              <a:rPr lang="en-US" sz="2400" b="1" dirty="0">
                <a:solidFill>
                  <a:schemeClr val="bg1"/>
                </a:solidFill>
              </a:rPr>
              <a:t>monitors</a:t>
            </a:r>
            <a:r>
              <a:rPr lang="en-US" sz="2400" dirty="0">
                <a:solidFill>
                  <a:schemeClr val="bg1"/>
                </a:solidFill>
              </a:rPr>
              <a:t> my </a:t>
            </a:r>
            <a:r>
              <a:rPr lang="en-US" sz="2400" b="1" dirty="0">
                <a:solidFill>
                  <a:schemeClr val="bg1"/>
                </a:solidFill>
              </a:rPr>
              <a:t>App</a:t>
            </a:r>
            <a:r>
              <a:rPr lang="en-US" sz="2400" dirty="0">
                <a:solidFill>
                  <a:schemeClr val="bg1"/>
                </a:solidFill>
              </a:rPr>
              <a:t>?</a:t>
            </a:r>
          </a:p>
        </p:txBody>
      </p:sp>
      <p:sp>
        <p:nvSpPr>
          <p:cNvPr id="20" name="TextBox 19">
            <a:extLst>
              <a:ext uri="{FF2B5EF4-FFF2-40B4-BE49-F238E27FC236}">
                <a16:creationId xmlns:a16="http://schemas.microsoft.com/office/drawing/2014/main" id="{71040B60-B623-4556-8B5F-020C305B494B}"/>
              </a:ext>
            </a:extLst>
          </p:cNvPr>
          <p:cNvSpPr txBox="1"/>
          <p:nvPr/>
        </p:nvSpPr>
        <p:spPr>
          <a:xfrm rot="715287">
            <a:off x="14833054" y="2794252"/>
            <a:ext cx="3645405" cy="830997"/>
          </a:xfrm>
          <a:prstGeom prst="rect">
            <a:avLst/>
          </a:prstGeom>
          <a:noFill/>
        </p:spPr>
        <p:txBody>
          <a:bodyPr wrap="square" rtlCol="0">
            <a:spAutoFit/>
          </a:bodyPr>
          <a:lstStyle/>
          <a:p>
            <a:r>
              <a:rPr lang="en-US" sz="2400" dirty="0">
                <a:solidFill>
                  <a:schemeClr val="bg1"/>
                </a:solidFill>
              </a:rPr>
              <a:t>What happens in case of </a:t>
            </a:r>
            <a:r>
              <a:rPr lang="en-US" sz="2400" b="1" dirty="0">
                <a:solidFill>
                  <a:schemeClr val="bg1"/>
                </a:solidFill>
              </a:rPr>
              <a:t>server hardware</a:t>
            </a:r>
            <a:r>
              <a:rPr lang="en-US" sz="2400" dirty="0">
                <a:solidFill>
                  <a:schemeClr val="bg1"/>
                </a:solidFill>
              </a:rPr>
              <a:t> failure?</a:t>
            </a:r>
          </a:p>
        </p:txBody>
      </p:sp>
      <p:sp>
        <p:nvSpPr>
          <p:cNvPr id="21" name="TextBox 20">
            <a:extLst>
              <a:ext uri="{FF2B5EF4-FFF2-40B4-BE49-F238E27FC236}">
                <a16:creationId xmlns:a16="http://schemas.microsoft.com/office/drawing/2014/main" id="{AC5376BF-FF2D-4C8F-84CD-A0585F724D1E}"/>
              </a:ext>
            </a:extLst>
          </p:cNvPr>
          <p:cNvSpPr txBox="1"/>
          <p:nvPr/>
        </p:nvSpPr>
        <p:spPr>
          <a:xfrm rot="20610329">
            <a:off x="16483100" y="4096097"/>
            <a:ext cx="3480381" cy="830997"/>
          </a:xfrm>
          <a:prstGeom prst="rect">
            <a:avLst/>
          </a:prstGeom>
          <a:noFill/>
        </p:spPr>
        <p:txBody>
          <a:bodyPr wrap="square" rtlCol="0">
            <a:spAutoFit/>
          </a:bodyPr>
          <a:lstStyle/>
          <a:p>
            <a:r>
              <a:rPr lang="en-US" sz="2400" dirty="0">
                <a:solidFill>
                  <a:schemeClr val="bg1"/>
                </a:solidFill>
              </a:rPr>
              <a:t>How often should I backup my </a:t>
            </a:r>
            <a:r>
              <a:rPr lang="en-US" sz="2400" b="1" dirty="0">
                <a:solidFill>
                  <a:schemeClr val="bg1"/>
                </a:solidFill>
              </a:rPr>
              <a:t>server</a:t>
            </a:r>
            <a:r>
              <a:rPr lang="en-US" sz="2400" dirty="0">
                <a:solidFill>
                  <a:schemeClr val="bg1"/>
                </a:solidFill>
              </a:rPr>
              <a:t>?</a:t>
            </a:r>
          </a:p>
        </p:txBody>
      </p:sp>
      <p:sp>
        <p:nvSpPr>
          <p:cNvPr id="22" name="TextBox 21">
            <a:extLst>
              <a:ext uri="{FF2B5EF4-FFF2-40B4-BE49-F238E27FC236}">
                <a16:creationId xmlns:a16="http://schemas.microsoft.com/office/drawing/2014/main" id="{2A0A33B4-B002-4872-AF39-568E9574A1C0}"/>
              </a:ext>
            </a:extLst>
          </p:cNvPr>
          <p:cNvSpPr txBox="1"/>
          <p:nvPr/>
        </p:nvSpPr>
        <p:spPr>
          <a:xfrm>
            <a:off x="20072330" y="3312967"/>
            <a:ext cx="3480381" cy="830997"/>
          </a:xfrm>
          <a:prstGeom prst="rect">
            <a:avLst/>
          </a:prstGeom>
          <a:noFill/>
        </p:spPr>
        <p:txBody>
          <a:bodyPr wrap="square" rtlCol="0">
            <a:spAutoFit/>
          </a:bodyPr>
          <a:lstStyle/>
          <a:p>
            <a:r>
              <a:rPr lang="en-US" sz="2400" dirty="0">
                <a:solidFill>
                  <a:schemeClr val="bg1"/>
                </a:solidFill>
              </a:rPr>
              <a:t>How can I increase </a:t>
            </a:r>
            <a:r>
              <a:rPr lang="en-US" sz="2400" b="1" dirty="0">
                <a:solidFill>
                  <a:schemeClr val="bg1"/>
                </a:solidFill>
              </a:rPr>
              <a:t>server</a:t>
            </a:r>
            <a:r>
              <a:rPr lang="en-US" sz="2400" dirty="0">
                <a:solidFill>
                  <a:schemeClr val="bg1"/>
                </a:solidFill>
              </a:rPr>
              <a:t> utilization?</a:t>
            </a:r>
          </a:p>
        </p:txBody>
      </p:sp>
      <p:sp>
        <p:nvSpPr>
          <p:cNvPr id="23" name="TextBox 22">
            <a:extLst>
              <a:ext uri="{FF2B5EF4-FFF2-40B4-BE49-F238E27FC236}">
                <a16:creationId xmlns:a16="http://schemas.microsoft.com/office/drawing/2014/main" id="{8AC9BD8C-0D36-43C7-B8EE-CA9F672F29FD}"/>
              </a:ext>
            </a:extLst>
          </p:cNvPr>
          <p:cNvSpPr txBox="1"/>
          <p:nvPr/>
        </p:nvSpPr>
        <p:spPr>
          <a:xfrm rot="863067">
            <a:off x="18553353" y="5823363"/>
            <a:ext cx="3480381" cy="830997"/>
          </a:xfrm>
          <a:prstGeom prst="rect">
            <a:avLst/>
          </a:prstGeom>
          <a:noFill/>
        </p:spPr>
        <p:txBody>
          <a:bodyPr wrap="square" rtlCol="0">
            <a:spAutoFit/>
          </a:bodyPr>
          <a:lstStyle/>
          <a:p>
            <a:r>
              <a:rPr lang="en-US" sz="2400" dirty="0">
                <a:solidFill>
                  <a:schemeClr val="bg1"/>
                </a:solidFill>
              </a:rPr>
              <a:t>Are my </a:t>
            </a:r>
            <a:r>
              <a:rPr lang="en-US" sz="2400" b="1" dirty="0">
                <a:solidFill>
                  <a:schemeClr val="bg1"/>
                </a:solidFill>
              </a:rPr>
              <a:t>servers</a:t>
            </a:r>
            <a:r>
              <a:rPr lang="en-US" sz="2400" dirty="0">
                <a:solidFill>
                  <a:schemeClr val="bg1"/>
                </a:solidFill>
              </a:rPr>
              <a:t> in a secure location?</a:t>
            </a:r>
          </a:p>
        </p:txBody>
      </p:sp>
      <p:sp>
        <p:nvSpPr>
          <p:cNvPr id="24" name="TextBox 23">
            <a:extLst>
              <a:ext uri="{FF2B5EF4-FFF2-40B4-BE49-F238E27FC236}">
                <a16:creationId xmlns:a16="http://schemas.microsoft.com/office/drawing/2014/main" id="{3BAB773C-D47A-450A-B82D-1A3BD8E73CD8}"/>
              </a:ext>
            </a:extLst>
          </p:cNvPr>
          <p:cNvSpPr txBox="1"/>
          <p:nvPr/>
        </p:nvSpPr>
        <p:spPr>
          <a:xfrm rot="20441076">
            <a:off x="14218019" y="8092916"/>
            <a:ext cx="3480381" cy="830997"/>
          </a:xfrm>
          <a:prstGeom prst="rect">
            <a:avLst/>
          </a:prstGeom>
          <a:noFill/>
        </p:spPr>
        <p:txBody>
          <a:bodyPr wrap="square" rtlCol="0">
            <a:spAutoFit/>
          </a:bodyPr>
          <a:lstStyle/>
          <a:p>
            <a:r>
              <a:rPr lang="en-US" sz="2400" dirty="0">
                <a:solidFill>
                  <a:schemeClr val="bg1"/>
                </a:solidFill>
              </a:rPr>
              <a:t>Which </a:t>
            </a:r>
            <a:r>
              <a:rPr lang="en-US" sz="2400" b="1" dirty="0">
                <a:solidFill>
                  <a:schemeClr val="bg1"/>
                </a:solidFill>
              </a:rPr>
              <a:t>Operating System</a:t>
            </a:r>
            <a:r>
              <a:rPr lang="en-US" sz="2400" dirty="0">
                <a:solidFill>
                  <a:schemeClr val="bg1"/>
                </a:solidFill>
              </a:rPr>
              <a:t> should I use?</a:t>
            </a:r>
          </a:p>
        </p:txBody>
      </p:sp>
      <p:sp>
        <p:nvSpPr>
          <p:cNvPr id="25" name="TextBox 24">
            <a:extLst>
              <a:ext uri="{FF2B5EF4-FFF2-40B4-BE49-F238E27FC236}">
                <a16:creationId xmlns:a16="http://schemas.microsoft.com/office/drawing/2014/main" id="{D3CEF0B6-5B9D-49B8-BC36-2C5C67B54996}"/>
              </a:ext>
            </a:extLst>
          </p:cNvPr>
          <p:cNvSpPr txBox="1"/>
          <p:nvPr/>
        </p:nvSpPr>
        <p:spPr>
          <a:xfrm rot="19946880">
            <a:off x="17962151" y="7616603"/>
            <a:ext cx="3480381" cy="830997"/>
          </a:xfrm>
          <a:prstGeom prst="rect">
            <a:avLst/>
          </a:prstGeom>
          <a:noFill/>
        </p:spPr>
        <p:txBody>
          <a:bodyPr wrap="square" rtlCol="0">
            <a:spAutoFit/>
          </a:bodyPr>
          <a:lstStyle/>
          <a:p>
            <a:r>
              <a:rPr lang="en-US" sz="2400" dirty="0">
                <a:solidFill>
                  <a:schemeClr val="bg1"/>
                </a:solidFill>
              </a:rPr>
              <a:t>What </a:t>
            </a:r>
            <a:r>
              <a:rPr lang="en-US" sz="2400" b="1" dirty="0">
                <a:solidFill>
                  <a:schemeClr val="bg1"/>
                </a:solidFill>
              </a:rPr>
              <a:t>happens</a:t>
            </a:r>
            <a:r>
              <a:rPr lang="en-US" sz="2400" dirty="0">
                <a:solidFill>
                  <a:schemeClr val="bg1"/>
                </a:solidFill>
              </a:rPr>
              <a:t> if the power goes out?</a:t>
            </a:r>
          </a:p>
        </p:txBody>
      </p:sp>
      <p:sp>
        <p:nvSpPr>
          <p:cNvPr id="26" name="TextBox 25">
            <a:extLst>
              <a:ext uri="{FF2B5EF4-FFF2-40B4-BE49-F238E27FC236}">
                <a16:creationId xmlns:a16="http://schemas.microsoft.com/office/drawing/2014/main" id="{61813219-C2E8-42FA-8157-CEDF1980E67A}"/>
              </a:ext>
            </a:extLst>
          </p:cNvPr>
          <p:cNvSpPr txBox="1"/>
          <p:nvPr/>
        </p:nvSpPr>
        <p:spPr>
          <a:xfrm rot="1253538">
            <a:off x="20127714" y="9293980"/>
            <a:ext cx="3480381" cy="830997"/>
          </a:xfrm>
          <a:prstGeom prst="rect">
            <a:avLst/>
          </a:prstGeom>
          <a:noFill/>
        </p:spPr>
        <p:txBody>
          <a:bodyPr wrap="square" rtlCol="0">
            <a:spAutoFit/>
          </a:bodyPr>
          <a:lstStyle/>
          <a:p>
            <a:r>
              <a:rPr lang="en-US" sz="2400" dirty="0">
                <a:solidFill>
                  <a:schemeClr val="bg1"/>
                </a:solidFill>
              </a:rPr>
              <a:t>What </a:t>
            </a:r>
            <a:r>
              <a:rPr lang="en-US" sz="2400" b="1" dirty="0">
                <a:solidFill>
                  <a:schemeClr val="bg1"/>
                </a:solidFill>
              </a:rPr>
              <a:t>storage</a:t>
            </a:r>
            <a:r>
              <a:rPr lang="en-US" sz="2400" dirty="0">
                <a:solidFill>
                  <a:schemeClr val="bg1"/>
                </a:solidFill>
              </a:rPr>
              <a:t> do I need to use?</a:t>
            </a:r>
          </a:p>
        </p:txBody>
      </p:sp>
      <p:sp>
        <p:nvSpPr>
          <p:cNvPr id="27" name="TextBox 26">
            <a:extLst>
              <a:ext uri="{FF2B5EF4-FFF2-40B4-BE49-F238E27FC236}">
                <a16:creationId xmlns:a16="http://schemas.microsoft.com/office/drawing/2014/main" id="{B27F6DEA-0AC1-4A5F-B7D6-5CE2264ACD58}"/>
              </a:ext>
            </a:extLst>
          </p:cNvPr>
          <p:cNvSpPr txBox="1"/>
          <p:nvPr/>
        </p:nvSpPr>
        <p:spPr>
          <a:xfrm>
            <a:off x="15602575" y="10016681"/>
            <a:ext cx="3480381" cy="830997"/>
          </a:xfrm>
          <a:prstGeom prst="rect">
            <a:avLst/>
          </a:prstGeom>
          <a:noFill/>
        </p:spPr>
        <p:txBody>
          <a:bodyPr wrap="square" rtlCol="0">
            <a:spAutoFit/>
          </a:bodyPr>
          <a:lstStyle/>
          <a:p>
            <a:r>
              <a:rPr lang="en-US" sz="2400" dirty="0">
                <a:solidFill>
                  <a:schemeClr val="bg1"/>
                </a:solidFill>
              </a:rPr>
              <a:t>How often should I </a:t>
            </a:r>
            <a:r>
              <a:rPr lang="en-US" sz="2400" b="1" dirty="0">
                <a:solidFill>
                  <a:schemeClr val="bg1"/>
                </a:solidFill>
              </a:rPr>
              <a:t>patch</a:t>
            </a:r>
            <a:r>
              <a:rPr lang="en-US" sz="2400" dirty="0">
                <a:solidFill>
                  <a:schemeClr val="bg1"/>
                </a:solidFill>
              </a:rPr>
              <a:t> my </a:t>
            </a:r>
            <a:r>
              <a:rPr lang="en-US" sz="2400" b="1" dirty="0">
                <a:solidFill>
                  <a:schemeClr val="bg1"/>
                </a:solidFill>
              </a:rPr>
              <a:t>servers</a:t>
            </a:r>
            <a:r>
              <a:rPr lang="en-US" sz="2400" dirty="0">
                <a:solidFill>
                  <a:schemeClr val="bg1"/>
                </a:solidFill>
              </a:rPr>
              <a:t>?</a:t>
            </a:r>
          </a:p>
        </p:txBody>
      </p:sp>
      <p:sp>
        <p:nvSpPr>
          <p:cNvPr id="28" name="TextBox 27">
            <a:extLst>
              <a:ext uri="{FF2B5EF4-FFF2-40B4-BE49-F238E27FC236}">
                <a16:creationId xmlns:a16="http://schemas.microsoft.com/office/drawing/2014/main" id="{1CB0D029-16B0-4D32-8EB1-34F545EEFD10}"/>
              </a:ext>
            </a:extLst>
          </p:cNvPr>
          <p:cNvSpPr txBox="1"/>
          <p:nvPr/>
        </p:nvSpPr>
        <p:spPr>
          <a:xfrm rot="1143840">
            <a:off x="19123226" y="11182575"/>
            <a:ext cx="3480381" cy="830997"/>
          </a:xfrm>
          <a:prstGeom prst="rect">
            <a:avLst/>
          </a:prstGeom>
          <a:noFill/>
        </p:spPr>
        <p:txBody>
          <a:bodyPr wrap="square" rtlCol="0">
            <a:spAutoFit/>
          </a:bodyPr>
          <a:lstStyle/>
          <a:p>
            <a:r>
              <a:rPr lang="en-US" sz="2400" dirty="0">
                <a:solidFill>
                  <a:schemeClr val="bg1"/>
                </a:solidFill>
              </a:rPr>
              <a:t>How can I dynamically configure my app?</a:t>
            </a:r>
          </a:p>
        </p:txBody>
      </p:sp>
      <p:sp>
        <p:nvSpPr>
          <p:cNvPr id="29" name="TextBox 28">
            <a:extLst>
              <a:ext uri="{FF2B5EF4-FFF2-40B4-BE49-F238E27FC236}">
                <a16:creationId xmlns:a16="http://schemas.microsoft.com/office/drawing/2014/main" id="{AA0D7A5B-F202-4DA2-A84B-68CB812F21F2}"/>
              </a:ext>
            </a:extLst>
          </p:cNvPr>
          <p:cNvSpPr txBox="1"/>
          <p:nvPr/>
        </p:nvSpPr>
        <p:spPr>
          <a:xfrm>
            <a:off x="2060336" y="4994370"/>
            <a:ext cx="3480381" cy="830997"/>
          </a:xfrm>
          <a:prstGeom prst="rect">
            <a:avLst/>
          </a:prstGeom>
          <a:noFill/>
        </p:spPr>
        <p:txBody>
          <a:bodyPr wrap="square" rtlCol="0">
            <a:spAutoFit/>
          </a:bodyPr>
          <a:lstStyle/>
          <a:p>
            <a:r>
              <a:rPr lang="en-US" sz="2400" dirty="0">
                <a:solidFill>
                  <a:schemeClr val="bg1"/>
                </a:solidFill>
              </a:rPr>
              <a:t>What size of </a:t>
            </a:r>
            <a:r>
              <a:rPr lang="en-US" sz="2400" b="1" dirty="0">
                <a:solidFill>
                  <a:schemeClr val="bg1"/>
                </a:solidFill>
              </a:rPr>
              <a:t>servers</a:t>
            </a:r>
            <a:r>
              <a:rPr lang="en-US" sz="2400" dirty="0">
                <a:solidFill>
                  <a:schemeClr val="bg1"/>
                </a:solidFill>
              </a:rPr>
              <a:t> should I </a:t>
            </a:r>
            <a:r>
              <a:rPr lang="en-US" sz="2400" b="1" dirty="0">
                <a:solidFill>
                  <a:schemeClr val="bg1"/>
                </a:solidFill>
              </a:rPr>
              <a:t>buy?</a:t>
            </a:r>
            <a:endParaRPr lang="en-US" sz="2400" dirty="0">
              <a:solidFill>
                <a:schemeClr val="bg1"/>
              </a:solidFill>
            </a:endParaRPr>
          </a:p>
        </p:txBody>
      </p:sp>
      <p:sp>
        <p:nvSpPr>
          <p:cNvPr id="30" name="TextBox 29">
            <a:extLst>
              <a:ext uri="{FF2B5EF4-FFF2-40B4-BE49-F238E27FC236}">
                <a16:creationId xmlns:a16="http://schemas.microsoft.com/office/drawing/2014/main" id="{3D48F4CB-09F3-4256-97C0-14FF1BA70668}"/>
              </a:ext>
            </a:extLst>
          </p:cNvPr>
          <p:cNvSpPr txBox="1"/>
          <p:nvPr/>
        </p:nvSpPr>
        <p:spPr>
          <a:xfrm rot="1071393">
            <a:off x="1025646" y="6443293"/>
            <a:ext cx="3696318" cy="461665"/>
          </a:xfrm>
          <a:prstGeom prst="rect">
            <a:avLst/>
          </a:prstGeom>
          <a:noFill/>
        </p:spPr>
        <p:txBody>
          <a:bodyPr wrap="square" rtlCol="0">
            <a:spAutoFit/>
          </a:bodyPr>
          <a:lstStyle/>
          <a:p>
            <a:r>
              <a:rPr lang="en-US" sz="2400" dirty="0">
                <a:solidFill>
                  <a:schemeClr val="bg1"/>
                </a:solidFill>
              </a:rPr>
              <a:t>How can I </a:t>
            </a:r>
            <a:r>
              <a:rPr lang="en-US" sz="2400" b="1" dirty="0">
                <a:solidFill>
                  <a:schemeClr val="bg1"/>
                </a:solidFill>
              </a:rPr>
              <a:t>scale</a:t>
            </a:r>
            <a:r>
              <a:rPr lang="en-US" sz="2400" dirty="0">
                <a:solidFill>
                  <a:schemeClr val="bg1"/>
                </a:solidFill>
              </a:rPr>
              <a:t> my app?</a:t>
            </a:r>
          </a:p>
        </p:txBody>
      </p:sp>
      <p:sp>
        <p:nvSpPr>
          <p:cNvPr id="31" name="TextBox 30">
            <a:extLst>
              <a:ext uri="{FF2B5EF4-FFF2-40B4-BE49-F238E27FC236}">
                <a16:creationId xmlns:a16="http://schemas.microsoft.com/office/drawing/2014/main" id="{5AB52FD3-21C6-4874-9276-4ED0D5BC78CE}"/>
              </a:ext>
            </a:extLst>
          </p:cNvPr>
          <p:cNvSpPr txBox="1"/>
          <p:nvPr/>
        </p:nvSpPr>
        <p:spPr>
          <a:xfrm rot="20327087">
            <a:off x="647106" y="7950205"/>
            <a:ext cx="3480381" cy="830997"/>
          </a:xfrm>
          <a:prstGeom prst="rect">
            <a:avLst/>
          </a:prstGeom>
          <a:noFill/>
        </p:spPr>
        <p:txBody>
          <a:bodyPr wrap="square" rtlCol="0">
            <a:spAutoFit/>
          </a:bodyPr>
          <a:lstStyle/>
          <a:p>
            <a:r>
              <a:rPr lang="en-US" sz="2400" dirty="0">
                <a:solidFill>
                  <a:schemeClr val="bg1"/>
                </a:solidFill>
              </a:rPr>
              <a:t>Do I need a secondary </a:t>
            </a:r>
            <a:r>
              <a:rPr lang="en-US" sz="2400" b="1" dirty="0">
                <a:solidFill>
                  <a:schemeClr val="bg1"/>
                </a:solidFill>
              </a:rPr>
              <a:t>network connection</a:t>
            </a:r>
            <a:r>
              <a:rPr lang="en-US" sz="2400" dirty="0">
                <a:solidFill>
                  <a:schemeClr val="bg1"/>
                </a:solidFill>
              </a:rPr>
              <a:t>?</a:t>
            </a:r>
          </a:p>
        </p:txBody>
      </p:sp>
      <p:sp>
        <p:nvSpPr>
          <p:cNvPr id="32" name="TextBox 31">
            <a:extLst>
              <a:ext uri="{FF2B5EF4-FFF2-40B4-BE49-F238E27FC236}">
                <a16:creationId xmlns:a16="http://schemas.microsoft.com/office/drawing/2014/main" id="{FAEA40F3-B7E1-41DE-9DCD-6B8D21C36B85}"/>
              </a:ext>
            </a:extLst>
          </p:cNvPr>
          <p:cNvSpPr txBox="1"/>
          <p:nvPr/>
        </p:nvSpPr>
        <p:spPr>
          <a:xfrm>
            <a:off x="6123215" y="8212026"/>
            <a:ext cx="3480381" cy="830997"/>
          </a:xfrm>
          <a:prstGeom prst="rect">
            <a:avLst/>
          </a:prstGeom>
          <a:noFill/>
        </p:spPr>
        <p:txBody>
          <a:bodyPr wrap="square" rtlCol="0">
            <a:spAutoFit/>
          </a:bodyPr>
          <a:lstStyle/>
          <a:p>
            <a:r>
              <a:rPr lang="en-US" sz="2400" dirty="0">
                <a:solidFill>
                  <a:schemeClr val="bg1"/>
                </a:solidFill>
              </a:rPr>
              <a:t>Who has </a:t>
            </a:r>
            <a:r>
              <a:rPr lang="en-US" sz="2400" b="1" dirty="0">
                <a:solidFill>
                  <a:schemeClr val="bg1"/>
                </a:solidFill>
              </a:rPr>
              <a:t>physical</a:t>
            </a:r>
            <a:r>
              <a:rPr lang="en-US" sz="2400" dirty="0">
                <a:solidFill>
                  <a:schemeClr val="bg1"/>
                </a:solidFill>
              </a:rPr>
              <a:t> access to my </a:t>
            </a:r>
            <a:r>
              <a:rPr lang="en-US" sz="2400" b="1" dirty="0">
                <a:solidFill>
                  <a:schemeClr val="bg1"/>
                </a:solidFill>
              </a:rPr>
              <a:t>servers</a:t>
            </a:r>
            <a:r>
              <a:rPr lang="en-US" sz="2400" dirty="0">
                <a:solidFill>
                  <a:schemeClr val="bg1"/>
                </a:solidFill>
              </a:rPr>
              <a:t>?</a:t>
            </a:r>
          </a:p>
        </p:txBody>
      </p:sp>
      <p:sp>
        <p:nvSpPr>
          <p:cNvPr id="33" name="TextBox 32">
            <a:extLst>
              <a:ext uri="{FF2B5EF4-FFF2-40B4-BE49-F238E27FC236}">
                <a16:creationId xmlns:a16="http://schemas.microsoft.com/office/drawing/2014/main" id="{5D46271E-FA0E-47F2-849B-C48C658D91F1}"/>
              </a:ext>
            </a:extLst>
          </p:cNvPr>
          <p:cNvSpPr txBox="1"/>
          <p:nvPr/>
        </p:nvSpPr>
        <p:spPr>
          <a:xfrm rot="20177776">
            <a:off x="7692706" y="9325016"/>
            <a:ext cx="3480381" cy="461665"/>
          </a:xfrm>
          <a:prstGeom prst="rect">
            <a:avLst/>
          </a:prstGeom>
          <a:noFill/>
        </p:spPr>
        <p:txBody>
          <a:bodyPr wrap="square" rtlCol="0">
            <a:spAutoFit/>
          </a:bodyPr>
          <a:lstStyle/>
          <a:p>
            <a:r>
              <a:rPr lang="en-US" sz="2400" dirty="0">
                <a:solidFill>
                  <a:schemeClr val="bg1"/>
                </a:solidFill>
              </a:rPr>
              <a:t>Do I need a </a:t>
            </a:r>
            <a:r>
              <a:rPr lang="en-US" sz="2400" b="1" dirty="0">
                <a:solidFill>
                  <a:schemeClr val="bg1"/>
                </a:solidFill>
              </a:rPr>
              <a:t>UPS</a:t>
            </a:r>
            <a:r>
              <a:rPr lang="en-US" sz="2400" dirty="0">
                <a:solidFill>
                  <a:schemeClr val="bg1"/>
                </a:solidFill>
              </a:rPr>
              <a:t>?</a:t>
            </a:r>
          </a:p>
        </p:txBody>
      </p:sp>
      <p:sp>
        <p:nvSpPr>
          <p:cNvPr id="34" name="TextBox 33">
            <a:extLst>
              <a:ext uri="{FF2B5EF4-FFF2-40B4-BE49-F238E27FC236}">
                <a16:creationId xmlns:a16="http://schemas.microsoft.com/office/drawing/2014/main" id="{D80F999F-B5BF-4A32-9CB6-CC8A215DECA7}"/>
              </a:ext>
            </a:extLst>
          </p:cNvPr>
          <p:cNvSpPr txBox="1"/>
          <p:nvPr/>
        </p:nvSpPr>
        <p:spPr>
          <a:xfrm rot="1168020">
            <a:off x="4392546" y="9436334"/>
            <a:ext cx="3480381" cy="830997"/>
          </a:xfrm>
          <a:prstGeom prst="rect">
            <a:avLst/>
          </a:prstGeom>
          <a:noFill/>
        </p:spPr>
        <p:txBody>
          <a:bodyPr wrap="square" rtlCol="0">
            <a:spAutoFit/>
          </a:bodyPr>
          <a:lstStyle/>
          <a:p>
            <a:r>
              <a:rPr lang="en-US" sz="2400" dirty="0">
                <a:solidFill>
                  <a:schemeClr val="bg1"/>
                </a:solidFill>
              </a:rPr>
              <a:t>Who </a:t>
            </a:r>
            <a:r>
              <a:rPr lang="en-US" sz="2400" b="1" dirty="0">
                <a:solidFill>
                  <a:schemeClr val="bg1"/>
                </a:solidFill>
              </a:rPr>
              <a:t>monitors</a:t>
            </a:r>
            <a:r>
              <a:rPr lang="en-US" sz="2400" dirty="0">
                <a:solidFill>
                  <a:schemeClr val="bg1"/>
                </a:solidFill>
              </a:rPr>
              <a:t> my </a:t>
            </a:r>
            <a:r>
              <a:rPr lang="en-US" sz="2400" b="1" dirty="0">
                <a:solidFill>
                  <a:schemeClr val="bg1"/>
                </a:solidFill>
              </a:rPr>
              <a:t>servers?</a:t>
            </a:r>
            <a:endParaRPr lang="en-US" sz="2400" dirty="0">
              <a:solidFill>
                <a:schemeClr val="bg1"/>
              </a:solidFill>
            </a:endParaRPr>
          </a:p>
        </p:txBody>
      </p:sp>
      <p:sp>
        <p:nvSpPr>
          <p:cNvPr id="35" name="TextBox 34">
            <a:extLst>
              <a:ext uri="{FF2B5EF4-FFF2-40B4-BE49-F238E27FC236}">
                <a16:creationId xmlns:a16="http://schemas.microsoft.com/office/drawing/2014/main" id="{2D4870A5-138B-407D-B046-E7A17B64F12E}"/>
              </a:ext>
            </a:extLst>
          </p:cNvPr>
          <p:cNvSpPr txBox="1"/>
          <p:nvPr/>
        </p:nvSpPr>
        <p:spPr>
          <a:xfrm rot="20040840">
            <a:off x="571368" y="9436333"/>
            <a:ext cx="3480381" cy="830997"/>
          </a:xfrm>
          <a:prstGeom prst="rect">
            <a:avLst/>
          </a:prstGeom>
          <a:noFill/>
        </p:spPr>
        <p:txBody>
          <a:bodyPr wrap="square" rtlCol="0">
            <a:spAutoFit/>
          </a:bodyPr>
          <a:lstStyle/>
          <a:p>
            <a:r>
              <a:rPr lang="en-US" sz="2400" dirty="0">
                <a:solidFill>
                  <a:schemeClr val="bg1"/>
                </a:solidFill>
              </a:rPr>
              <a:t>How many </a:t>
            </a:r>
            <a:r>
              <a:rPr lang="en-US" sz="2400" b="1" dirty="0">
                <a:solidFill>
                  <a:schemeClr val="bg1"/>
                </a:solidFill>
              </a:rPr>
              <a:t>servers</a:t>
            </a:r>
            <a:r>
              <a:rPr lang="en-US" sz="2400" dirty="0">
                <a:solidFill>
                  <a:schemeClr val="bg1"/>
                </a:solidFill>
              </a:rPr>
              <a:t> do I need?</a:t>
            </a:r>
          </a:p>
        </p:txBody>
      </p:sp>
      <p:sp>
        <p:nvSpPr>
          <p:cNvPr id="36" name="TextBox 35">
            <a:extLst>
              <a:ext uri="{FF2B5EF4-FFF2-40B4-BE49-F238E27FC236}">
                <a16:creationId xmlns:a16="http://schemas.microsoft.com/office/drawing/2014/main" id="{F59F8E04-18C2-4E35-997E-D3A2FED1A2DB}"/>
              </a:ext>
            </a:extLst>
          </p:cNvPr>
          <p:cNvSpPr txBox="1"/>
          <p:nvPr/>
        </p:nvSpPr>
        <p:spPr>
          <a:xfrm>
            <a:off x="2817323" y="11017951"/>
            <a:ext cx="3659836" cy="830997"/>
          </a:xfrm>
          <a:prstGeom prst="rect">
            <a:avLst/>
          </a:prstGeom>
          <a:noFill/>
        </p:spPr>
        <p:txBody>
          <a:bodyPr wrap="square" rtlCol="0">
            <a:spAutoFit/>
          </a:bodyPr>
          <a:lstStyle/>
          <a:p>
            <a:r>
              <a:rPr lang="en-US" sz="2400" dirty="0">
                <a:solidFill>
                  <a:schemeClr val="bg1"/>
                </a:solidFill>
              </a:rPr>
              <a:t>It takes how long to </a:t>
            </a:r>
            <a:r>
              <a:rPr lang="en-US" sz="2400" b="1" dirty="0">
                <a:solidFill>
                  <a:schemeClr val="bg1"/>
                </a:solidFill>
              </a:rPr>
              <a:t>provision</a:t>
            </a:r>
            <a:r>
              <a:rPr lang="en-US" sz="2400" dirty="0">
                <a:solidFill>
                  <a:schemeClr val="bg1"/>
                </a:solidFill>
              </a:rPr>
              <a:t> a new </a:t>
            </a:r>
            <a:r>
              <a:rPr lang="en-US" sz="2400" b="1" dirty="0">
                <a:solidFill>
                  <a:schemeClr val="bg1"/>
                </a:solidFill>
              </a:rPr>
              <a:t>server</a:t>
            </a:r>
            <a:r>
              <a:rPr lang="en-US" sz="2400" dirty="0">
                <a:solidFill>
                  <a:schemeClr val="bg1"/>
                </a:solidFill>
              </a:rPr>
              <a:t>?</a:t>
            </a:r>
          </a:p>
        </p:txBody>
      </p:sp>
      <p:sp>
        <p:nvSpPr>
          <p:cNvPr id="37" name="Rectangle 36">
            <a:extLst>
              <a:ext uri="{FF2B5EF4-FFF2-40B4-BE49-F238E27FC236}">
                <a16:creationId xmlns:a16="http://schemas.microsoft.com/office/drawing/2014/main" id="{A0B492C8-8BB9-4D2E-8545-573EE4E302A9}"/>
              </a:ext>
            </a:extLst>
          </p:cNvPr>
          <p:cNvSpPr/>
          <p:nvPr/>
        </p:nvSpPr>
        <p:spPr>
          <a:xfrm>
            <a:off x="7234007" y="6144492"/>
            <a:ext cx="1935215" cy="2215991"/>
          </a:xfrm>
          <a:prstGeom prst="rect">
            <a:avLst/>
          </a:prstGeom>
        </p:spPr>
        <p:txBody>
          <a:bodyPr wrap="square">
            <a:spAutoFit/>
          </a:bodyPr>
          <a:lstStyle/>
          <a:p>
            <a:pPr defTabSz="1828891"/>
            <a:r>
              <a:rPr lang="en-US" sz="13800" dirty="0">
                <a:solidFill>
                  <a:schemeClr val="tx2"/>
                </a:solidFill>
                <a:latin typeface="Font Awesome 5 Brands Regular" panose="02000503000000000000" pitchFamily="50" charset="0"/>
              </a:rPr>
              <a:t></a:t>
            </a:r>
          </a:p>
        </p:txBody>
      </p:sp>
      <p:sp>
        <p:nvSpPr>
          <p:cNvPr id="38" name="Rectangle 37">
            <a:extLst>
              <a:ext uri="{FF2B5EF4-FFF2-40B4-BE49-F238E27FC236}">
                <a16:creationId xmlns:a16="http://schemas.microsoft.com/office/drawing/2014/main" id="{6077CE79-2178-4646-82E6-C49B00A3E7EB}"/>
              </a:ext>
            </a:extLst>
          </p:cNvPr>
          <p:cNvSpPr/>
          <p:nvPr/>
        </p:nvSpPr>
        <p:spPr>
          <a:xfrm>
            <a:off x="13865577" y="5796520"/>
            <a:ext cx="1091966"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p>
        </p:txBody>
      </p:sp>
      <p:sp>
        <p:nvSpPr>
          <p:cNvPr id="5" name="Rectangle 4">
            <a:extLst>
              <a:ext uri="{FF2B5EF4-FFF2-40B4-BE49-F238E27FC236}">
                <a16:creationId xmlns:a16="http://schemas.microsoft.com/office/drawing/2014/main" id="{B15FB421-943F-4A86-BD35-E216CA5E63C1}"/>
              </a:ext>
            </a:extLst>
          </p:cNvPr>
          <p:cNvSpPr/>
          <p:nvPr/>
        </p:nvSpPr>
        <p:spPr>
          <a:xfrm>
            <a:off x="14957543" y="6643577"/>
            <a:ext cx="1723549"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endParaRPr lang="en-US" sz="9600" dirty="0">
              <a:solidFill>
                <a:schemeClr val="tx2"/>
              </a:solidFill>
            </a:endParaRPr>
          </a:p>
        </p:txBody>
      </p:sp>
      <p:sp>
        <p:nvSpPr>
          <p:cNvPr id="39" name="Rectangle 38">
            <a:extLst>
              <a:ext uri="{FF2B5EF4-FFF2-40B4-BE49-F238E27FC236}">
                <a16:creationId xmlns:a16="http://schemas.microsoft.com/office/drawing/2014/main" id="{9E1AF128-97B9-45BE-B3B6-5F4629563BB2}"/>
              </a:ext>
            </a:extLst>
          </p:cNvPr>
          <p:cNvSpPr/>
          <p:nvPr/>
        </p:nvSpPr>
        <p:spPr>
          <a:xfrm>
            <a:off x="10665320" y="5294457"/>
            <a:ext cx="1954381" cy="2215991"/>
          </a:xfrm>
          <a:prstGeom prst="rect">
            <a:avLst/>
          </a:prstGeom>
        </p:spPr>
        <p:txBody>
          <a:bodyPr wrap="none">
            <a:spAutoFit/>
          </a:bodyPr>
          <a:lstStyle/>
          <a:p>
            <a:r>
              <a:rPr lang="en-US" sz="13800" b="1" dirty="0">
                <a:solidFill>
                  <a:schemeClr val="tx2"/>
                </a:solidFill>
                <a:latin typeface="Font Awesome 5 Free Solid" panose="02000503000000000000" pitchFamily="50" charset="0"/>
              </a:rPr>
              <a:t></a:t>
            </a:r>
            <a:endParaRPr lang="en-US" sz="13800" dirty="0">
              <a:solidFill>
                <a:schemeClr val="tx2"/>
              </a:solidFill>
              <a:latin typeface="Font Awesome 5 Free Solid" panose="02000503000000000000" pitchFamily="50" charset="0"/>
            </a:endParaRPr>
          </a:p>
        </p:txBody>
      </p:sp>
    </p:spTree>
    <p:extLst>
      <p:ext uri="{BB962C8B-B14F-4D97-AF65-F5344CB8AC3E}">
        <p14:creationId xmlns:p14="http://schemas.microsoft.com/office/powerpoint/2010/main" val="420570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250"/>
                                  </p:stCondLst>
                                  <p:childTnLst>
                                    <p:set>
                                      <p:cBhvr>
                                        <p:cTn id="19" dur="1" fill="hold">
                                          <p:stCondLst>
                                            <p:cond delay="0"/>
                                          </p:stCondLst>
                                        </p:cTn>
                                        <p:tgtEl>
                                          <p:spTgt spid="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7"/>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750"/>
                            </p:stCondLst>
                            <p:childTnLst>
                              <p:par>
                                <p:cTn id="29" presetID="10" presetClass="entr" presetSubtype="0" fill="hold" grpId="0" nodeType="afterEffect">
                                  <p:stCondLst>
                                    <p:cond delay="5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500"/>
                            </p:stCondLst>
                            <p:childTnLst>
                              <p:par>
                                <p:cTn id="43" presetID="10" presetClass="entr" presetSubtype="0" fill="hold" grpId="0" nodeType="afterEffect">
                                  <p:stCondLst>
                                    <p:cond delay="25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500"/>
                            </p:stCondLst>
                            <p:childTnLst>
                              <p:par>
                                <p:cTn id="52" presetID="10" presetClass="entr" presetSubtype="0" fill="hold" grpId="0" nodeType="afterEffect">
                                  <p:stCondLst>
                                    <p:cond delay="25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par>
                          <p:cTn id="60" fill="hold">
                            <p:stCondLst>
                              <p:cond delay="500"/>
                            </p:stCondLst>
                            <p:childTnLst>
                              <p:par>
                                <p:cTn id="61" presetID="10" presetClass="entr" presetSubtype="0" fill="hold" grpId="0" nodeType="afterEffect">
                                  <p:stCondLst>
                                    <p:cond delay="25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par>
                          <p:cTn id="64" fill="hold">
                            <p:stCondLst>
                              <p:cond delay="1250"/>
                            </p:stCondLst>
                            <p:childTnLst>
                              <p:par>
                                <p:cTn id="65" presetID="10" presetClass="entr" presetSubtype="0" fill="hold" grpId="0" nodeType="afterEffect">
                                  <p:stCondLst>
                                    <p:cond delay="5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par>
                          <p:cTn id="71" fill="hold">
                            <p:stCondLst>
                              <p:cond delay="2500"/>
                            </p:stCondLst>
                            <p:childTnLst>
                              <p:par>
                                <p:cTn id="72" presetID="10" presetClass="entr" presetSubtype="0" fill="hold" grpId="0" nodeType="afterEffect">
                                  <p:stCondLst>
                                    <p:cond delay="100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par>
                          <p:cTn id="80" fill="hold">
                            <p:stCondLst>
                              <p:cond delay="500"/>
                            </p:stCondLst>
                            <p:childTnLst>
                              <p:par>
                                <p:cTn id="81" presetID="10" presetClass="entr" presetSubtype="0" fill="hold" grpId="0" nodeType="afterEffect">
                                  <p:stCondLst>
                                    <p:cond delay="25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par>
                          <p:cTn id="84" fill="hold">
                            <p:stCondLst>
                              <p:cond delay="1250"/>
                            </p:stCondLst>
                            <p:childTnLst>
                              <p:par>
                                <p:cTn id="85" presetID="10" presetClass="entr" presetSubtype="0" fill="hold" grpId="0" nodeType="afterEffect">
                                  <p:stCondLst>
                                    <p:cond delay="50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2250"/>
                            </p:stCondLst>
                            <p:childTnLst>
                              <p:par>
                                <p:cTn id="89" presetID="10" presetClass="entr" presetSubtype="0" fill="hold" grpId="0" nodeType="afterEffect">
                                  <p:stCondLst>
                                    <p:cond delay="75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250"/>
                                        <p:tgtEl>
                                          <p:spTgt spid="27"/>
                                        </p:tgtEl>
                                      </p:cBhvr>
                                    </p:animEffect>
                                  </p:childTnLst>
                                </p:cTn>
                              </p:par>
                            </p:childTnLst>
                          </p:cTn>
                        </p:par>
                        <p:par>
                          <p:cTn id="97" fill="hold">
                            <p:stCondLst>
                              <p:cond delay="250"/>
                            </p:stCondLst>
                            <p:childTnLst>
                              <p:par>
                                <p:cTn id="98" presetID="10" presetClass="entr" presetSubtype="0" fill="hold" grpId="0" nodeType="afterEffect">
                                  <p:stCondLst>
                                    <p:cond delay="25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250"/>
                                        <p:tgtEl>
                                          <p:spTgt spid="33"/>
                                        </p:tgtEl>
                                      </p:cBhvr>
                                    </p:animEffect>
                                  </p:childTnLst>
                                </p:cTn>
                              </p:par>
                            </p:childTnLst>
                          </p:cTn>
                        </p:par>
                        <p:par>
                          <p:cTn id="101" fill="hold">
                            <p:stCondLst>
                              <p:cond delay="750"/>
                            </p:stCondLst>
                            <p:childTnLst>
                              <p:par>
                                <p:cTn id="102" presetID="10" presetClass="entr" presetSubtype="0" fill="hold" grpId="0" nodeType="afterEffect">
                                  <p:stCondLst>
                                    <p:cond delay="25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250"/>
                                        <p:tgtEl>
                                          <p:spTgt spid="18"/>
                                        </p:tgtEl>
                                      </p:cBhvr>
                                    </p:animEffect>
                                  </p:childTnLst>
                                </p:cTn>
                              </p:par>
                            </p:childTnLst>
                          </p:cTn>
                        </p:par>
                        <p:par>
                          <p:cTn id="105" fill="hold">
                            <p:stCondLst>
                              <p:cond delay="1250"/>
                            </p:stCondLst>
                            <p:childTnLst>
                              <p:par>
                                <p:cTn id="106" presetID="10" presetClass="entr" presetSubtype="0" fill="hold" grpId="0" nodeType="afterEffect">
                                  <p:stCondLst>
                                    <p:cond delay="50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250"/>
                                        <p:tgtEl>
                                          <p:spTgt spid="26"/>
                                        </p:tgtEl>
                                      </p:cBhvr>
                                    </p:animEffect>
                                  </p:childTnLst>
                                </p:cTn>
                              </p:par>
                            </p:childTnLst>
                          </p:cTn>
                        </p:par>
                        <p:par>
                          <p:cTn id="109" fill="hold">
                            <p:stCondLst>
                              <p:cond delay="2000"/>
                            </p:stCondLst>
                            <p:childTnLst>
                              <p:par>
                                <p:cTn id="110" presetID="10" presetClass="entr" presetSubtype="0" fill="hold" grpId="0" nodeType="afterEffect">
                                  <p:stCondLst>
                                    <p:cond delay="50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250"/>
                                        <p:tgtEl>
                                          <p:spTgt spid="36"/>
                                        </p:tgtEl>
                                      </p:cBhvr>
                                    </p:animEffect>
                                  </p:childTnLst>
                                </p:cTn>
                              </p:par>
                            </p:childTnLst>
                          </p:cTn>
                        </p:par>
                        <p:par>
                          <p:cTn id="113" fill="hold">
                            <p:stCondLst>
                              <p:cond delay="2750"/>
                            </p:stCondLst>
                            <p:childTnLst>
                              <p:par>
                                <p:cTn id="114" presetID="10" presetClass="entr" presetSubtype="0" fill="hold" grpId="0" nodeType="afterEffect">
                                  <p:stCondLst>
                                    <p:cond delay="750"/>
                                  </p:stCondLst>
                                  <p:childTnLst>
                                    <p:set>
                                      <p:cBhvr>
                                        <p:cTn id="115" dur="1" fill="hold">
                                          <p:stCondLst>
                                            <p:cond delay="0"/>
                                          </p:stCondLst>
                                        </p:cTn>
                                        <p:tgtEl>
                                          <p:spTgt spid="16"/>
                                        </p:tgtEl>
                                        <p:attrNameLst>
                                          <p:attrName>style.visibility</p:attrName>
                                        </p:attrNameLst>
                                      </p:cBhvr>
                                      <p:to>
                                        <p:strVal val="visible"/>
                                      </p:to>
                                    </p:set>
                                    <p:animEffect transition="in" filter="fade">
                                      <p:cBhvr>
                                        <p:cTn id="116" dur="250"/>
                                        <p:tgtEl>
                                          <p:spTgt spid="16"/>
                                        </p:tgtEl>
                                      </p:cBhvr>
                                    </p:animEffect>
                                  </p:childTnLst>
                                </p:cTn>
                              </p:par>
                            </p:childTnLst>
                          </p:cTn>
                        </p:par>
                        <p:par>
                          <p:cTn id="117" fill="hold">
                            <p:stCondLst>
                              <p:cond delay="3750"/>
                            </p:stCondLst>
                            <p:childTnLst>
                              <p:par>
                                <p:cTn id="118" presetID="10" presetClass="entr" presetSubtype="0" fill="hold" grpId="0" nodeType="afterEffect">
                                  <p:stCondLst>
                                    <p:cond delay="75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250"/>
                                        <p:tgtEl>
                                          <p:spTgt spid="24"/>
                                        </p:tgtEl>
                                      </p:cBhvr>
                                    </p:animEffect>
                                  </p:childTnLst>
                                </p:cTn>
                              </p:par>
                            </p:childTnLst>
                          </p:cTn>
                        </p:par>
                        <p:par>
                          <p:cTn id="121" fill="hold">
                            <p:stCondLst>
                              <p:cond delay="4750"/>
                            </p:stCondLst>
                            <p:childTnLst>
                              <p:par>
                                <p:cTn id="122" presetID="10" presetClass="entr" presetSubtype="0" fill="hold" grpId="0" nodeType="afterEffect">
                                  <p:stCondLst>
                                    <p:cond delay="100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250"/>
                                        <p:tgtEl>
                                          <p:spTgt spid="31"/>
                                        </p:tgtEl>
                                      </p:cBhvr>
                                    </p:animEffect>
                                  </p:childTnLst>
                                </p:cTn>
                              </p:par>
                            </p:childTnLst>
                          </p:cTn>
                        </p:par>
                        <p:par>
                          <p:cTn id="125" fill="hold">
                            <p:stCondLst>
                              <p:cond delay="6000"/>
                            </p:stCondLst>
                            <p:childTnLst>
                              <p:par>
                                <p:cTn id="126" presetID="10" presetClass="entr" presetSubtype="0" fill="hold" grpId="0" nodeType="afterEffect">
                                  <p:stCondLst>
                                    <p:cond delay="1000"/>
                                  </p:stCondLst>
                                  <p:childTnLst>
                                    <p:set>
                                      <p:cBhvr>
                                        <p:cTn id="127" dur="1" fill="hold">
                                          <p:stCondLst>
                                            <p:cond delay="0"/>
                                          </p:stCondLst>
                                        </p:cTn>
                                        <p:tgtEl>
                                          <p:spTgt spid="28"/>
                                        </p:tgtEl>
                                        <p:attrNameLst>
                                          <p:attrName>style.visibility</p:attrName>
                                        </p:attrNameLst>
                                      </p:cBhvr>
                                      <p:to>
                                        <p:strVal val="visible"/>
                                      </p:to>
                                    </p:set>
                                    <p:animEffect transition="in" filter="fade">
                                      <p:cBhvr>
                                        <p:cTn id="128"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1" grpId="0"/>
      <p:bldP spid="78" grpId="0"/>
      <p:bldP spid="4" grpId="0"/>
      <p:bldP spid="15" grpId="0"/>
      <p:bldP spid="16"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5" grpId="0"/>
      <p:bldP spid="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7136F1-813D-4F3E-A82D-1E91CFE89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475" y="-16421"/>
            <a:ext cx="19182637" cy="13716757"/>
          </a:xfrm>
          <a:prstGeom prst="rect">
            <a:avLst/>
          </a:prstGeom>
        </p:spPr>
      </p:pic>
      <p:sp>
        <p:nvSpPr>
          <p:cNvPr id="3" name="Rectangle 2">
            <a:extLst>
              <a:ext uri="{FF2B5EF4-FFF2-40B4-BE49-F238E27FC236}">
                <a16:creationId xmlns:a16="http://schemas.microsoft.com/office/drawing/2014/main" id="{3A2D82AD-80F6-4B79-B8D7-31EF234A791C}"/>
              </a:ext>
            </a:extLst>
          </p:cNvPr>
          <p:cNvSpPr/>
          <p:nvPr/>
        </p:nvSpPr>
        <p:spPr bwMode="auto">
          <a:xfrm>
            <a:off x="3056779" y="2898354"/>
            <a:ext cx="3555395" cy="63007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45635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3AB005-9A01-4175-A2FC-5BF119330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385" y="806"/>
            <a:ext cx="17352817" cy="13716782"/>
          </a:xfrm>
          <a:prstGeom prst="rect">
            <a:avLst/>
          </a:prstGeom>
        </p:spPr>
      </p:pic>
      <p:sp>
        <p:nvSpPr>
          <p:cNvPr id="3" name="Rectangle 2">
            <a:extLst>
              <a:ext uri="{FF2B5EF4-FFF2-40B4-BE49-F238E27FC236}">
                <a16:creationId xmlns:a16="http://schemas.microsoft.com/office/drawing/2014/main" id="{9E648797-3DC7-4BD4-BE96-AF22AE829F8E}"/>
              </a:ext>
            </a:extLst>
          </p:cNvPr>
          <p:cNvSpPr/>
          <p:nvPr/>
        </p:nvSpPr>
        <p:spPr bwMode="auto">
          <a:xfrm>
            <a:off x="4946989" y="3663438"/>
            <a:ext cx="1350150" cy="67507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33302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C66E56-7691-48EF-BF33-234F714F3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8" y="121529"/>
            <a:ext cx="24254152" cy="13474529"/>
          </a:xfrm>
          <a:prstGeom prst="rect">
            <a:avLst/>
          </a:prstGeom>
        </p:spPr>
      </p:pic>
      <p:sp>
        <p:nvSpPr>
          <p:cNvPr id="3" name="Rectangle 2">
            <a:extLst>
              <a:ext uri="{FF2B5EF4-FFF2-40B4-BE49-F238E27FC236}">
                <a16:creationId xmlns:a16="http://schemas.microsoft.com/office/drawing/2014/main" id="{93C29EDA-A351-4DB4-91DB-B854EAD902C8}"/>
              </a:ext>
            </a:extLst>
          </p:cNvPr>
          <p:cNvSpPr/>
          <p:nvPr/>
        </p:nvSpPr>
        <p:spPr bwMode="auto">
          <a:xfrm>
            <a:off x="2021663" y="7173828"/>
            <a:ext cx="1755195" cy="675075"/>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60E025FB-597F-4B20-87A6-462064693504}"/>
              </a:ext>
            </a:extLst>
          </p:cNvPr>
          <p:cNvSpPr/>
          <p:nvPr/>
        </p:nvSpPr>
        <p:spPr bwMode="auto">
          <a:xfrm>
            <a:off x="2021663" y="5058594"/>
            <a:ext cx="1080122" cy="58506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291860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D21C5A-C06E-4394-BB1D-566FCD9B2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827"/>
            <a:ext cx="24378262" cy="13595933"/>
          </a:xfrm>
          <a:prstGeom prst="rect">
            <a:avLst/>
          </a:prstGeom>
        </p:spPr>
      </p:pic>
      <p:sp>
        <p:nvSpPr>
          <p:cNvPr id="3" name="Rectangle 2">
            <a:extLst>
              <a:ext uri="{FF2B5EF4-FFF2-40B4-BE49-F238E27FC236}">
                <a16:creationId xmlns:a16="http://schemas.microsoft.com/office/drawing/2014/main" id="{071516AF-FFE9-4465-A569-8EDFE4CACB99}"/>
              </a:ext>
            </a:extLst>
          </p:cNvPr>
          <p:cNvSpPr/>
          <p:nvPr/>
        </p:nvSpPr>
        <p:spPr bwMode="auto">
          <a:xfrm>
            <a:off x="8457379" y="6993808"/>
            <a:ext cx="7920880" cy="184520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17748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FEF065-9D08-4208-A7D0-42A1D0B78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962" y="3744"/>
            <a:ext cx="19811664" cy="13699556"/>
          </a:xfrm>
          <a:prstGeom prst="rect">
            <a:avLst/>
          </a:prstGeom>
        </p:spPr>
      </p:pic>
      <p:sp>
        <p:nvSpPr>
          <p:cNvPr id="3" name="Rectangle 2">
            <a:extLst>
              <a:ext uri="{FF2B5EF4-FFF2-40B4-BE49-F238E27FC236}">
                <a16:creationId xmlns:a16="http://schemas.microsoft.com/office/drawing/2014/main" id="{84E27773-CD29-499E-A211-13A6A3567835}"/>
              </a:ext>
            </a:extLst>
          </p:cNvPr>
          <p:cNvSpPr/>
          <p:nvPr/>
        </p:nvSpPr>
        <p:spPr bwMode="auto">
          <a:xfrm>
            <a:off x="2426708" y="1953249"/>
            <a:ext cx="1845205" cy="450050"/>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EB9735C2-EC0F-4CBC-9DFA-8FB43E1AC384}"/>
              </a:ext>
            </a:extLst>
          </p:cNvPr>
          <p:cNvSpPr/>
          <p:nvPr/>
        </p:nvSpPr>
        <p:spPr bwMode="auto">
          <a:xfrm>
            <a:off x="3101783" y="4342885"/>
            <a:ext cx="1035115" cy="675074"/>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F881069D-DD1F-4A92-9CA1-3D56A7D645FD}"/>
              </a:ext>
            </a:extLst>
          </p:cNvPr>
          <p:cNvSpPr/>
          <p:nvPr/>
        </p:nvSpPr>
        <p:spPr bwMode="auto">
          <a:xfrm>
            <a:off x="7287248" y="2065761"/>
            <a:ext cx="9586065" cy="1012613"/>
          </a:xfrm>
          <a:prstGeom prst="rect">
            <a:avLst/>
          </a:prstGeom>
          <a:noFill/>
          <a:ln w="60325">
            <a:solidFill>
              <a:srgbClr val="FF0000"/>
            </a:solidFill>
          </a:ln>
          <a:extLst/>
        </p:spPr>
        <p:txBody>
          <a:bodyPr lIns="0" tIns="0" rIns="0" bIns="0" rtlCol="0" anchor="ctr"/>
          <a:lstStyle/>
          <a:p>
            <a:pPr algn="ctr"/>
            <a:endParaRPr lang="en-US"/>
          </a:p>
        </p:txBody>
      </p:sp>
      <p:sp>
        <p:nvSpPr>
          <p:cNvPr id="6" name="Rectangle 5">
            <a:extLst>
              <a:ext uri="{FF2B5EF4-FFF2-40B4-BE49-F238E27FC236}">
                <a16:creationId xmlns:a16="http://schemas.microsoft.com/office/drawing/2014/main" id="{FEDD4840-D5E5-4F5B-9B97-6D17270163BF}"/>
              </a:ext>
            </a:extLst>
          </p:cNvPr>
          <p:cNvSpPr/>
          <p:nvPr/>
        </p:nvSpPr>
        <p:spPr bwMode="auto">
          <a:xfrm>
            <a:off x="4856979" y="10774229"/>
            <a:ext cx="11611290" cy="630070"/>
          </a:xfrm>
          <a:prstGeom prst="rect">
            <a:avLst/>
          </a:prstGeom>
          <a:noFill/>
          <a:ln w="60325">
            <a:solidFill>
              <a:srgbClr val="FF0000"/>
            </a:solidFill>
          </a:ln>
          <a:extLst/>
        </p:spPr>
        <p:txBody>
          <a:bodyPr lIns="0" tIns="0" rIns="0" bIns="0" rtlCol="0" anchor="ctr"/>
          <a:lstStyle/>
          <a:p>
            <a:pPr algn="ctr"/>
            <a:endParaRPr lang="en-US"/>
          </a:p>
        </p:txBody>
      </p:sp>
      <p:sp>
        <p:nvSpPr>
          <p:cNvPr id="7" name="Rectangle 6">
            <a:extLst>
              <a:ext uri="{FF2B5EF4-FFF2-40B4-BE49-F238E27FC236}">
                <a16:creationId xmlns:a16="http://schemas.microsoft.com/office/drawing/2014/main" id="{D7EDA2D8-9E45-46F7-A5E6-736CFCA511A4}"/>
              </a:ext>
            </a:extLst>
          </p:cNvPr>
          <p:cNvSpPr/>
          <p:nvPr/>
        </p:nvSpPr>
        <p:spPr bwMode="auto">
          <a:xfrm>
            <a:off x="18403484" y="13024479"/>
            <a:ext cx="1800200" cy="678821"/>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56083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F7975B-AB2C-406D-AE63-B4E7CBC78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67" y="-34994"/>
            <a:ext cx="23866054" cy="13708187"/>
          </a:xfrm>
          <a:prstGeom prst="rect">
            <a:avLst/>
          </a:prstGeom>
        </p:spPr>
      </p:pic>
      <p:sp>
        <p:nvSpPr>
          <p:cNvPr id="3" name="Rectangle 2">
            <a:extLst>
              <a:ext uri="{FF2B5EF4-FFF2-40B4-BE49-F238E27FC236}">
                <a16:creationId xmlns:a16="http://schemas.microsoft.com/office/drawing/2014/main" id="{733D0E41-295D-442D-AC85-169D964B0615}"/>
              </a:ext>
            </a:extLst>
          </p:cNvPr>
          <p:cNvSpPr/>
          <p:nvPr/>
        </p:nvSpPr>
        <p:spPr bwMode="auto">
          <a:xfrm>
            <a:off x="446488" y="1368183"/>
            <a:ext cx="11566285" cy="1305145"/>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C255877E-1C9E-4F0D-A461-6817BF8C309C}"/>
              </a:ext>
            </a:extLst>
          </p:cNvPr>
          <p:cNvSpPr/>
          <p:nvPr/>
        </p:nvSpPr>
        <p:spPr bwMode="auto">
          <a:xfrm>
            <a:off x="3236799" y="2808344"/>
            <a:ext cx="2880320" cy="2385265"/>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C0CB87E0-90A4-46D0-8C11-C87BFE62CD11}"/>
              </a:ext>
            </a:extLst>
          </p:cNvPr>
          <p:cNvSpPr/>
          <p:nvPr/>
        </p:nvSpPr>
        <p:spPr bwMode="auto">
          <a:xfrm>
            <a:off x="12192794" y="3483419"/>
            <a:ext cx="11791310" cy="1260140"/>
          </a:xfrm>
          <a:prstGeom prst="rect">
            <a:avLst/>
          </a:prstGeom>
          <a:noFill/>
          <a:ln w="60325">
            <a:solidFill>
              <a:srgbClr val="FF0000"/>
            </a:solidFill>
          </a:ln>
          <a:extLst/>
        </p:spPr>
        <p:txBody>
          <a:bodyPr lIns="0" tIns="0" rIns="0" bIns="0" rtlCol="0" anchor="ctr"/>
          <a:lstStyle/>
          <a:p>
            <a:pPr algn="ctr"/>
            <a:endParaRPr lang="en-US"/>
          </a:p>
        </p:txBody>
      </p:sp>
      <p:sp>
        <p:nvSpPr>
          <p:cNvPr id="6" name="Rectangle 5">
            <a:extLst>
              <a:ext uri="{FF2B5EF4-FFF2-40B4-BE49-F238E27FC236}">
                <a16:creationId xmlns:a16="http://schemas.microsoft.com/office/drawing/2014/main" id="{F654580C-F2F4-4241-94A0-D71349E70600}"/>
              </a:ext>
            </a:extLst>
          </p:cNvPr>
          <p:cNvSpPr/>
          <p:nvPr/>
        </p:nvSpPr>
        <p:spPr bwMode="auto">
          <a:xfrm>
            <a:off x="12179740" y="5463639"/>
            <a:ext cx="11791310" cy="1800200"/>
          </a:xfrm>
          <a:prstGeom prst="rect">
            <a:avLst/>
          </a:prstGeom>
          <a:noFill/>
          <a:ln w="60325">
            <a:solidFill>
              <a:srgbClr val="FF0000"/>
            </a:solidFill>
          </a:ln>
          <a:extLst/>
        </p:spPr>
        <p:txBody>
          <a:bodyPr lIns="0" tIns="0" rIns="0" bIns="0" rtlCol="0" anchor="ctr"/>
          <a:lstStyle/>
          <a:p>
            <a:pPr algn="ctr"/>
            <a:endParaRPr lang="en-US"/>
          </a:p>
        </p:txBody>
      </p:sp>
      <p:sp>
        <p:nvSpPr>
          <p:cNvPr id="7" name="Rectangle 6">
            <a:extLst>
              <a:ext uri="{FF2B5EF4-FFF2-40B4-BE49-F238E27FC236}">
                <a16:creationId xmlns:a16="http://schemas.microsoft.com/office/drawing/2014/main" id="{36A2E739-ECD0-4260-8B9E-1222DCF578EA}"/>
              </a:ext>
            </a:extLst>
          </p:cNvPr>
          <p:cNvSpPr/>
          <p:nvPr/>
        </p:nvSpPr>
        <p:spPr bwMode="auto">
          <a:xfrm>
            <a:off x="18223464" y="12574429"/>
            <a:ext cx="2700300" cy="99011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116532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F2CFF-8BE1-48B0-9F9A-283255EAB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544"/>
            <a:ext cx="24371823" cy="13204499"/>
          </a:xfrm>
          <a:prstGeom prst="rect">
            <a:avLst/>
          </a:prstGeom>
        </p:spPr>
      </p:pic>
    </p:spTree>
    <p:extLst>
      <p:ext uri="{BB962C8B-B14F-4D97-AF65-F5344CB8AC3E}">
        <p14:creationId xmlns:p14="http://schemas.microsoft.com/office/powerpoint/2010/main" val="127665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63E9BE-AAF6-4398-A05A-6A5798839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473" y="27970"/>
            <a:ext cx="17632641" cy="13698234"/>
          </a:xfrm>
          <a:prstGeom prst="rect">
            <a:avLst/>
          </a:prstGeom>
        </p:spPr>
      </p:pic>
      <p:sp>
        <p:nvSpPr>
          <p:cNvPr id="3" name="Rectangle 2">
            <a:extLst>
              <a:ext uri="{FF2B5EF4-FFF2-40B4-BE49-F238E27FC236}">
                <a16:creationId xmlns:a16="http://schemas.microsoft.com/office/drawing/2014/main" id="{94E6DE73-352B-459A-A2CF-530428E74C09}"/>
              </a:ext>
            </a:extLst>
          </p:cNvPr>
          <p:cNvSpPr/>
          <p:nvPr/>
        </p:nvSpPr>
        <p:spPr bwMode="auto">
          <a:xfrm>
            <a:off x="4406929" y="12079374"/>
            <a:ext cx="6930770" cy="49505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176451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B6E6F8-39E9-4BDD-A96A-4A01D1282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0976"/>
            <a:ext cx="24408809" cy="5715635"/>
          </a:xfrm>
          <a:prstGeom prst="rect">
            <a:avLst/>
          </a:prstGeom>
        </p:spPr>
      </p:pic>
    </p:spTree>
    <p:extLst>
      <p:ext uri="{BB962C8B-B14F-4D97-AF65-F5344CB8AC3E}">
        <p14:creationId xmlns:p14="http://schemas.microsoft.com/office/powerpoint/2010/main" val="260116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Deployment and Monitoring</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49</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714582" y="2964266"/>
            <a:ext cx="11613227" cy="3477875"/>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Visual Studio</a:t>
            </a:r>
          </a:p>
          <a:p>
            <a:pPr marL="685800" indent="-685800">
              <a:buFont typeface="Arial" panose="020B0604020202020204" pitchFamily="34" charset="0"/>
              <a:buChar char="•"/>
            </a:pPr>
            <a:r>
              <a:rPr lang="en-US" sz="4400" dirty="0">
                <a:solidFill>
                  <a:schemeClr val="tx2"/>
                </a:solidFill>
              </a:rPr>
              <a:t>Functions CLI</a:t>
            </a:r>
          </a:p>
          <a:p>
            <a:pPr marL="685800" indent="-685800">
              <a:buFont typeface="Arial" panose="020B0604020202020204" pitchFamily="34" charset="0"/>
              <a:buChar char="•"/>
            </a:pPr>
            <a:r>
              <a:rPr lang="en-US" sz="4400" dirty="0">
                <a:solidFill>
                  <a:schemeClr val="tx2"/>
                </a:solidFill>
              </a:rPr>
              <a:t>Visual Studio Team Services</a:t>
            </a:r>
          </a:p>
          <a:p>
            <a:pPr marL="685800" indent="-685800">
              <a:buFont typeface="Arial" panose="020B0604020202020204" pitchFamily="34" charset="0"/>
              <a:buChar char="•"/>
            </a:pPr>
            <a:r>
              <a:rPr lang="en-US" sz="4400" dirty="0">
                <a:solidFill>
                  <a:schemeClr val="tx2"/>
                </a:solidFill>
              </a:rPr>
              <a:t>Azure Resource Manager</a:t>
            </a:r>
          </a:p>
          <a:p>
            <a:pPr marL="685800" indent="-685800">
              <a:buFont typeface="Arial" panose="020B0604020202020204" pitchFamily="34" charset="0"/>
              <a:buChar char="•"/>
            </a:pPr>
            <a:r>
              <a:rPr lang="en-US" sz="4400" dirty="0">
                <a:solidFill>
                  <a:schemeClr val="tx2"/>
                </a:solidFill>
              </a:rPr>
              <a:t>Maven / Jenkins</a:t>
            </a:r>
          </a:p>
        </p:txBody>
      </p:sp>
      <p:sp>
        <p:nvSpPr>
          <p:cNvPr id="6" name="Rectangle 5">
            <a:extLst>
              <a:ext uri="{FF2B5EF4-FFF2-40B4-BE49-F238E27FC236}">
                <a16:creationId xmlns:a16="http://schemas.microsoft.com/office/drawing/2014/main" id="{16FB94B1-3315-48F1-977D-85844C7EA6F5}"/>
              </a:ext>
            </a:extLst>
          </p:cNvPr>
          <p:cNvSpPr/>
          <p:nvPr/>
        </p:nvSpPr>
        <p:spPr>
          <a:xfrm>
            <a:off x="714582" y="2133270"/>
            <a:ext cx="5807582" cy="830997"/>
          </a:xfrm>
          <a:prstGeom prst="rect">
            <a:avLst/>
          </a:prstGeom>
        </p:spPr>
        <p:txBody>
          <a:bodyPr wrap="square">
            <a:spAutoFit/>
          </a:bodyPr>
          <a:lstStyle/>
          <a:p>
            <a:r>
              <a:rPr lang="en-US" dirty="0">
                <a:solidFill>
                  <a:schemeClr val="accent1"/>
                </a:solidFill>
                <a:latin typeface="Oswald" panose="00000500000000000000" pitchFamily="2" charset="0"/>
              </a:rPr>
              <a:t>Deployment Options</a:t>
            </a:r>
          </a:p>
        </p:txBody>
      </p:sp>
      <p:sp>
        <p:nvSpPr>
          <p:cNvPr id="7" name="Rectangle 6">
            <a:extLst>
              <a:ext uri="{FF2B5EF4-FFF2-40B4-BE49-F238E27FC236}">
                <a16:creationId xmlns:a16="http://schemas.microsoft.com/office/drawing/2014/main" id="{8B1EF6B4-B4DE-4AEE-9669-B847AA09AE09}"/>
              </a:ext>
            </a:extLst>
          </p:cNvPr>
          <p:cNvSpPr/>
          <p:nvPr/>
        </p:nvSpPr>
        <p:spPr>
          <a:xfrm>
            <a:off x="12777859" y="2133269"/>
            <a:ext cx="11478212" cy="830997"/>
          </a:xfrm>
          <a:prstGeom prst="rect">
            <a:avLst/>
          </a:prstGeom>
        </p:spPr>
        <p:txBody>
          <a:bodyPr wrap="square">
            <a:spAutoFit/>
          </a:bodyPr>
          <a:lstStyle/>
          <a:p>
            <a:r>
              <a:rPr lang="en-US" dirty="0">
                <a:solidFill>
                  <a:schemeClr val="accent1"/>
                </a:solidFill>
                <a:latin typeface="Oswald" panose="00000500000000000000" pitchFamily="2" charset="0"/>
              </a:rPr>
              <a:t>Monitoring Options</a:t>
            </a:r>
          </a:p>
        </p:txBody>
      </p:sp>
      <p:sp>
        <p:nvSpPr>
          <p:cNvPr id="8" name="TextBox 7">
            <a:extLst>
              <a:ext uri="{FF2B5EF4-FFF2-40B4-BE49-F238E27FC236}">
                <a16:creationId xmlns:a16="http://schemas.microsoft.com/office/drawing/2014/main" id="{E9301D0F-26F7-4268-90E5-1B262F8F3189}"/>
              </a:ext>
            </a:extLst>
          </p:cNvPr>
          <p:cNvSpPr txBox="1"/>
          <p:nvPr/>
        </p:nvSpPr>
        <p:spPr>
          <a:xfrm>
            <a:off x="12753665" y="2964266"/>
            <a:ext cx="11613227" cy="2123658"/>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Azure App Insights</a:t>
            </a:r>
          </a:p>
          <a:p>
            <a:pPr marL="685800" indent="-685800">
              <a:buFont typeface="Arial" panose="020B0604020202020204" pitchFamily="34" charset="0"/>
              <a:buChar char="•"/>
            </a:pPr>
            <a:r>
              <a:rPr lang="en-US" sz="4400" dirty="0">
                <a:solidFill>
                  <a:schemeClr val="tx2"/>
                </a:solidFill>
              </a:rPr>
              <a:t>Function Logs</a:t>
            </a:r>
          </a:p>
          <a:p>
            <a:pPr marL="685800" indent="-685800">
              <a:buFont typeface="Arial" panose="020B0604020202020204" pitchFamily="34" charset="0"/>
              <a:buChar char="•"/>
            </a:pPr>
            <a:r>
              <a:rPr lang="en-US" sz="4400" dirty="0">
                <a:solidFill>
                  <a:schemeClr val="tx2"/>
                </a:solidFill>
              </a:rPr>
              <a:t>Azure Monitor (preview)</a:t>
            </a:r>
          </a:p>
        </p:txBody>
      </p:sp>
    </p:spTree>
    <p:extLst>
      <p:ext uri="{BB962C8B-B14F-4D97-AF65-F5344CB8AC3E}">
        <p14:creationId xmlns:p14="http://schemas.microsoft.com/office/powerpoint/2010/main" val="113666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left)">
                                      <p:cBhvr>
                                        <p:cTn id="15" dur="500"/>
                                        <p:tgtEl>
                                          <p:spTgt spid="4">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wipe(left)">
                                      <p:cBhvr>
                                        <p:cTn id="19" dur="500"/>
                                        <p:tgtEl>
                                          <p:spTgt spid="4">
                                            <p:txEl>
                                              <p:pRg st="2" end="2"/>
                                            </p:tx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wipe(left)">
                                      <p:cBhvr>
                                        <p:cTn id="23" dur="500"/>
                                        <p:tgtEl>
                                          <p:spTgt spid="4">
                                            <p:txEl>
                                              <p:pRg st="3" end="3"/>
                                            </p:txEl>
                                          </p:spTgt>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wipe(left)">
                                      <p:cBhvr>
                                        <p:cTn id="31" dur="500"/>
                                        <p:tgtEl>
                                          <p:spTgt spid="7">
                                            <p:txEl>
                                              <p:pRg st="0" end="0"/>
                                            </p:txEl>
                                          </p:spTgt>
                                        </p:tgtEl>
                                      </p:cBhvr>
                                    </p:animEffect>
                                  </p:childTnLst>
                                </p:cTn>
                              </p:par>
                            </p:childTnLst>
                          </p:cTn>
                        </p:par>
                        <p:par>
                          <p:cTn id="32" fill="hold">
                            <p:stCondLst>
                              <p:cond delay="4000"/>
                            </p:stCondLst>
                            <p:childTnLst>
                              <p:par>
                                <p:cTn id="33" presetID="22" presetClass="entr" presetSubtype="8" fill="hold" nodeType="after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500"/>
                                        <p:tgtEl>
                                          <p:spTgt spid="8">
                                            <p:txEl>
                                              <p:pRg st="0" end="0"/>
                                            </p:txEl>
                                          </p:spTgt>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animEffect transition="in" filter="wipe(left)">
                                      <p:cBhvr>
                                        <p:cTn id="39" dur="500"/>
                                        <p:tgtEl>
                                          <p:spTgt spid="8">
                                            <p:txEl>
                                              <p:pRg st="1" end="1"/>
                                            </p:txEl>
                                          </p:spTgt>
                                        </p:tgtEl>
                                      </p:cBhvr>
                                    </p:animEffect>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wipe(left)">
                                      <p:cBhvr>
                                        <p:cTn id="4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26 Rectángulo redondeado">
            <a:extLst>
              <a:ext uri="{FF2B5EF4-FFF2-40B4-BE49-F238E27FC236}">
                <a16:creationId xmlns:a16="http://schemas.microsoft.com/office/drawing/2014/main" id="{57F27D6A-27E2-4464-965C-2849E3E02F8F}"/>
              </a:ext>
            </a:extLst>
          </p:cNvPr>
          <p:cNvSpPr>
            <a:spLocks noChangeAspect="1"/>
          </p:cNvSpPr>
          <p:nvPr/>
        </p:nvSpPr>
        <p:spPr>
          <a:xfrm>
            <a:off x="9658109" y="4406887"/>
            <a:ext cx="4134481" cy="2616521"/>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The evolution of application platforms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a:t>
            </a:fld>
            <a:endParaRPr lang="es-SV" dirty="0"/>
          </a:p>
        </p:txBody>
      </p:sp>
      <p:sp>
        <p:nvSpPr>
          <p:cNvPr id="66" name="26 Rectángulo redondeado">
            <a:extLst>
              <a:ext uri="{FF2B5EF4-FFF2-40B4-BE49-F238E27FC236}">
                <a16:creationId xmlns:a16="http://schemas.microsoft.com/office/drawing/2014/main" id="{02FA8510-B12F-4FB1-8F1D-33BD0D2240CA}"/>
              </a:ext>
            </a:extLst>
          </p:cNvPr>
          <p:cNvSpPr>
            <a:spLocks noChangeAspect="1"/>
          </p:cNvSpPr>
          <p:nvPr/>
        </p:nvSpPr>
        <p:spPr>
          <a:xfrm>
            <a:off x="10392594" y="9694109"/>
            <a:ext cx="3290586" cy="2082459"/>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8" name="TextBox 77">
            <a:extLst>
              <a:ext uri="{FF2B5EF4-FFF2-40B4-BE49-F238E27FC236}">
                <a16:creationId xmlns:a16="http://schemas.microsoft.com/office/drawing/2014/main" id="{114CA058-ACD7-47BC-8BD3-ED02663ABA4A}"/>
              </a:ext>
            </a:extLst>
          </p:cNvPr>
          <p:cNvSpPr txBox="1"/>
          <p:nvPr/>
        </p:nvSpPr>
        <p:spPr>
          <a:xfrm>
            <a:off x="851534" y="2022352"/>
            <a:ext cx="3375375" cy="830997"/>
          </a:xfrm>
          <a:prstGeom prst="rect">
            <a:avLst/>
          </a:prstGeom>
          <a:noFill/>
        </p:spPr>
        <p:txBody>
          <a:bodyPr wrap="square" rtlCol="0">
            <a:spAutoFit/>
          </a:bodyPr>
          <a:lstStyle/>
          <a:p>
            <a:r>
              <a:rPr lang="en-US" dirty="0">
                <a:solidFill>
                  <a:schemeClr val="bg1"/>
                </a:solidFill>
                <a:latin typeface="Oswald" panose="00000500000000000000" pitchFamily="2" charset="0"/>
              </a:rPr>
              <a:t>IaaS</a:t>
            </a:r>
          </a:p>
        </p:txBody>
      </p:sp>
      <p:sp>
        <p:nvSpPr>
          <p:cNvPr id="37" name="TextBox 36">
            <a:extLst>
              <a:ext uri="{FF2B5EF4-FFF2-40B4-BE49-F238E27FC236}">
                <a16:creationId xmlns:a16="http://schemas.microsoft.com/office/drawing/2014/main" id="{385C2047-C038-42C7-BD97-6DA0AE73A396}"/>
              </a:ext>
            </a:extLst>
          </p:cNvPr>
          <p:cNvSpPr txBox="1"/>
          <p:nvPr/>
        </p:nvSpPr>
        <p:spPr>
          <a:xfrm>
            <a:off x="7962324" y="2035997"/>
            <a:ext cx="7838369" cy="461665"/>
          </a:xfrm>
          <a:prstGeom prst="rect">
            <a:avLst/>
          </a:prstGeom>
          <a:noFill/>
        </p:spPr>
        <p:txBody>
          <a:bodyPr wrap="square" rtlCol="0">
            <a:spAutoFit/>
          </a:bodyPr>
          <a:lstStyle/>
          <a:p>
            <a:pPr algn="ctr"/>
            <a:r>
              <a:rPr lang="en-US" sz="2400" dirty="0">
                <a:solidFill>
                  <a:schemeClr val="bg1"/>
                </a:solidFill>
              </a:rPr>
              <a:t>What is the right </a:t>
            </a:r>
            <a:r>
              <a:rPr lang="en-US" sz="2400" b="1" dirty="0">
                <a:solidFill>
                  <a:schemeClr val="bg1"/>
                </a:solidFill>
              </a:rPr>
              <a:t>size</a:t>
            </a:r>
            <a:r>
              <a:rPr lang="en-US" sz="2400" dirty="0">
                <a:solidFill>
                  <a:schemeClr val="bg1"/>
                </a:solidFill>
              </a:rPr>
              <a:t> of servers for my business needs?</a:t>
            </a:r>
          </a:p>
        </p:txBody>
      </p:sp>
      <p:sp>
        <p:nvSpPr>
          <p:cNvPr id="38" name="TextBox 37">
            <a:extLst>
              <a:ext uri="{FF2B5EF4-FFF2-40B4-BE49-F238E27FC236}">
                <a16:creationId xmlns:a16="http://schemas.microsoft.com/office/drawing/2014/main" id="{905ED093-98BB-4994-9011-21CB55F2A8B2}"/>
              </a:ext>
            </a:extLst>
          </p:cNvPr>
          <p:cNvSpPr txBox="1"/>
          <p:nvPr/>
        </p:nvSpPr>
        <p:spPr>
          <a:xfrm>
            <a:off x="7970010" y="2528177"/>
            <a:ext cx="7838369" cy="461665"/>
          </a:xfrm>
          <a:prstGeom prst="rect">
            <a:avLst/>
          </a:prstGeom>
          <a:noFill/>
        </p:spPr>
        <p:txBody>
          <a:bodyPr wrap="square" rtlCol="0">
            <a:spAutoFit/>
          </a:bodyPr>
          <a:lstStyle/>
          <a:p>
            <a:pPr algn="ctr"/>
            <a:r>
              <a:rPr lang="en-US" sz="2400" dirty="0">
                <a:solidFill>
                  <a:schemeClr val="bg1"/>
                </a:solidFill>
              </a:rPr>
              <a:t>How can I increase </a:t>
            </a:r>
            <a:r>
              <a:rPr lang="en-US" sz="2400" b="1" dirty="0">
                <a:solidFill>
                  <a:schemeClr val="bg1"/>
                </a:solidFill>
              </a:rPr>
              <a:t>server</a:t>
            </a:r>
            <a:r>
              <a:rPr lang="en-US" sz="2400" dirty="0">
                <a:solidFill>
                  <a:schemeClr val="bg1"/>
                </a:solidFill>
              </a:rPr>
              <a:t> utilization?</a:t>
            </a:r>
          </a:p>
        </p:txBody>
      </p:sp>
      <p:sp>
        <p:nvSpPr>
          <p:cNvPr id="39" name="TextBox 38">
            <a:extLst>
              <a:ext uri="{FF2B5EF4-FFF2-40B4-BE49-F238E27FC236}">
                <a16:creationId xmlns:a16="http://schemas.microsoft.com/office/drawing/2014/main" id="{8600AB07-30E0-4B3A-9B89-B5F826CD5F13}"/>
              </a:ext>
            </a:extLst>
          </p:cNvPr>
          <p:cNvSpPr txBox="1"/>
          <p:nvPr/>
        </p:nvSpPr>
        <p:spPr>
          <a:xfrm>
            <a:off x="7960044" y="3051021"/>
            <a:ext cx="7838369" cy="461665"/>
          </a:xfrm>
          <a:prstGeom prst="rect">
            <a:avLst/>
          </a:prstGeom>
          <a:noFill/>
        </p:spPr>
        <p:txBody>
          <a:bodyPr wrap="square" rtlCol="0">
            <a:spAutoFit/>
          </a:bodyPr>
          <a:lstStyle/>
          <a:p>
            <a:pPr algn="ctr"/>
            <a:r>
              <a:rPr lang="en-US" sz="2400" dirty="0">
                <a:solidFill>
                  <a:schemeClr val="bg1"/>
                </a:solidFill>
              </a:rPr>
              <a:t>How many </a:t>
            </a:r>
            <a:r>
              <a:rPr lang="en-US" sz="2400" b="1" dirty="0">
                <a:solidFill>
                  <a:schemeClr val="bg1"/>
                </a:solidFill>
              </a:rPr>
              <a:t>servers</a:t>
            </a:r>
            <a:r>
              <a:rPr lang="en-US" sz="2400" dirty="0">
                <a:solidFill>
                  <a:schemeClr val="bg1"/>
                </a:solidFill>
              </a:rPr>
              <a:t> do I need?</a:t>
            </a:r>
          </a:p>
        </p:txBody>
      </p:sp>
      <p:sp>
        <p:nvSpPr>
          <p:cNvPr id="40" name="TextBox 39">
            <a:extLst>
              <a:ext uri="{FF2B5EF4-FFF2-40B4-BE49-F238E27FC236}">
                <a16:creationId xmlns:a16="http://schemas.microsoft.com/office/drawing/2014/main" id="{4AE85585-EF54-453D-8B59-94C03DF58084}"/>
              </a:ext>
            </a:extLst>
          </p:cNvPr>
          <p:cNvSpPr txBox="1"/>
          <p:nvPr/>
        </p:nvSpPr>
        <p:spPr>
          <a:xfrm>
            <a:off x="7962323" y="3543351"/>
            <a:ext cx="7838369" cy="461665"/>
          </a:xfrm>
          <a:prstGeom prst="rect">
            <a:avLst/>
          </a:prstGeom>
          <a:noFill/>
        </p:spPr>
        <p:txBody>
          <a:bodyPr wrap="square" rtlCol="0">
            <a:spAutoFit/>
          </a:bodyPr>
          <a:lstStyle/>
          <a:p>
            <a:pPr algn="ctr"/>
            <a:r>
              <a:rPr lang="en-US" sz="2400" dirty="0">
                <a:solidFill>
                  <a:schemeClr val="bg1"/>
                </a:solidFill>
              </a:rPr>
              <a:t>How can I </a:t>
            </a:r>
            <a:r>
              <a:rPr lang="en-US" sz="2400" b="1" dirty="0">
                <a:solidFill>
                  <a:schemeClr val="bg1"/>
                </a:solidFill>
              </a:rPr>
              <a:t>scale</a:t>
            </a:r>
            <a:r>
              <a:rPr lang="en-US" sz="2400" dirty="0">
                <a:solidFill>
                  <a:schemeClr val="bg1"/>
                </a:solidFill>
              </a:rPr>
              <a:t> my application?</a:t>
            </a:r>
          </a:p>
        </p:txBody>
      </p:sp>
      <p:sp>
        <p:nvSpPr>
          <p:cNvPr id="41" name="TextBox 40">
            <a:extLst>
              <a:ext uri="{FF2B5EF4-FFF2-40B4-BE49-F238E27FC236}">
                <a16:creationId xmlns:a16="http://schemas.microsoft.com/office/drawing/2014/main" id="{6E6320BD-07C9-4C68-8D01-6023608096FB}"/>
              </a:ext>
            </a:extLst>
          </p:cNvPr>
          <p:cNvSpPr txBox="1"/>
          <p:nvPr/>
        </p:nvSpPr>
        <p:spPr>
          <a:xfrm>
            <a:off x="15470547" y="8034935"/>
            <a:ext cx="7838369" cy="461665"/>
          </a:xfrm>
          <a:prstGeom prst="rect">
            <a:avLst/>
          </a:prstGeom>
          <a:noFill/>
        </p:spPr>
        <p:txBody>
          <a:bodyPr wrap="square" rtlCol="0">
            <a:spAutoFit/>
          </a:bodyPr>
          <a:lstStyle/>
          <a:p>
            <a:pPr algn="ctr"/>
            <a:r>
              <a:rPr lang="en-US" sz="2400" dirty="0">
                <a:solidFill>
                  <a:schemeClr val="bg1"/>
                </a:solidFill>
              </a:rPr>
              <a:t>How do I </a:t>
            </a:r>
            <a:r>
              <a:rPr lang="en-US" sz="2400" b="1" dirty="0">
                <a:solidFill>
                  <a:schemeClr val="bg1"/>
                </a:solidFill>
              </a:rPr>
              <a:t>deploy</a:t>
            </a:r>
            <a:r>
              <a:rPr lang="en-US" sz="2400" dirty="0">
                <a:solidFill>
                  <a:schemeClr val="bg1"/>
                </a:solidFill>
              </a:rPr>
              <a:t> new </a:t>
            </a:r>
            <a:r>
              <a:rPr lang="en-US" sz="2400" b="1" dirty="0">
                <a:solidFill>
                  <a:schemeClr val="bg1"/>
                </a:solidFill>
              </a:rPr>
              <a:t>code</a:t>
            </a:r>
            <a:r>
              <a:rPr lang="en-US" sz="2400" dirty="0">
                <a:solidFill>
                  <a:schemeClr val="bg1"/>
                </a:solidFill>
              </a:rPr>
              <a:t> to my </a:t>
            </a:r>
            <a:r>
              <a:rPr lang="en-US" sz="2400" b="1" dirty="0">
                <a:solidFill>
                  <a:schemeClr val="bg1"/>
                </a:solidFill>
              </a:rPr>
              <a:t>server</a:t>
            </a:r>
            <a:r>
              <a:rPr lang="en-US" sz="2400" dirty="0">
                <a:solidFill>
                  <a:schemeClr val="bg1"/>
                </a:solidFill>
              </a:rPr>
              <a:t>?</a:t>
            </a:r>
          </a:p>
        </p:txBody>
      </p:sp>
      <p:sp>
        <p:nvSpPr>
          <p:cNvPr id="42" name="TextBox 41">
            <a:extLst>
              <a:ext uri="{FF2B5EF4-FFF2-40B4-BE49-F238E27FC236}">
                <a16:creationId xmlns:a16="http://schemas.microsoft.com/office/drawing/2014/main" id="{E27E73CA-81FB-42DF-9E88-A2146142958A}"/>
              </a:ext>
            </a:extLst>
          </p:cNvPr>
          <p:cNvSpPr txBox="1"/>
          <p:nvPr/>
        </p:nvSpPr>
        <p:spPr>
          <a:xfrm>
            <a:off x="15470546" y="8588799"/>
            <a:ext cx="7838369" cy="461665"/>
          </a:xfrm>
          <a:prstGeom prst="rect">
            <a:avLst/>
          </a:prstGeom>
          <a:noFill/>
        </p:spPr>
        <p:txBody>
          <a:bodyPr wrap="square" rtlCol="0">
            <a:spAutoFit/>
          </a:bodyPr>
          <a:lstStyle/>
          <a:p>
            <a:pPr algn="ctr"/>
            <a:r>
              <a:rPr lang="en-US" sz="2400" dirty="0">
                <a:solidFill>
                  <a:schemeClr val="bg1"/>
                </a:solidFill>
              </a:rPr>
              <a:t>Which </a:t>
            </a:r>
            <a:r>
              <a:rPr lang="en-US" sz="2400" b="1" dirty="0">
                <a:solidFill>
                  <a:schemeClr val="bg1"/>
                </a:solidFill>
              </a:rPr>
              <a:t>Operating System</a:t>
            </a:r>
            <a:r>
              <a:rPr lang="en-US" sz="2400" dirty="0">
                <a:solidFill>
                  <a:schemeClr val="bg1"/>
                </a:solidFill>
              </a:rPr>
              <a:t> should I use?</a:t>
            </a:r>
          </a:p>
        </p:txBody>
      </p:sp>
      <p:sp>
        <p:nvSpPr>
          <p:cNvPr id="43" name="TextBox 42">
            <a:extLst>
              <a:ext uri="{FF2B5EF4-FFF2-40B4-BE49-F238E27FC236}">
                <a16:creationId xmlns:a16="http://schemas.microsoft.com/office/drawing/2014/main" id="{8A65394D-FD6B-4DA1-894E-AA487FE641A3}"/>
              </a:ext>
            </a:extLst>
          </p:cNvPr>
          <p:cNvSpPr txBox="1"/>
          <p:nvPr/>
        </p:nvSpPr>
        <p:spPr>
          <a:xfrm>
            <a:off x="15478159" y="9142663"/>
            <a:ext cx="7838369" cy="461665"/>
          </a:xfrm>
          <a:prstGeom prst="rect">
            <a:avLst/>
          </a:prstGeom>
          <a:noFill/>
        </p:spPr>
        <p:txBody>
          <a:bodyPr wrap="square" rtlCol="0">
            <a:spAutoFit/>
          </a:bodyPr>
          <a:lstStyle/>
          <a:p>
            <a:pPr algn="ctr"/>
            <a:r>
              <a:rPr lang="en-US" sz="2400" dirty="0">
                <a:solidFill>
                  <a:schemeClr val="bg1"/>
                </a:solidFill>
              </a:rPr>
              <a:t>Who </a:t>
            </a:r>
            <a:r>
              <a:rPr lang="en-US" sz="2400" b="1" dirty="0">
                <a:solidFill>
                  <a:schemeClr val="bg1"/>
                </a:solidFill>
              </a:rPr>
              <a:t>monitors</a:t>
            </a:r>
            <a:r>
              <a:rPr lang="en-US" sz="2400" dirty="0">
                <a:solidFill>
                  <a:schemeClr val="bg1"/>
                </a:solidFill>
              </a:rPr>
              <a:t> my application?</a:t>
            </a:r>
          </a:p>
        </p:txBody>
      </p:sp>
      <p:sp>
        <p:nvSpPr>
          <p:cNvPr id="44" name="TextBox 43">
            <a:extLst>
              <a:ext uri="{FF2B5EF4-FFF2-40B4-BE49-F238E27FC236}">
                <a16:creationId xmlns:a16="http://schemas.microsoft.com/office/drawing/2014/main" id="{6C91320A-4A51-4635-BA39-B5CFE6BA59B9}"/>
              </a:ext>
            </a:extLst>
          </p:cNvPr>
          <p:cNvSpPr txBox="1"/>
          <p:nvPr/>
        </p:nvSpPr>
        <p:spPr>
          <a:xfrm>
            <a:off x="1436599" y="8128635"/>
            <a:ext cx="7838369" cy="461665"/>
          </a:xfrm>
          <a:prstGeom prst="rect">
            <a:avLst/>
          </a:prstGeom>
          <a:noFill/>
        </p:spPr>
        <p:txBody>
          <a:bodyPr wrap="square" rtlCol="0">
            <a:spAutoFit/>
          </a:bodyPr>
          <a:lstStyle/>
          <a:p>
            <a:pPr algn="ctr"/>
            <a:r>
              <a:rPr lang="en-US" sz="2400" dirty="0">
                <a:solidFill>
                  <a:schemeClr val="bg1"/>
                </a:solidFill>
              </a:rPr>
              <a:t>How often should I </a:t>
            </a:r>
            <a:r>
              <a:rPr lang="en-US" sz="2400" b="1" dirty="0">
                <a:solidFill>
                  <a:schemeClr val="bg1"/>
                </a:solidFill>
              </a:rPr>
              <a:t>patch</a:t>
            </a:r>
            <a:r>
              <a:rPr lang="en-US" sz="2400" dirty="0">
                <a:solidFill>
                  <a:schemeClr val="bg1"/>
                </a:solidFill>
              </a:rPr>
              <a:t> my </a:t>
            </a:r>
            <a:r>
              <a:rPr lang="en-US" sz="2400" b="1" dirty="0">
                <a:solidFill>
                  <a:schemeClr val="bg1"/>
                </a:solidFill>
              </a:rPr>
              <a:t>servers</a:t>
            </a:r>
            <a:r>
              <a:rPr lang="en-US" sz="2400" dirty="0">
                <a:solidFill>
                  <a:schemeClr val="bg1"/>
                </a:solidFill>
              </a:rPr>
              <a:t>?</a:t>
            </a:r>
          </a:p>
        </p:txBody>
      </p:sp>
      <p:sp>
        <p:nvSpPr>
          <p:cNvPr id="45" name="TextBox 44">
            <a:extLst>
              <a:ext uri="{FF2B5EF4-FFF2-40B4-BE49-F238E27FC236}">
                <a16:creationId xmlns:a16="http://schemas.microsoft.com/office/drawing/2014/main" id="{87C34AB4-7689-4701-A09C-0E11EAD2BA75}"/>
              </a:ext>
            </a:extLst>
          </p:cNvPr>
          <p:cNvSpPr txBox="1"/>
          <p:nvPr/>
        </p:nvSpPr>
        <p:spPr>
          <a:xfrm>
            <a:off x="1436598" y="8680998"/>
            <a:ext cx="7838369" cy="461665"/>
          </a:xfrm>
          <a:prstGeom prst="rect">
            <a:avLst/>
          </a:prstGeom>
          <a:noFill/>
        </p:spPr>
        <p:txBody>
          <a:bodyPr wrap="square" rtlCol="0">
            <a:spAutoFit/>
          </a:bodyPr>
          <a:lstStyle/>
          <a:p>
            <a:pPr algn="ctr"/>
            <a:r>
              <a:rPr lang="en-US" sz="2400" dirty="0">
                <a:solidFill>
                  <a:schemeClr val="bg1"/>
                </a:solidFill>
              </a:rPr>
              <a:t>How often should I backup my </a:t>
            </a:r>
            <a:r>
              <a:rPr lang="en-US" sz="2400" b="1" dirty="0">
                <a:solidFill>
                  <a:schemeClr val="bg1"/>
                </a:solidFill>
              </a:rPr>
              <a:t>server</a:t>
            </a:r>
            <a:r>
              <a:rPr lang="en-US" sz="2400" dirty="0">
                <a:solidFill>
                  <a:schemeClr val="bg1"/>
                </a:solidFill>
              </a:rPr>
              <a:t>?</a:t>
            </a:r>
          </a:p>
        </p:txBody>
      </p:sp>
      <p:sp>
        <p:nvSpPr>
          <p:cNvPr id="46" name="TextBox 45">
            <a:extLst>
              <a:ext uri="{FF2B5EF4-FFF2-40B4-BE49-F238E27FC236}">
                <a16:creationId xmlns:a16="http://schemas.microsoft.com/office/drawing/2014/main" id="{A01CDD65-DF8C-4515-A051-763A3F3830D3}"/>
              </a:ext>
            </a:extLst>
          </p:cNvPr>
          <p:cNvSpPr txBox="1"/>
          <p:nvPr/>
        </p:nvSpPr>
        <p:spPr>
          <a:xfrm>
            <a:off x="1440759" y="9174324"/>
            <a:ext cx="7838369" cy="461665"/>
          </a:xfrm>
          <a:prstGeom prst="rect">
            <a:avLst/>
          </a:prstGeom>
          <a:noFill/>
        </p:spPr>
        <p:txBody>
          <a:bodyPr wrap="square" rtlCol="0">
            <a:spAutoFit/>
          </a:bodyPr>
          <a:lstStyle/>
          <a:p>
            <a:pPr algn="ctr"/>
            <a:r>
              <a:rPr lang="en-US" sz="2400" dirty="0">
                <a:solidFill>
                  <a:schemeClr val="bg1"/>
                </a:solidFill>
              </a:rPr>
              <a:t>Which packages should be on my </a:t>
            </a:r>
            <a:r>
              <a:rPr lang="en-US" sz="2400" b="1" dirty="0">
                <a:solidFill>
                  <a:schemeClr val="bg1"/>
                </a:solidFill>
              </a:rPr>
              <a:t>server</a:t>
            </a:r>
            <a:r>
              <a:rPr lang="en-US" sz="2400" dirty="0">
                <a:solidFill>
                  <a:schemeClr val="bg1"/>
                </a:solidFill>
              </a:rPr>
              <a:t>?</a:t>
            </a:r>
          </a:p>
        </p:txBody>
      </p:sp>
      <p:sp>
        <p:nvSpPr>
          <p:cNvPr id="22" name="Rectangle 21">
            <a:extLst>
              <a:ext uri="{FF2B5EF4-FFF2-40B4-BE49-F238E27FC236}">
                <a16:creationId xmlns:a16="http://schemas.microsoft.com/office/drawing/2014/main" id="{5C5FDDEF-0F96-48C6-9E1C-9B39CDB897FD}"/>
              </a:ext>
            </a:extLst>
          </p:cNvPr>
          <p:cNvSpPr/>
          <p:nvPr/>
        </p:nvSpPr>
        <p:spPr>
          <a:xfrm>
            <a:off x="4361924" y="4608544"/>
            <a:ext cx="1935215" cy="2215991"/>
          </a:xfrm>
          <a:prstGeom prst="rect">
            <a:avLst/>
          </a:prstGeom>
        </p:spPr>
        <p:txBody>
          <a:bodyPr wrap="square">
            <a:spAutoFit/>
          </a:bodyPr>
          <a:lstStyle/>
          <a:p>
            <a:pPr defTabSz="1828891"/>
            <a:r>
              <a:rPr lang="es-SV" altLang="es-SV" sz="13800" dirty="0">
                <a:solidFill>
                  <a:schemeClr val="bg1"/>
                </a:solidFill>
                <a:latin typeface="Font Awesome 5 Brands Regular" panose="02000503000000000000" pitchFamily="50" charset="0"/>
              </a:rPr>
              <a:t></a:t>
            </a:r>
            <a:endParaRPr lang="es-SV" sz="13800" dirty="0">
              <a:solidFill>
                <a:schemeClr val="bg1"/>
              </a:solidFill>
              <a:latin typeface="Font Awesome 5 Brands Regular" panose="02000503000000000000" pitchFamily="50" charset="0"/>
            </a:endParaRPr>
          </a:p>
        </p:txBody>
      </p:sp>
      <p:pic>
        <p:nvPicPr>
          <p:cNvPr id="23" name="Picture 22">
            <a:extLst>
              <a:ext uri="{FF2B5EF4-FFF2-40B4-BE49-F238E27FC236}">
                <a16:creationId xmlns:a16="http://schemas.microsoft.com/office/drawing/2014/main" id="{612CF114-D07D-49E3-8341-E01033F09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8867" y="5031401"/>
            <a:ext cx="2539682" cy="1044091"/>
          </a:xfrm>
          <a:prstGeom prst="rect">
            <a:avLst/>
          </a:prstGeom>
        </p:spPr>
      </p:pic>
      <p:sp>
        <p:nvSpPr>
          <p:cNvPr id="24" name="Rectangle 23">
            <a:extLst>
              <a:ext uri="{FF2B5EF4-FFF2-40B4-BE49-F238E27FC236}">
                <a16:creationId xmlns:a16="http://schemas.microsoft.com/office/drawing/2014/main" id="{4A9A7706-EB5E-4A55-B82F-162636B02448}"/>
              </a:ext>
            </a:extLst>
          </p:cNvPr>
          <p:cNvSpPr/>
          <p:nvPr/>
        </p:nvSpPr>
        <p:spPr>
          <a:xfrm>
            <a:off x="5901790" y="5602847"/>
            <a:ext cx="1935215" cy="2215991"/>
          </a:xfrm>
          <a:prstGeom prst="rect">
            <a:avLst/>
          </a:prstGeom>
        </p:spPr>
        <p:txBody>
          <a:bodyPr wrap="square">
            <a:spAutoFit/>
          </a:bodyPr>
          <a:lstStyle/>
          <a:p>
            <a:pPr defTabSz="1828891"/>
            <a:r>
              <a:rPr lang="en-US" sz="13800" dirty="0">
                <a:solidFill>
                  <a:schemeClr val="tx2"/>
                </a:solidFill>
                <a:latin typeface="Font Awesome 5 Brands Regular" panose="02000503000000000000" pitchFamily="50" charset="0"/>
              </a:rPr>
              <a:t></a:t>
            </a:r>
          </a:p>
        </p:txBody>
      </p:sp>
      <p:sp>
        <p:nvSpPr>
          <p:cNvPr id="25" name="Rectangle 24">
            <a:extLst>
              <a:ext uri="{FF2B5EF4-FFF2-40B4-BE49-F238E27FC236}">
                <a16:creationId xmlns:a16="http://schemas.microsoft.com/office/drawing/2014/main" id="{B104EAC7-2FCA-4D6A-9CD5-21D02C6CF2FC}"/>
              </a:ext>
            </a:extLst>
          </p:cNvPr>
          <p:cNvSpPr/>
          <p:nvPr/>
        </p:nvSpPr>
        <p:spPr>
          <a:xfrm>
            <a:off x="15138615" y="5254875"/>
            <a:ext cx="1091966"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p>
        </p:txBody>
      </p:sp>
      <p:sp>
        <p:nvSpPr>
          <p:cNvPr id="26" name="Rectangle 25">
            <a:extLst>
              <a:ext uri="{FF2B5EF4-FFF2-40B4-BE49-F238E27FC236}">
                <a16:creationId xmlns:a16="http://schemas.microsoft.com/office/drawing/2014/main" id="{5F9D53AF-A255-4759-9A73-EAFA89A73597}"/>
              </a:ext>
            </a:extLst>
          </p:cNvPr>
          <p:cNvSpPr/>
          <p:nvPr/>
        </p:nvSpPr>
        <p:spPr>
          <a:xfrm>
            <a:off x="16230581" y="6101932"/>
            <a:ext cx="1723549"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endParaRPr lang="en-US" sz="9600" dirty="0">
              <a:solidFill>
                <a:schemeClr val="tx2"/>
              </a:solidFill>
            </a:endParaRPr>
          </a:p>
        </p:txBody>
      </p:sp>
      <p:sp>
        <p:nvSpPr>
          <p:cNvPr id="27" name="Rectangle 26">
            <a:extLst>
              <a:ext uri="{FF2B5EF4-FFF2-40B4-BE49-F238E27FC236}">
                <a16:creationId xmlns:a16="http://schemas.microsoft.com/office/drawing/2014/main" id="{2A3C4EDF-257B-4F8E-B601-DF95873905CC}"/>
              </a:ext>
            </a:extLst>
          </p:cNvPr>
          <p:cNvSpPr/>
          <p:nvPr/>
        </p:nvSpPr>
        <p:spPr>
          <a:xfrm>
            <a:off x="10665320" y="4752812"/>
            <a:ext cx="1954381" cy="2215991"/>
          </a:xfrm>
          <a:prstGeom prst="rect">
            <a:avLst/>
          </a:prstGeom>
        </p:spPr>
        <p:txBody>
          <a:bodyPr wrap="none">
            <a:spAutoFit/>
          </a:bodyPr>
          <a:lstStyle/>
          <a:p>
            <a:r>
              <a:rPr lang="en-US" sz="13800" b="1" dirty="0">
                <a:solidFill>
                  <a:schemeClr val="tx2"/>
                </a:solidFill>
                <a:latin typeface="Font Awesome 5 Free Solid" panose="02000503000000000000" pitchFamily="50" charset="0"/>
              </a:rPr>
              <a:t></a:t>
            </a:r>
            <a:endParaRPr lang="en-US" sz="13800" dirty="0">
              <a:solidFill>
                <a:schemeClr val="tx2"/>
              </a:solidFill>
              <a:latin typeface="Font Awesome 5 Free Solid" panose="02000503000000000000" pitchFamily="50" charset="0"/>
            </a:endParaRPr>
          </a:p>
        </p:txBody>
      </p:sp>
    </p:spTree>
    <p:extLst>
      <p:ext uri="{BB962C8B-B14F-4D97-AF65-F5344CB8AC3E}">
        <p14:creationId xmlns:p14="http://schemas.microsoft.com/office/powerpoint/2010/main" val="13885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500"/>
                            </p:stCondLst>
                            <p:childTnLst>
                              <p:par>
                                <p:cTn id="49" presetID="10" presetClass="entr" presetSubtype="0" fill="hold" grpId="0" nodeType="afterEffect">
                                  <p:stCondLst>
                                    <p:cond delay="25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par>
                          <p:cTn id="58" fill="hold">
                            <p:stCondLst>
                              <p:cond delay="1250"/>
                            </p:stCondLst>
                            <p:childTnLst>
                              <p:par>
                                <p:cTn id="59" presetID="10" presetClass="entr" presetSubtype="0" fill="hold" grpId="0" nodeType="afterEffect">
                                  <p:stCondLst>
                                    <p:cond delay="50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6" grpId="0" animBg="1"/>
      <p:bldP spid="78" grpId="0"/>
      <p:bldP spid="37" grpId="0"/>
      <p:bldP spid="38" grpId="0"/>
      <p:bldP spid="39" grpId="0"/>
      <p:bldP spid="40" grpId="0"/>
      <p:bldP spid="41" grpId="0"/>
      <p:bldP spid="42" grpId="0"/>
      <p:bldP spid="43" grpId="0"/>
      <p:bldP spid="44" grpId="0"/>
      <p:bldP spid="45" grpId="0"/>
      <p:bldP spid="46" grpId="0"/>
      <p:bldP spid="22" grpId="0"/>
      <p:bldP spid="24" grpId="0"/>
      <p:bldP spid="25" grpId="0"/>
      <p:bldP spid="26"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85000">
              <a:schemeClr val="accent1">
                <a:lumMod val="75000"/>
              </a:schemeClr>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91" name="Grupo 590">
            <a:extLst>
              <a:ext uri="{FF2B5EF4-FFF2-40B4-BE49-F238E27FC236}">
                <a16:creationId xmlns:a16="http://schemas.microsoft.com/office/drawing/2014/main" id="{4246C2AC-5DE0-440C-9C12-C9C616C027CE}"/>
              </a:ext>
            </a:extLst>
          </p:cNvPr>
          <p:cNvGrpSpPr/>
          <p:nvPr/>
        </p:nvGrpSpPr>
        <p:grpSpPr>
          <a:xfrm>
            <a:off x="1588" y="812800"/>
            <a:ext cx="18711863" cy="12091988"/>
            <a:chOff x="1588" y="420688"/>
            <a:chExt cx="18711863" cy="12091988"/>
          </a:xfrm>
        </p:grpSpPr>
        <p:sp>
          <p:nvSpPr>
            <p:cNvPr id="393" name="Freeform 7">
              <a:extLst>
                <a:ext uri="{FF2B5EF4-FFF2-40B4-BE49-F238E27FC236}">
                  <a16:creationId xmlns:a16="http://schemas.microsoft.com/office/drawing/2014/main" id="{8BC158E8-1605-4AE0-A38C-36B252355B92}"/>
                </a:ext>
              </a:extLst>
            </p:cNvPr>
            <p:cNvSpPr>
              <a:spLocks/>
            </p:cNvSpPr>
            <p:nvPr/>
          </p:nvSpPr>
          <p:spPr bwMode="auto">
            <a:xfrm>
              <a:off x="3806825" y="9798051"/>
              <a:ext cx="555625" cy="257175"/>
            </a:xfrm>
            <a:custGeom>
              <a:avLst/>
              <a:gdLst>
                <a:gd name="T0" fmla="*/ 339 w 350"/>
                <a:gd name="T1" fmla="*/ 162 h 162"/>
                <a:gd name="T2" fmla="*/ 350 w 350"/>
                <a:gd name="T3" fmla="*/ 134 h 162"/>
                <a:gd name="T4" fmla="*/ 12 w 350"/>
                <a:gd name="T5" fmla="*/ 0 h 162"/>
                <a:gd name="T6" fmla="*/ 0 w 350"/>
                <a:gd name="T7" fmla="*/ 28 h 162"/>
                <a:gd name="T8" fmla="*/ 339 w 350"/>
                <a:gd name="T9" fmla="*/ 162 h 162"/>
              </a:gdLst>
              <a:ahLst/>
              <a:cxnLst>
                <a:cxn ang="0">
                  <a:pos x="T0" y="T1"/>
                </a:cxn>
                <a:cxn ang="0">
                  <a:pos x="T2" y="T3"/>
                </a:cxn>
                <a:cxn ang="0">
                  <a:pos x="T4" y="T5"/>
                </a:cxn>
                <a:cxn ang="0">
                  <a:pos x="T6" y="T7"/>
                </a:cxn>
                <a:cxn ang="0">
                  <a:pos x="T8" y="T9"/>
                </a:cxn>
              </a:cxnLst>
              <a:rect l="0" t="0" r="r" b="b"/>
              <a:pathLst>
                <a:path w="350" h="162">
                  <a:moveTo>
                    <a:pt x="339" y="162"/>
                  </a:moveTo>
                  <a:lnTo>
                    <a:pt x="350" y="134"/>
                  </a:lnTo>
                  <a:lnTo>
                    <a:pt x="12" y="0"/>
                  </a:lnTo>
                  <a:lnTo>
                    <a:pt x="0" y="28"/>
                  </a:lnTo>
                  <a:lnTo>
                    <a:pt x="339" y="1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8B40D980-DB74-42AB-9E89-A6DB5A2DC4A7}"/>
                </a:ext>
              </a:extLst>
            </p:cNvPr>
            <p:cNvSpPr>
              <a:spLocks/>
            </p:cNvSpPr>
            <p:nvPr/>
          </p:nvSpPr>
          <p:spPr bwMode="auto">
            <a:xfrm>
              <a:off x="3806825" y="9796463"/>
              <a:ext cx="46038" cy="55563"/>
            </a:xfrm>
            <a:custGeom>
              <a:avLst/>
              <a:gdLst>
                <a:gd name="T0" fmla="*/ 11 w 29"/>
                <a:gd name="T1" fmla="*/ 0 h 35"/>
                <a:gd name="T2" fmla="*/ 0 w 29"/>
                <a:gd name="T3" fmla="*/ 28 h 35"/>
                <a:gd name="T4" fmla="*/ 18 w 29"/>
                <a:gd name="T5" fmla="*/ 35 h 35"/>
                <a:gd name="T6" fmla="*/ 29 w 29"/>
                <a:gd name="T7" fmla="*/ 7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28"/>
                  </a:lnTo>
                  <a:lnTo>
                    <a:pt x="18" y="35"/>
                  </a:lnTo>
                  <a:lnTo>
                    <a:pt x="29" y="7"/>
                  </a:lnTo>
                  <a:lnTo>
                    <a:pt x="1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9">
              <a:extLst>
                <a:ext uri="{FF2B5EF4-FFF2-40B4-BE49-F238E27FC236}">
                  <a16:creationId xmlns:a16="http://schemas.microsoft.com/office/drawing/2014/main" id="{561362F2-8A25-4733-9F83-9FE8718AB170}"/>
                </a:ext>
              </a:extLst>
            </p:cNvPr>
            <p:cNvSpPr>
              <a:spLocks/>
            </p:cNvSpPr>
            <p:nvPr/>
          </p:nvSpPr>
          <p:spPr bwMode="auto">
            <a:xfrm>
              <a:off x="3640138" y="9691688"/>
              <a:ext cx="214313" cy="201613"/>
            </a:xfrm>
            <a:custGeom>
              <a:avLst/>
              <a:gdLst>
                <a:gd name="T0" fmla="*/ 191 w 251"/>
                <a:gd name="T1" fmla="*/ 228 h 234"/>
                <a:gd name="T2" fmla="*/ 249 w 251"/>
                <a:gd name="T3" fmla="*/ 81 h 234"/>
                <a:gd name="T4" fmla="*/ 245 w 251"/>
                <a:gd name="T5" fmla="*/ 71 h 234"/>
                <a:gd name="T6" fmla="*/ 70 w 251"/>
                <a:gd name="T7" fmla="*/ 1 h 234"/>
                <a:gd name="T8" fmla="*/ 60 w 251"/>
                <a:gd name="T9" fmla="*/ 5 h 234"/>
                <a:gd name="T10" fmla="*/ 1 w 251"/>
                <a:gd name="T11" fmla="*/ 153 h 234"/>
                <a:gd name="T12" fmla="*/ 6 w 251"/>
                <a:gd name="T13" fmla="*/ 163 h 234"/>
                <a:gd name="T14" fmla="*/ 181 w 251"/>
                <a:gd name="T15" fmla="*/ 232 h 234"/>
                <a:gd name="T16" fmla="*/ 191 w 251"/>
                <a:gd name="T17"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34">
                  <a:moveTo>
                    <a:pt x="191" y="228"/>
                  </a:moveTo>
                  <a:cubicBezTo>
                    <a:pt x="249" y="81"/>
                    <a:pt x="249" y="81"/>
                    <a:pt x="249" y="81"/>
                  </a:cubicBezTo>
                  <a:cubicBezTo>
                    <a:pt x="251" y="77"/>
                    <a:pt x="249" y="72"/>
                    <a:pt x="245" y="71"/>
                  </a:cubicBezTo>
                  <a:cubicBezTo>
                    <a:pt x="70" y="1"/>
                    <a:pt x="70" y="1"/>
                    <a:pt x="70" y="1"/>
                  </a:cubicBezTo>
                  <a:cubicBezTo>
                    <a:pt x="66" y="0"/>
                    <a:pt x="62" y="2"/>
                    <a:pt x="60" y="5"/>
                  </a:cubicBezTo>
                  <a:cubicBezTo>
                    <a:pt x="1" y="153"/>
                    <a:pt x="1" y="153"/>
                    <a:pt x="1" y="153"/>
                  </a:cubicBezTo>
                  <a:cubicBezTo>
                    <a:pt x="0" y="157"/>
                    <a:pt x="2" y="161"/>
                    <a:pt x="6" y="163"/>
                  </a:cubicBezTo>
                  <a:cubicBezTo>
                    <a:pt x="181" y="232"/>
                    <a:pt x="181" y="232"/>
                    <a:pt x="181" y="232"/>
                  </a:cubicBezTo>
                  <a:cubicBezTo>
                    <a:pt x="185" y="234"/>
                    <a:pt x="189" y="232"/>
                    <a:pt x="191" y="2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
              <a:extLst>
                <a:ext uri="{FF2B5EF4-FFF2-40B4-BE49-F238E27FC236}">
                  <a16:creationId xmlns:a16="http://schemas.microsoft.com/office/drawing/2014/main" id="{4CAF5963-71FD-43C0-AEA1-D315169356D4}"/>
                </a:ext>
              </a:extLst>
            </p:cNvPr>
            <p:cNvSpPr>
              <a:spLocks/>
            </p:cNvSpPr>
            <p:nvPr/>
          </p:nvSpPr>
          <p:spPr bwMode="auto">
            <a:xfrm>
              <a:off x="3271838" y="9507538"/>
              <a:ext cx="452438" cy="374650"/>
            </a:xfrm>
            <a:custGeom>
              <a:avLst/>
              <a:gdLst>
                <a:gd name="T0" fmla="*/ 439 w 527"/>
                <a:gd name="T1" fmla="*/ 404 h 437"/>
                <a:gd name="T2" fmla="*/ 519 w 527"/>
                <a:gd name="T3" fmla="*/ 203 h 437"/>
                <a:gd name="T4" fmla="*/ 495 w 527"/>
                <a:gd name="T5" fmla="*/ 149 h 437"/>
                <a:gd name="T6" fmla="*/ 143 w 527"/>
                <a:gd name="T7" fmla="*/ 9 h 437"/>
                <a:gd name="T8" fmla="*/ 88 w 527"/>
                <a:gd name="T9" fmla="*/ 32 h 437"/>
                <a:gd name="T10" fmla="*/ 8 w 527"/>
                <a:gd name="T11" fmla="*/ 233 h 437"/>
                <a:gd name="T12" fmla="*/ 32 w 527"/>
                <a:gd name="T13" fmla="*/ 288 h 437"/>
                <a:gd name="T14" fmla="*/ 384 w 527"/>
                <a:gd name="T15" fmla="*/ 428 h 437"/>
                <a:gd name="T16" fmla="*/ 439 w 527"/>
                <a:gd name="T17" fmla="*/ 40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7">
                  <a:moveTo>
                    <a:pt x="439" y="404"/>
                  </a:moveTo>
                  <a:cubicBezTo>
                    <a:pt x="519" y="203"/>
                    <a:pt x="519" y="203"/>
                    <a:pt x="519" y="203"/>
                  </a:cubicBezTo>
                  <a:cubicBezTo>
                    <a:pt x="527" y="182"/>
                    <a:pt x="517" y="157"/>
                    <a:pt x="495" y="149"/>
                  </a:cubicBezTo>
                  <a:cubicBezTo>
                    <a:pt x="143" y="9"/>
                    <a:pt x="143" y="9"/>
                    <a:pt x="143" y="9"/>
                  </a:cubicBezTo>
                  <a:cubicBezTo>
                    <a:pt x="121" y="0"/>
                    <a:pt x="97" y="11"/>
                    <a:pt x="88" y="32"/>
                  </a:cubicBezTo>
                  <a:cubicBezTo>
                    <a:pt x="8" y="233"/>
                    <a:pt x="8" y="233"/>
                    <a:pt x="8" y="233"/>
                  </a:cubicBezTo>
                  <a:cubicBezTo>
                    <a:pt x="0" y="255"/>
                    <a:pt x="10" y="279"/>
                    <a:pt x="32" y="288"/>
                  </a:cubicBezTo>
                  <a:cubicBezTo>
                    <a:pt x="384" y="428"/>
                    <a:pt x="384" y="428"/>
                    <a:pt x="384" y="428"/>
                  </a:cubicBezTo>
                  <a:cubicBezTo>
                    <a:pt x="406" y="437"/>
                    <a:pt x="430" y="426"/>
                    <a:pt x="439" y="40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
              <a:extLst>
                <a:ext uri="{FF2B5EF4-FFF2-40B4-BE49-F238E27FC236}">
                  <a16:creationId xmlns:a16="http://schemas.microsoft.com/office/drawing/2014/main" id="{094515E2-A8F5-45CC-8FFF-DAC15BC2DB02}"/>
                </a:ext>
              </a:extLst>
            </p:cNvPr>
            <p:cNvSpPr>
              <a:spLocks noEditPoints="1"/>
            </p:cNvSpPr>
            <p:nvPr/>
          </p:nvSpPr>
          <p:spPr bwMode="auto">
            <a:xfrm>
              <a:off x="3268663" y="9502776"/>
              <a:ext cx="461963" cy="381000"/>
            </a:xfrm>
            <a:custGeom>
              <a:avLst/>
              <a:gdLst>
                <a:gd name="T0" fmla="*/ 404 w 540"/>
                <a:gd name="T1" fmla="*/ 443 h 443"/>
                <a:gd name="T2" fmla="*/ 385 w 540"/>
                <a:gd name="T3" fmla="*/ 439 h 443"/>
                <a:gd name="T4" fmla="*/ 33 w 540"/>
                <a:gd name="T5" fmla="*/ 299 h 443"/>
                <a:gd name="T6" fmla="*/ 5 w 540"/>
                <a:gd name="T7" fmla="*/ 273 h 443"/>
                <a:gd name="T8" fmla="*/ 5 w 540"/>
                <a:gd name="T9" fmla="*/ 234 h 443"/>
                <a:gd name="T10" fmla="*/ 85 w 540"/>
                <a:gd name="T11" fmla="*/ 33 h 443"/>
                <a:gd name="T12" fmla="*/ 111 w 540"/>
                <a:gd name="T13" fmla="*/ 6 h 443"/>
                <a:gd name="T14" fmla="*/ 150 w 540"/>
                <a:gd name="T15" fmla="*/ 5 h 443"/>
                <a:gd name="T16" fmla="*/ 502 w 540"/>
                <a:gd name="T17" fmla="*/ 145 h 443"/>
                <a:gd name="T18" fmla="*/ 530 w 540"/>
                <a:gd name="T19" fmla="*/ 210 h 443"/>
                <a:gd name="T20" fmla="*/ 450 w 540"/>
                <a:gd name="T21" fmla="*/ 411 h 443"/>
                <a:gd name="T22" fmla="*/ 404 w 540"/>
                <a:gd name="T23" fmla="*/ 443 h 443"/>
                <a:gd name="T24" fmla="*/ 131 w 540"/>
                <a:gd name="T25" fmla="*/ 18 h 443"/>
                <a:gd name="T26" fmla="*/ 118 w 540"/>
                <a:gd name="T27" fmla="*/ 20 h 443"/>
                <a:gd name="T28" fmla="*/ 100 w 540"/>
                <a:gd name="T29" fmla="*/ 39 h 443"/>
                <a:gd name="T30" fmla="*/ 20 w 540"/>
                <a:gd name="T31" fmla="*/ 240 h 443"/>
                <a:gd name="T32" fmla="*/ 20 w 540"/>
                <a:gd name="T33" fmla="*/ 266 h 443"/>
                <a:gd name="T34" fmla="*/ 39 w 540"/>
                <a:gd name="T35" fmla="*/ 284 h 443"/>
                <a:gd name="T36" fmla="*/ 391 w 540"/>
                <a:gd name="T37" fmla="*/ 425 h 443"/>
                <a:gd name="T38" fmla="*/ 435 w 540"/>
                <a:gd name="T39" fmla="*/ 406 h 443"/>
                <a:gd name="T40" fmla="*/ 515 w 540"/>
                <a:gd name="T41" fmla="*/ 204 h 443"/>
                <a:gd name="T42" fmla="*/ 496 w 540"/>
                <a:gd name="T43" fmla="*/ 160 h 443"/>
                <a:gd name="T44" fmla="*/ 144 w 540"/>
                <a:gd name="T45" fmla="*/ 20 h 443"/>
                <a:gd name="T46" fmla="*/ 131 w 540"/>
                <a:gd name="T47"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443">
                  <a:moveTo>
                    <a:pt x="404" y="443"/>
                  </a:moveTo>
                  <a:cubicBezTo>
                    <a:pt x="397" y="443"/>
                    <a:pt x="391" y="442"/>
                    <a:pt x="385" y="439"/>
                  </a:cubicBezTo>
                  <a:cubicBezTo>
                    <a:pt x="33" y="299"/>
                    <a:pt x="33" y="299"/>
                    <a:pt x="33" y="299"/>
                  </a:cubicBezTo>
                  <a:cubicBezTo>
                    <a:pt x="20" y="294"/>
                    <a:pt x="11" y="285"/>
                    <a:pt x="5" y="273"/>
                  </a:cubicBezTo>
                  <a:cubicBezTo>
                    <a:pt x="0" y="260"/>
                    <a:pt x="0" y="247"/>
                    <a:pt x="5" y="234"/>
                  </a:cubicBezTo>
                  <a:cubicBezTo>
                    <a:pt x="85" y="33"/>
                    <a:pt x="85" y="33"/>
                    <a:pt x="85" y="33"/>
                  </a:cubicBezTo>
                  <a:cubicBezTo>
                    <a:pt x="90" y="21"/>
                    <a:pt x="99" y="11"/>
                    <a:pt x="111" y="6"/>
                  </a:cubicBezTo>
                  <a:cubicBezTo>
                    <a:pt x="124" y="0"/>
                    <a:pt x="137" y="0"/>
                    <a:pt x="150" y="5"/>
                  </a:cubicBezTo>
                  <a:cubicBezTo>
                    <a:pt x="502" y="145"/>
                    <a:pt x="502" y="145"/>
                    <a:pt x="502" y="145"/>
                  </a:cubicBezTo>
                  <a:cubicBezTo>
                    <a:pt x="528" y="155"/>
                    <a:pt x="540" y="185"/>
                    <a:pt x="530" y="210"/>
                  </a:cubicBezTo>
                  <a:cubicBezTo>
                    <a:pt x="450" y="411"/>
                    <a:pt x="450" y="411"/>
                    <a:pt x="450" y="411"/>
                  </a:cubicBezTo>
                  <a:cubicBezTo>
                    <a:pt x="442" y="431"/>
                    <a:pt x="424" y="443"/>
                    <a:pt x="404" y="443"/>
                  </a:cubicBezTo>
                  <a:moveTo>
                    <a:pt x="131" y="18"/>
                  </a:moveTo>
                  <a:cubicBezTo>
                    <a:pt x="127" y="18"/>
                    <a:pt x="122" y="18"/>
                    <a:pt x="118" y="20"/>
                  </a:cubicBezTo>
                  <a:cubicBezTo>
                    <a:pt x="109" y="24"/>
                    <a:pt x="103" y="31"/>
                    <a:pt x="100" y="39"/>
                  </a:cubicBezTo>
                  <a:cubicBezTo>
                    <a:pt x="20" y="240"/>
                    <a:pt x="20" y="240"/>
                    <a:pt x="20" y="240"/>
                  </a:cubicBezTo>
                  <a:cubicBezTo>
                    <a:pt x="16" y="249"/>
                    <a:pt x="16" y="258"/>
                    <a:pt x="20" y="266"/>
                  </a:cubicBezTo>
                  <a:cubicBezTo>
                    <a:pt x="24" y="275"/>
                    <a:pt x="30" y="281"/>
                    <a:pt x="39" y="284"/>
                  </a:cubicBezTo>
                  <a:cubicBezTo>
                    <a:pt x="391" y="425"/>
                    <a:pt x="391" y="425"/>
                    <a:pt x="391" y="425"/>
                  </a:cubicBezTo>
                  <a:cubicBezTo>
                    <a:pt x="409" y="431"/>
                    <a:pt x="428" y="423"/>
                    <a:pt x="435" y="406"/>
                  </a:cubicBezTo>
                  <a:cubicBezTo>
                    <a:pt x="515" y="204"/>
                    <a:pt x="515" y="204"/>
                    <a:pt x="515" y="204"/>
                  </a:cubicBezTo>
                  <a:cubicBezTo>
                    <a:pt x="522" y="187"/>
                    <a:pt x="514" y="167"/>
                    <a:pt x="496" y="160"/>
                  </a:cubicBezTo>
                  <a:cubicBezTo>
                    <a:pt x="144" y="20"/>
                    <a:pt x="144" y="20"/>
                    <a:pt x="144" y="20"/>
                  </a:cubicBezTo>
                  <a:cubicBezTo>
                    <a:pt x="140" y="18"/>
                    <a:pt x="136" y="18"/>
                    <a:pt x="131" y="18"/>
                  </a:cubicBezTo>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2">
              <a:extLst>
                <a:ext uri="{FF2B5EF4-FFF2-40B4-BE49-F238E27FC236}">
                  <a16:creationId xmlns:a16="http://schemas.microsoft.com/office/drawing/2014/main" id="{F820CD6D-751D-458D-AA3A-060FD18A292B}"/>
                </a:ext>
              </a:extLst>
            </p:cNvPr>
            <p:cNvSpPr>
              <a:spLocks/>
            </p:cNvSpPr>
            <p:nvPr/>
          </p:nvSpPr>
          <p:spPr bwMode="auto">
            <a:xfrm>
              <a:off x="563563" y="7937501"/>
              <a:ext cx="3060700" cy="2397125"/>
            </a:xfrm>
            <a:custGeom>
              <a:avLst/>
              <a:gdLst>
                <a:gd name="T0" fmla="*/ 567 w 3571"/>
                <a:gd name="T1" fmla="*/ 145 h 2796"/>
                <a:gd name="T2" fmla="*/ 39 w 3571"/>
                <a:gd name="T3" fmla="*/ 1472 h 2796"/>
                <a:gd name="T4" fmla="*/ 145 w 3571"/>
                <a:gd name="T5" fmla="*/ 1719 h 2796"/>
                <a:gd name="T6" fmla="*/ 2758 w 3571"/>
                <a:gd name="T7" fmla="*/ 2758 h 2796"/>
                <a:gd name="T8" fmla="*/ 3004 w 3571"/>
                <a:gd name="T9" fmla="*/ 2652 h 2796"/>
                <a:gd name="T10" fmla="*/ 3532 w 3571"/>
                <a:gd name="T11" fmla="*/ 1324 h 2796"/>
                <a:gd name="T12" fmla="*/ 3426 w 3571"/>
                <a:gd name="T13" fmla="*/ 1078 h 2796"/>
                <a:gd name="T14" fmla="*/ 813 w 3571"/>
                <a:gd name="T15" fmla="*/ 39 h 2796"/>
                <a:gd name="T16" fmla="*/ 567 w 3571"/>
                <a:gd name="T17" fmla="*/ 145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1" h="2796">
                  <a:moveTo>
                    <a:pt x="567" y="145"/>
                  </a:moveTo>
                  <a:cubicBezTo>
                    <a:pt x="39" y="1472"/>
                    <a:pt x="39" y="1472"/>
                    <a:pt x="39" y="1472"/>
                  </a:cubicBezTo>
                  <a:cubicBezTo>
                    <a:pt x="0" y="1570"/>
                    <a:pt x="48" y="1680"/>
                    <a:pt x="145" y="1719"/>
                  </a:cubicBezTo>
                  <a:cubicBezTo>
                    <a:pt x="2758" y="2758"/>
                    <a:pt x="2758" y="2758"/>
                    <a:pt x="2758" y="2758"/>
                  </a:cubicBezTo>
                  <a:cubicBezTo>
                    <a:pt x="2855" y="2796"/>
                    <a:pt x="2965" y="2749"/>
                    <a:pt x="3004" y="2652"/>
                  </a:cubicBezTo>
                  <a:cubicBezTo>
                    <a:pt x="3532" y="1324"/>
                    <a:pt x="3532" y="1324"/>
                    <a:pt x="3532" y="1324"/>
                  </a:cubicBezTo>
                  <a:cubicBezTo>
                    <a:pt x="3571" y="1227"/>
                    <a:pt x="3523" y="1116"/>
                    <a:pt x="3426" y="1078"/>
                  </a:cubicBezTo>
                  <a:cubicBezTo>
                    <a:pt x="813" y="39"/>
                    <a:pt x="813" y="39"/>
                    <a:pt x="813" y="39"/>
                  </a:cubicBezTo>
                  <a:cubicBezTo>
                    <a:pt x="716" y="0"/>
                    <a:pt x="606" y="48"/>
                    <a:pt x="567" y="145"/>
                  </a:cubicBezTo>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
              <a:extLst>
                <a:ext uri="{FF2B5EF4-FFF2-40B4-BE49-F238E27FC236}">
                  <a16:creationId xmlns:a16="http://schemas.microsoft.com/office/drawing/2014/main" id="{1D65317B-E638-4A02-9B3A-1DFD6F23242F}"/>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4">
              <a:extLst>
                <a:ext uri="{FF2B5EF4-FFF2-40B4-BE49-F238E27FC236}">
                  <a16:creationId xmlns:a16="http://schemas.microsoft.com/office/drawing/2014/main" id="{DB70B2A6-007A-4DA0-8CEB-94F89FC26F58}"/>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
              <a:extLst>
                <a:ext uri="{FF2B5EF4-FFF2-40B4-BE49-F238E27FC236}">
                  <a16:creationId xmlns:a16="http://schemas.microsoft.com/office/drawing/2014/main" id="{4EBD161F-C9CB-4492-A867-F9462C3790D1}"/>
                </a:ext>
              </a:extLst>
            </p:cNvPr>
            <p:cNvSpPr>
              <a:spLocks/>
            </p:cNvSpPr>
            <p:nvPr/>
          </p:nvSpPr>
          <p:spPr bwMode="auto">
            <a:xfrm>
              <a:off x="3122613" y="9367838"/>
              <a:ext cx="201613" cy="430213"/>
            </a:xfrm>
            <a:custGeom>
              <a:avLst/>
              <a:gdLst>
                <a:gd name="T0" fmla="*/ 181 w 236"/>
                <a:gd name="T1" fmla="*/ 20 h 502"/>
                <a:gd name="T2" fmla="*/ 5 w 236"/>
                <a:gd name="T3" fmla="*/ 462 h 502"/>
                <a:gd name="T4" fmla="*/ 20 w 236"/>
                <a:gd name="T5" fmla="*/ 497 h 502"/>
                <a:gd name="T6" fmla="*/ 55 w 236"/>
                <a:gd name="T7" fmla="*/ 482 h 502"/>
                <a:gd name="T8" fmla="*/ 231 w 236"/>
                <a:gd name="T9" fmla="*/ 40 h 502"/>
                <a:gd name="T10" fmla="*/ 216 w 236"/>
                <a:gd name="T11" fmla="*/ 5 h 502"/>
                <a:gd name="T12" fmla="*/ 181 w 236"/>
                <a:gd name="T13" fmla="*/ 20 h 502"/>
              </a:gdLst>
              <a:ahLst/>
              <a:cxnLst>
                <a:cxn ang="0">
                  <a:pos x="T0" y="T1"/>
                </a:cxn>
                <a:cxn ang="0">
                  <a:pos x="T2" y="T3"/>
                </a:cxn>
                <a:cxn ang="0">
                  <a:pos x="T4" y="T5"/>
                </a:cxn>
                <a:cxn ang="0">
                  <a:pos x="T6" y="T7"/>
                </a:cxn>
                <a:cxn ang="0">
                  <a:pos x="T8" y="T9"/>
                </a:cxn>
                <a:cxn ang="0">
                  <a:pos x="T10" y="T11"/>
                </a:cxn>
                <a:cxn ang="0">
                  <a:pos x="T12" y="T13"/>
                </a:cxn>
              </a:cxnLst>
              <a:rect l="0" t="0" r="r" b="b"/>
              <a:pathLst>
                <a:path w="236" h="502">
                  <a:moveTo>
                    <a:pt x="181" y="20"/>
                  </a:moveTo>
                  <a:cubicBezTo>
                    <a:pt x="5" y="462"/>
                    <a:pt x="5" y="462"/>
                    <a:pt x="5" y="462"/>
                  </a:cubicBezTo>
                  <a:cubicBezTo>
                    <a:pt x="0" y="476"/>
                    <a:pt x="6" y="491"/>
                    <a:pt x="20" y="497"/>
                  </a:cubicBezTo>
                  <a:cubicBezTo>
                    <a:pt x="34" y="502"/>
                    <a:pt x="49" y="495"/>
                    <a:pt x="55" y="482"/>
                  </a:cubicBezTo>
                  <a:cubicBezTo>
                    <a:pt x="231" y="40"/>
                    <a:pt x="231" y="40"/>
                    <a:pt x="231" y="40"/>
                  </a:cubicBezTo>
                  <a:cubicBezTo>
                    <a:pt x="236" y="26"/>
                    <a:pt x="229" y="11"/>
                    <a:pt x="216" y="5"/>
                  </a:cubicBezTo>
                  <a:cubicBezTo>
                    <a:pt x="202" y="0"/>
                    <a:pt x="186" y="7"/>
                    <a:pt x="181" y="20"/>
                  </a:cubicBezTo>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6">
              <a:extLst>
                <a:ext uri="{FF2B5EF4-FFF2-40B4-BE49-F238E27FC236}">
                  <a16:creationId xmlns:a16="http://schemas.microsoft.com/office/drawing/2014/main" id="{D70BCF92-87AC-474D-BD6B-E4D26041E4DE}"/>
                </a:ext>
              </a:extLst>
            </p:cNvPr>
            <p:cNvSpPr>
              <a:spLocks noEditPoints="1"/>
            </p:cNvSpPr>
            <p:nvPr/>
          </p:nvSpPr>
          <p:spPr bwMode="auto">
            <a:xfrm>
              <a:off x="1149350" y="7958138"/>
              <a:ext cx="2452688" cy="1038225"/>
            </a:xfrm>
            <a:custGeom>
              <a:avLst/>
              <a:gdLst>
                <a:gd name="T0" fmla="*/ 1701 w 2861"/>
                <a:gd name="T1" fmla="*/ 639 h 1210"/>
                <a:gd name="T2" fmla="*/ 2743 w 2861"/>
                <a:gd name="T3" fmla="*/ 1053 h 1210"/>
                <a:gd name="T4" fmla="*/ 2861 w 2861"/>
                <a:gd name="T5" fmla="*/ 1210 h 1210"/>
                <a:gd name="T6" fmla="*/ 2743 w 2861"/>
                <a:gd name="T7" fmla="*/ 1052 h 1210"/>
                <a:gd name="T8" fmla="*/ 1703 w 2861"/>
                <a:gd name="T9" fmla="*/ 639 h 1210"/>
                <a:gd name="T10" fmla="*/ 1701 w 2861"/>
                <a:gd name="T11" fmla="*/ 639 h 1210"/>
                <a:gd name="T12" fmla="*/ 61 w 2861"/>
                <a:gd name="T13" fmla="*/ 0 h 1210"/>
                <a:gd name="T14" fmla="*/ 0 w 2861"/>
                <a:gd name="T15" fmla="*/ 10 h 1210"/>
                <a:gd name="T16" fmla="*/ 60 w 2861"/>
                <a:gd name="T17" fmla="*/ 0 h 1210"/>
                <a:gd name="T18" fmla="*/ 130 w 2861"/>
                <a:gd name="T19" fmla="*/ 14 h 1210"/>
                <a:gd name="T20" fmla="*/ 1696 w 2861"/>
                <a:gd name="T21" fmla="*/ 637 h 1210"/>
                <a:gd name="T22" fmla="*/ 1696 w 2861"/>
                <a:gd name="T23" fmla="*/ 636 h 1210"/>
                <a:gd name="T24" fmla="*/ 131 w 2861"/>
                <a:gd name="T25" fmla="*/ 13 h 1210"/>
                <a:gd name="T26" fmla="*/ 61 w 2861"/>
                <a:gd name="T2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1" h="1210">
                  <a:moveTo>
                    <a:pt x="1701" y="639"/>
                  </a:moveTo>
                  <a:cubicBezTo>
                    <a:pt x="2743" y="1053"/>
                    <a:pt x="2743" y="1053"/>
                    <a:pt x="2743" y="1053"/>
                  </a:cubicBezTo>
                  <a:cubicBezTo>
                    <a:pt x="2811" y="1080"/>
                    <a:pt x="2854" y="1142"/>
                    <a:pt x="2861" y="1210"/>
                  </a:cubicBezTo>
                  <a:cubicBezTo>
                    <a:pt x="2854" y="1141"/>
                    <a:pt x="2811" y="1079"/>
                    <a:pt x="2743" y="1052"/>
                  </a:cubicBezTo>
                  <a:cubicBezTo>
                    <a:pt x="1703" y="639"/>
                    <a:pt x="1703" y="639"/>
                    <a:pt x="1703" y="639"/>
                  </a:cubicBezTo>
                  <a:cubicBezTo>
                    <a:pt x="1701" y="639"/>
                    <a:pt x="1701" y="639"/>
                    <a:pt x="1701" y="639"/>
                  </a:cubicBezTo>
                  <a:moveTo>
                    <a:pt x="61" y="0"/>
                  </a:moveTo>
                  <a:cubicBezTo>
                    <a:pt x="40" y="0"/>
                    <a:pt x="20" y="3"/>
                    <a:pt x="0" y="10"/>
                  </a:cubicBezTo>
                  <a:cubicBezTo>
                    <a:pt x="19" y="4"/>
                    <a:pt x="40" y="0"/>
                    <a:pt x="60" y="0"/>
                  </a:cubicBezTo>
                  <a:cubicBezTo>
                    <a:pt x="83" y="0"/>
                    <a:pt x="107" y="5"/>
                    <a:pt x="130" y="14"/>
                  </a:cubicBezTo>
                  <a:cubicBezTo>
                    <a:pt x="1696" y="637"/>
                    <a:pt x="1696" y="637"/>
                    <a:pt x="1696" y="637"/>
                  </a:cubicBezTo>
                  <a:cubicBezTo>
                    <a:pt x="1696" y="636"/>
                    <a:pt x="1696" y="636"/>
                    <a:pt x="1696" y="636"/>
                  </a:cubicBezTo>
                  <a:cubicBezTo>
                    <a:pt x="131" y="13"/>
                    <a:pt x="131" y="13"/>
                    <a:pt x="131" y="13"/>
                  </a:cubicBezTo>
                  <a:cubicBezTo>
                    <a:pt x="108" y="4"/>
                    <a:pt x="84" y="0"/>
                    <a:pt x="61" y="0"/>
                  </a:cubicBezTo>
                </a:path>
              </a:pathLst>
            </a:custGeom>
            <a:solidFill>
              <a:srgbClr val="E273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7">
              <a:extLst>
                <a:ext uri="{FF2B5EF4-FFF2-40B4-BE49-F238E27FC236}">
                  <a16:creationId xmlns:a16="http://schemas.microsoft.com/office/drawing/2014/main" id="{D2BBC319-2D9A-4B12-9C2C-CB0A9F6FD7A7}"/>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8">
              <a:extLst>
                <a:ext uri="{FF2B5EF4-FFF2-40B4-BE49-F238E27FC236}">
                  <a16:creationId xmlns:a16="http://schemas.microsoft.com/office/drawing/2014/main" id="{BA46933C-8293-4A9D-ABEE-502B5591BC56}"/>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
              <a:extLst>
                <a:ext uri="{FF2B5EF4-FFF2-40B4-BE49-F238E27FC236}">
                  <a16:creationId xmlns:a16="http://schemas.microsoft.com/office/drawing/2014/main" id="{762E47F2-F291-43F6-99AB-C613BD09688D}"/>
                </a:ext>
              </a:extLst>
            </p:cNvPr>
            <p:cNvSpPr>
              <a:spLocks/>
            </p:cNvSpPr>
            <p:nvPr/>
          </p:nvSpPr>
          <p:spPr bwMode="auto">
            <a:xfrm>
              <a:off x="989013" y="7958138"/>
              <a:ext cx="2616200" cy="1785938"/>
            </a:xfrm>
            <a:custGeom>
              <a:avLst/>
              <a:gdLst>
                <a:gd name="T0" fmla="*/ 248 w 3052"/>
                <a:gd name="T1" fmla="*/ 0 h 2082"/>
                <a:gd name="T2" fmla="*/ 188 w 3052"/>
                <a:gd name="T3" fmla="*/ 10 h 2082"/>
                <a:gd name="T4" fmla="*/ 72 w 3052"/>
                <a:gd name="T5" fmla="*/ 120 h 2082"/>
                <a:gd name="T6" fmla="*/ 0 w 3052"/>
                <a:gd name="T7" fmla="*/ 301 h 2082"/>
                <a:gd name="T8" fmla="*/ 306 w 3052"/>
                <a:gd name="T9" fmla="*/ 501 h 2082"/>
                <a:gd name="T10" fmla="*/ 456 w 3052"/>
                <a:gd name="T11" fmla="*/ 124 h 2082"/>
                <a:gd name="T12" fmla="*/ 2765 w 3052"/>
                <a:gd name="T13" fmla="*/ 1041 h 2082"/>
                <a:gd name="T14" fmla="*/ 2428 w 3052"/>
                <a:gd name="T15" fmla="*/ 1888 h 2082"/>
                <a:gd name="T16" fmla="*/ 2549 w 3052"/>
                <a:gd name="T17" fmla="*/ 1967 h 2082"/>
                <a:gd name="T18" fmla="*/ 2670 w 3052"/>
                <a:gd name="T19" fmla="*/ 1664 h 2082"/>
                <a:gd name="T20" fmla="*/ 2695 w 3052"/>
                <a:gd name="T21" fmla="*/ 1647 h 2082"/>
                <a:gd name="T22" fmla="*/ 2705 w 3052"/>
                <a:gd name="T23" fmla="*/ 1649 h 2082"/>
                <a:gd name="T24" fmla="*/ 2720 w 3052"/>
                <a:gd name="T25" fmla="*/ 1684 h 2082"/>
                <a:gd name="T26" fmla="*/ 2595 w 3052"/>
                <a:gd name="T27" fmla="*/ 1997 h 2082"/>
                <a:gd name="T28" fmla="*/ 2725 w 3052"/>
                <a:gd name="T29" fmla="*/ 2082 h 2082"/>
                <a:gd name="T30" fmla="*/ 2727 w 3052"/>
                <a:gd name="T31" fmla="*/ 2078 h 2082"/>
                <a:gd name="T32" fmla="*/ 3037 w 3052"/>
                <a:gd name="T33" fmla="*/ 1299 h 2082"/>
                <a:gd name="T34" fmla="*/ 3049 w 3052"/>
                <a:gd name="T35" fmla="*/ 1210 h 2082"/>
                <a:gd name="T36" fmla="*/ 2931 w 3052"/>
                <a:gd name="T37" fmla="*/ 1053 h 2082"/>
                <a:gd name="T38" fmla="*/ 1889 w 3052"/>
                <a:gd name="T39" fmla="*/ 639 h 2082"/>
                <a:gd name="T40" fmla="*/ 1884 w 3052"/>
                <a:gd name="T41" fmla="*/ 638 h 2082"/>
                <a:gd name="T42" fmla="*/ 1884 w 3052"/>
                <a:gd name="T43" fmla="*/ 637 h 2082"/>
                <a:gd name="T44" fmla="*/ 318 w 3052"/>
                <a:gd name="T45" fmla="*/ 14 h 2082"/>
                <a:gd name="T46" fmla="*/ 248 w 3052"/>
                <a:gd name="T47"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52" h="2082">
                  <a:moveTo>
                    <a:pt x="248" y="0"/>
                  </a:moveTo>
                  <a:cubicBezTo>
                    <a:pt x="228" y="0"/>
                    <a:pt x="207" y="4"/>
                    <a:pt x="188" y="10"/>
                  </a:cubicBezTo>
                  <a:cubicBezTo>
                    <a:pt x="137" y="27"/>
                    <a:pt x="94" y="66"/>
                    <a:pt x="72" y="120"/>
                  </a:cubicBezTo>
                  <a:cubicBezTo>
                    <a:pt x="0" y="301"/>
                    <a:pt x="0" y="301"/>
                    <a:pt x="0" y="301"/>
                  </a:cubicBezTo>
                  <a:cubicBezTo>
                    <a:pt x="306" y="501"/>
                    <a:pt x="306" y="501"/>
                    <a:pt x="306" y="501"/>
                  </a:cubicBezTo>
                  <a:cubicBezTo>
                    <a:pt x="456" y="124"/>
                    <a:pt x="456" y="124"/>
                    <a:pt x="456" y="124"/>
                  </a:cubicBezTo>
                  <a:cubicBezTo>
                    <a:pt x="2765" y="1041"/>
                    <a:pt x="2765" y="1041"/>
                    <a:pt x="2765" y="1041"/>
                  </a:cubicBezTo>
                  <a:cubicBezTo>
                    <a:pt x="2428" y="1888"/>
                    <a:pt x="2428" y="1888"/>
                    <a:pt x="2428" y="1888"/>
                  </a:cubicBezTo>
                  <a:cubicBezTo>
                    <a:pt x="2549" y="1967"/>
                    <a:pt x="2549" y="1967"/>
                    <a:pt x="2549" y="1967"/>
                  </a:cubicBezTo>
                  <a:cubicBezTo>
                    <a:pt x="2670" y="1664"/>
                    <a:pt x="2670" y="1664"/>
                    <a:pt x="2670" y="1664"/>
                  </a:cubicBezTo>
                  <a:cubicBezTo>
                    <a:pt x="2674" y="1654"/>
                    <a:pt x="2684" y="1647"/>
                    <a:pt x="2695" y="1647"/>
                  </a:cubicBezTo>
                  <a:cubicBezTo>
                    <a:pt x="2698" y="1647"/>
                    <a:pt x="2701" y="1648"/>
                    <a:pt x="2705" y="1649"/>
                  </a:cubicBezTo>
                  <a:cubicBezTo>
                    <a:pt x="2718" y="1655"/>
                    <a:pt x="2725" y="1670"/>
                    <a:pt x="2720" y="1684"/>
                  </a:cubicBezTo>
                  <a:cubicBezTo>
                    <a:pt x="2595" y="1997"/>
                    <a:pt x="2595" y="1997"/>
                    <a:pt x="2595" y="1997"/>
                  </a:cubicBezTo>
                  <a:cubicBezTo>
                    <a:pt x="2725" y="2082"/>
                    <a:pt x="2725" y="2082"/>
                    <a:pt x="2725" y="2082"/>
                  </a:cubicBezTo>
                  <a:cubicBezTo>
                    <a:pt x="2727" y="2078"/>
                    <a:pt x="2727" y="2078"/>
                    <a:pt x="2727" y="2078"/>
                  </a:cubicBezTo>
                  <a:cubicBezTo>
                    <a:pt x="3037" y="1299"/>
                    <a:pt x="3037" y="1299"/>
                    <a:pt x="3037" y="1299"/>
                  </a:cubicBezTo>
                  <a:cubicBezTo>
                    <a:pt x="3048" y="1270"/>
                    <a:pt x="3052" y="1239"/>
                    <a:pt x="3049" y="1210"/>
                  </a:cubicBezTo>
                  <a:cubicBezTo>
                    <a:pt x="3042" y="1142"/>
                    <a:pt x="2999" y="1080"/>
                    <a:pt x="2931" y="1053"/>
                  </a:cubicBezTo>
                  <a:cubicBezTo>
                    <a:pt x="1889" y="639"/>
                    <a:pt x="1889" y="639"/>
                    <a:pt x="1889" y="639"/>
                  </a:cubicBezTo>
                  <a:cubicBezTo>
                    <a:pt x="1884" y="638"/>
                    <a:pt x="1884" y="638"/>
                    <a:pt x="1884" y="638"/>
                  </a:cubicBezTo>
                  <a:cubicBezTo>
                    <a:pt x="1884" y="637"/>
                    <a:pt x="1884" y="637"/>
                    <a:pt x="1884" y="637"/>
                  </a:cubicBezTo>
                  <a:cubicBezTo>
                    <a:pt x="318" y="14"/>
                    <a:pt x="318" y="14"/>
                    <a:pt x="318" y="14"/>
                  </a:cubicBezTo>
                  <a:cubicBezTo>
                    <a:pt x="295" y="5"/>
                    <a:pt x="271" y="0"/>
                    <a:pt x="248" y="0"/>
                  </a:cubicBezTo>
                </a:path>
              </a:pathLst>
            </a:custGeom>
            <a:solidFill>
              <a:srgbClr val="DBDB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0">
              <a:extLst>
                <a:ext uri="{FF2B5EF4-FFF2-40B4-BE49-F238E27FC236}">
                  <a16:creationId xmlns:a16="http://schemas.microsoft.com/office/drawing/2014/main" id="{8CC479AD-8D12-4C50-B4FB-6EE23EBF6EB0}"/>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close/>
                </a:path>
              </a:pathLst>
            </a:custGeom>
            <a:solidFill>
              <a:srgbClr val="88888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
              <a:extLst>
                <a:ext uri="{FF2B5EF4-FFF2-40B4-BE49-F238E27FC236}">
                  <a16:creationId xmlns:a16="http://schemas.microsoft.com/office/drawing/2014/main" id="{554F774D-73E8-41CE-9399-53AC938E283A}"/>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a:extLst>
                <a:ext uri="{FF2B5EF4-FFF2-40B4-BE49-F238E27FC236}">
                  <a16:creationId xmlns:a16="http://schemas.microsoft.com/office/drawing/2014/main" id="{E3B50E76-3618-402A-B34C-61042A736291}"/>
                </a:ext>
              </a:extLst>
            </p:cNvPr>
            <p:cNvSpPr>
              <a:spLocks/>
            </p:cNvSpPr>
            <p:nvPr/>
          </p:nvSpPr>
          <p:spPr bwMode="auto">
            <a:xfrm>
              <a:off x="3173413" y="9371013"/>
              <a:ext cx="150813" cy="300038"/>
            </a:xfrm>
            <a:custGeom>
              <a:avLst/>
              <a:gdLst>
                <a:gd name="T0" fmla="*/ 146 w 176"/>
                <a:gd name="T1" fmla="*/ 0 h 350"/>
                <a:gd name="T2" fmla="*/ 121 w 176"/>
                <a:gd name="T3" fmla="*/ 17 h 350"/>
                <a:gd name="T4" fmla="*/ 0 w 176"/>
                <a:gd name="T5" fmla="*/ 320 h 350"/>
                <a:gd name="T6" fmla="*/ 46 w 176"/>
                <a:gd name="T7" fmla="*/ 350 h 350"/>
                <a:gd name="T8" fmla="*/ 171 w 176"/>
                <a:gd name="T9" fmla="*/ 37 h 350"/>
                <a:gd name="T10" fmla="*/ 156 w 176"/>
                <a:gd name="T11" fmla="*/ 2 h 350"/>
                <a:gd name="T12" fmla="*/ 146 w 176"/>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176" h="350">
                  <a:moveTo>
                    <a:pt x="146" y="0"/>
                  </a:moveTo>
                  <a:cubicBezTo>
                    <a:pt x="135" y="0"/>
                    <a:pt x="125" y="7"/>
                    <a:pt x="121" y="17"/>
                  </a:cubicBezTo>
                  <a:cubicBezTo>
                    <a:pt x="0" y="320"/>
                    <a:pt x="0" y="320"/>
                    <a:pt x="0" y="320"/>
                  </a:cubicBezTo>
                  <a:cubicBezTo>
                    <a:pt x="46" y="350"/>
                    <a:pt x="46" y="350"/>
                    <a:pt x="46" y="350"/>
                  </a:cubicBezTo>
                  <a:cubicBezTo>
                    <a:pt x="171" y="37"/>
                    <a:pt x="171" y="37"/>
                    <a:pt x="171" y="37"/>
                  </a:cubicBezTo>
                  <a:cubicBezTo>
                    <a:pt x="176" y="23"/>
                    <a:pt x="169" y="8"/>
                    <a:pt x="156" y="2"/>
                  </a:cubicBezTo>
                  <a:cubicBezTo>
                    <a:pt x="152" y="1"/>
                    <a:pt x="149" y="0"/>
                    <a:pt x="146" y="0"/>
                  </a:cubicBezTo>
                </a:path>
              </a:pathLst>
            </a:custGeom>
            <a:solidFill>
              <a:srgbClr val="9292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3">
              <a:extLst>
                <a:ext uri="{FF2B5EF4-FFF2-40B4-BE49-F238E27FC236}">
                  <a16:creationId xmlns:a16="http://schemas.microsoft.com/office/drawing/2014/main" id="{C9C866BF-A313-457F-8EED-14217ED43324}"/>
                </a:ext>
              </a:extLst>
            </p:cNvPr>
            <p:cNvSpPr>
              <a:spLocks/>
            </p:cNvSpPr>
            <p:nvPr/>
          </p:nvSpPr>
          <p:spPr bwMode="auto">
            <a:xfrm>
              <a:off x="3430588" y="9647238"/>
              <a:ext cx="180975" cy="109538"/>
            </a:xfrm>
            <a:custGeom>
              <a:avLst/>
              <a:gdLst>
                <a:gd name="T0" fmla="*/ 12 w 114"/>
                <a:gd name="T1" fmla="*/ 0 h 69"/>
                <a:gd name="T2" fmla="*/ 0 w 114"/>
                <a:gd name="T3" fmla="*/ 28 h 69"/>
                <a:gd name="T4" fmla="*/ 103 w 114"/>
                <a:gd name="T5" fmla="*/ 69 h 69"/>
                <a:gd name="T6" fmla="*/ 114 w 114"/>
                <a:gd name="T7" fmla="*/ 41 h 69"/>
                <a:gd name="T8" fmla="*/ 12 w 114"/>
                <a:gd name="T9" fmla="*/ 0 h 69"/>
              </a:gdLst>
              <a:ahLst/>
              <a:cxnLst>
                <a:cxn ang="0">
                  <a:pos x="T0" y="T1"/>
                </a:cxn>
                <a:cxn ang="0">
                  <a:pos x="T2" y="T3"/>
                </a:cxn>
                <a:cxn ang="0">
                  <a:pos x="T4" y="T5"/>
                </a:cxn>
                <a:cxn ang="0">
                  <a:pos x="T6" y="T7"/>
                </a:cxn>
                <a:cxn ang="0">
                  <a:pos x="T8" y="T9"/>
                </a:cxn>
              </a:cxnLst>
              <a:rect l="0" t="0" r="r" b="b"/>
              <a:pathLst>
                <a:path w="114" h="69">
                  <a:moveTo>
                    <a:pt x="12" y="0"/>
                  </a:moveTo>
                  <a:lnTo>
                    <a:pt x="0" y="28"/>
                  </a:lnTo>
                  <a:lnTo>
                    <a:pt x="103" y="69"/>
                  </a:lnTo>
                  <a:lnTo>
                    <a:pt x="114" y="41"/>
                  </a:lnTo>
                  <a:lnTo>
                    <a:pt x="12" y="0"/>
                  </a:lnTo>
                  <a:close/>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24">
              <a:extLst>
                <a:ext uri="{FF2B5EF4-FFF2-40B4-BE49-F238E27FC236}">
                  <a16:creationId xmlns:a16="http://schemas.microsoft.com/office/drawing/2014/main" id="{73801DDF-5227-4E76-8163-86C6EDB7B0C7}"/>
                </a:ext>
              </a:extLst>
            </p:cNvPr>
            <p:cNvSpPr>
              <a:spLocks noEditPoints="1"/>
            </p:cNvSpPr>
            <p:nvPr/>
          </p:nvSpPr>
          <p:spPr bwMode="auto">
            <a:xfrm>
              <a:off x="1819275" y="9755188"/>
              <a:ext cx="3232150" cy="1893888"/>
            </a:xfrm>
            <a:custGeom>
              <a:avLst/>
              <a:gdLst>
                <a:gd name="T0" fmla="*/ 328 w 3770"/>
                <a:gd name="T1" fmla="*/ 1307 h 2208"/>
                <a:gd name="T2" fmla="*/ 535 w 3770"/>
                <a:gd name="T3" fmla="*/ 967 h 2208"/>
                <a:gd name="T4" fmla="*/ 953 w 3770"/>
                <a:gd name="T5" fmla="*/ 403 h 2208"/>
                <a:gd name="T6" fmla="*/ 1533 w 3770"/>
                <a:gd name="T7" fmla="*/ 464 h 2208"/>
                <a:gd name="T8" fmla="*/ 2220 w 3770"/>
                <a:gd name="T9" fmla="*/ 691 h 2208"/>
                <a:gd name="T10" fmla="*/ 3032 w 3770"/>
                <a:gd name="T11" fmla="*/ 385 h 2208"/>
                <a:gd name="T12" fmla="*/ 2930 w 3770"/>
                <a:gd name="T13" fmla="*/ 283 h 2208"/>
                <a:gd name="T14" fmla="*/ 3086 w 3770"/>
                <a:gd name="T15" fmla="*/ 324 h 2208"/>
                <a:gd name="T16" fmla="*/ 3530 w 3770"/>
                <a:gd name="T17" fmla="*/ 1 h 2208"/>
                <a:gd name="T18" fmla="*/ 3691 w 3770"/>
                <a:gd name="T19" fmla="*/ 411 h 2208"/>
                <a:gd name="T20" fmla="*/ 3205 w 3770"/>
                <a:gd name="T21" fmla="*/ 455 h 2208"/>
                <a:gd name="T22" fmla="*/ 2805 w 3770"/>
                <a:gd name="T23" fmla="*/ 655 h 2208"/>
                <a:gd name="T24" fmla="*/ 1640 w 3770"/>
                <a:gd name="T25" fmla="*/ 572 h 2208"/>
                <a:gd name="T26" fmla="*/ 1304 w 3770"/>
                <a:gd name="T27" fmla="*/ 432 h 2208"/>
                <a:gd name="T28" fmla="*/ 765 w 3770"/>
                <a:gd name="T29" fmla="*/ 669 h 2208"/>
                <a:gd name="T30" fmla="*/ 547 w 3770"/>
                <a:gd name="T31" fmla="*/ 1149 h 2208"/>
                <a:gd name="T32" fmla="*/ 916 w 3770"/>
                <a:gd name="T33" fmla="*/ 1080 h 2208"/>
                <a:gd name="T34" fmla="*/ 1115 w 3770"/>
                <a:gd name="T35" fmla="*/ 1570 h 2208"/>
                <a:gd name="T36" fmla="*/ 502 w 3770"/>
                <a:gd name="T37" fmla="*/ 1348 h 2208"/>
                <a:gd name="T38" fmla="*/ 364 w 3770"/>
                <a:gd name="T39" fmla="*/ 1350 h 2208"/>
                <a:gd name="T40" fmla="*/ 86 w 3770"/>
                <a:gd name="T41" fmla="*/ 1936 h 2208"/>
                <a:gd name="T42" fmla="*/ 136 w 3770"/>
                <a:gd name="T43" fmla="*/ 2059 h 2208"/>
                <a:gd name="T44" fmla="*/ 64 w 3770"/>
                <a:gd name="T45" fmla="*/ 2166 h 2208"/>
                <a:gd name="T46" fmla="*/ 55 w 3770"/>
                <a:gd name="T47" fmla="*/ 2005 h 2208"/>
                <a:gd name="T48" fmla="*/ 47 w 3770"/>
                <a:gd name="T49" fmla="*/ 1652 h 2208"/>
                <a:gd name="T50" fmla="*/ 1115 w 3770"/>
                <a:gd name="T51" fmla="*/ 1309 h 2208"/>
                <a:gd name="T52" fmla="*/ 616 w 3770"/>
                <a:gd name="T53" fmla="*/ 1176 h 2208"/>
                <a:gd name="T54" fmla="*/ 557 w 3770"/>
                <a:gd name="T55" fmla="*/ 1335 h 2208"/>
                <a:gd name="T56" fmla="*/ 1072 w 3770"/>
                <a:gd name="T57" fmla="*/ 1533 h 2208"/>
                <a:gd name="T58" fmla="*/ 1115 w 3770"/>
                <a:gd name="T59" fmla="*/ 1309 h 2208"/>
                <a:gd name="T60" fmla="*/ 3530 w 3770"/>
                <a:gd name="T61" fmla="*/ 57 h 2208"/>
                <a:gd name="T62" fmla="*/ 3128 w 3770"/>
                <a:gd name="T63" fmla="*/ 362 h 2208"/>
                <a:gd name="T64" fmla="*/ 3226 w 3770"/>
                <a:gd name="T65" fmla="*/ 403 h 2208"/>
                <a:gd name="T66" fmla="*/ 3648 w 3770"/>
                <a:gd name="T67" fmla="*/ 375 h 2208"/>
                <a:gd name="T68" fmla="*/ 3687 w 3770"/>
                <a:gd name="T69" fmla="*/ 17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0" h="2208">
                  <a:moveTo>
                    <a:pt x="80" y="1583"/>
                  </a:moveTo>
                  <a:cubicBezTo>
                    <a:pt x="142" y="1473"/>
                    <a:pt x="236" y="1385"/>
                    <a:pt x="328" y="1307"/>
                  </a:cubicBezTo>
                  <a:cubicBezTo>
                    <a:pt x="378" y="1265"/>
                    <a:pt x="430" y="1222"/>
                    <a:pt x="488" y="1184"/>
                  </a:cubicBezTo>
                  <a:cubicBezTo>
                    <a:pt x="492" y="1114"/>
                    <a:pt x="507" y="1041"/>
                    <a:pt x="535" y="967"/>
                  </a:cubicBezTo>
                  <a:cubicBezTo>
                    <a:pt x="580" y="844"/>
                    <a:pt x="654" y="731"/>
                    <a:pt x="719" y="637"/>
                  </a:cubicBezTo>
                  <a:cubicBezTo>
                    <a:pt x="779" y="551"/>
                    <a:pt x="851" y="455"/>
                    <a:pt x="953" y="403"/>
                  </a:cubicBezTo>
                  <a:cubicBezTo>
                    <a:pt x="1054" y="350"/>
                    <a:pt x="1184" y="342"/>
                    <a:pt x="1318" y="378"/>
                  </a:cubicBezTo>
                  <a:cubicBezTo>
                    <a:pt x="1391" y="397"/>
                    <a:pt x="1463" y="431"/>
                    <a:pt x="1533" y="464"/>
                  </a:cubicBezTo>
                  <a:cubicBezTo>
                    <a:pt x="1577" y="485"/>
                    <a:pt x="1619" y="504"/>
                    <a:pt x="1660" y="520"/>
                  </a:cubicBezTo>
                  <a:cubicBezTo>
                    <a:pt x="1840" y="590"/>
                    <a:pt x="2027" y="662"/>
                    <a:pt x="2220" y="691"/>
                  </a:cubicBezTo>
                  <a:cubicBezTo>
                    <a:pt x="2370" y="713"/>
                    <a:pt x="2588" y="716"/>
                    <a:pt x="2777" y="607"/>
                  </a:cubicBezTo>
                  <a:cubicBezTo>
                    <a:pt x="2875" y="550"/>
                    <a:pt x="2954" y="471"/>
                    <a:pt x="3032" y="385"/>
                  </a:cubicBezTo>
                  <a:cubicBezTo>
                    <a:pt x="2909" y="335"/>
                    <a:pt x="2909" y="335"/>
                    <a:pt x="2909" y="335"/>
                  </a:cubicBezTo>
                  <a:cubicBezTo>
                    <a:pt x="2930" y="283"/>
                    <a:pt x="2930" y="283"/>
                    <a:pt x="2930" y="283"/>
                  </a:cubicBezTo>
                  <a:cubicBezTo>
                    <a:pt x="3072" y="341"/>
                    <a:pt x="3072" y="341"/>
                    <a:pt x="3072" y="341"/>
                  </a:cubicBezTo>
                  <a:cubicBezTo>
                    <a:pt x="3076" y="335"/>
                    <a:pt x="3081" y="330"/>
                    <a:pt x="3086" y="324"/>
                  </a:cubicBezTo>
                  <a:cubicBezTo>
                    <a:pt x="3160" y="240"/>
                    <a:pt x="3238" y="153"/>
                    <a:pt x="3329" y="83"/>
                  </a:cubicBezTo>
                  <a:cubicBezTo>
                    <a:pt x="3376" y="47"/>
                    <a:pt x="3447" y="0"/>
                    <a:pt x="3530" y="1"/>
                  </a:cubicBezTo>
                  <a:cubicBezTo>
                    <a:pt x="3622" y="2"/>
                    <a:pt x="3708" y="66"/>
                    <a:pt x="3740" y="155"/>
                  </a:cubicBezTo>
                  <a:cubicBezTo>
                    <a:pt x="3770" y="239"/>
                    <a:pt x="3751" y="339"/>
                    <a:pt x="3691" y="411"/>
                  </a:cubicBezTo>
                  <a:cubicBezTo>
                    <a:pt x="3636" y="477"/>
                    <a:pt x="3548" y="518"/>
                    <a:pt x="3456" y="519"/>
                  </a:cubicBezTo>
                  <a:cubicBezTo>
                    <a:pt x="3366" y="520"/>
                    <a:pt x="3280" y="485"/>
                    <a:pt x="3205" y="455"/>
                  </a:cubicBezTo>
                  <a:cubicBezTo>
                    <a:pt x="3087" y="407"/>
                    <a:pt x="3087" y="407"/>
                    <a:pt x="3087" y="407"/>
                  </a:cubicBezTo>
                  <a:cubicBezTo>
                    <a:pt x="3004" y="500"/>
                    <a:pt x="2916" y="592"/>
                    <a:pt x="2805" y="655"/>
                  </a:cubicBezTo>
                  <a:cubicBezTo>
                    <a:pt x="2602" y="773"/>
                    <a:pt x="2370" y="770"/>
                    <a:pt x="2212" y="746"/>
                  </a:cubicBezTo>
                  <a:cubicBezTo>
                    <a:pt x="2012" y="717"/>
                    <a:pt x="1823" y="643"/>
                    <a:pt x="1640" y="572"/>
                  </a:cubicBezTo>
                  <a:cubicBezTo>
                    <a:pt x="1597" y="556"/>
                    <a:pt x="1552" y="535"/>
                    <a:pt x="1509" y="515"/>
                  </a:cubicBezTo>
                  <a:cubicBezTo>
                    <a:pt x="1442" y="483"/>
                    <a:pt x="1371" y="450"/>
                    <a:pt x="1304" y="432"/>
                  </a:cubicBezTo>
                  <a:cubicBezTo>
                    <a:pt x="1183" y="399"/>
                    <a:pt x="1068" y="407"/>
                    <a:pt x="979" y="452"/>
                  </a:cubicBezTo>
                  <a:cubicBezTo>
                    <a:pt x="888" y="499"/>
                    <a:pt x="824" y="585"/>
                    <a:pt x="765" y="669"/>
                  </a:cubicBezTo>
                  <a:cubicBezTo>
                    <a:pt x="698" y="765"/>
                    <a:pt x="631" y="869"/>
                    <a:pt x="587" y="986"/>
                  </a:cubicBezTo>
                  <a:cubicBezTo>
                    <a:pt x="567" y="1041"/>
                    <a:pt x="554" y="1096"/>
                    <a:pt x="547" y="1149"/>
                  </a:cubicBezTo>
                  <a:cubicBezTo>
                    <a:pt x="562" y="1141"/>
                    <a:pt x="577" y="1133"/>
                    <a:pt x="593" y="1126"/>
                  </a:cubicBezTo>
                  <a:cubicBezTo>
                    <a:pt x="670" y="1090"/>
                    <a:pt x="790" y="1053"/>
                    <a:pt x="916" y="1080"/>
                  </a:cubicBezTo>
                  <a:cubicBezTo>
                    <a:pt x="1034" y="1106"/>
                    <a:pt x="1132" y="1189"/>
                    <a:pt x="1168" y="1291"/>
                  </a:cubicBezTo>
                  <a:cubicBezTo>
                    <a:pt x="1200" y="1385"/>
                    <a:pt x="1179" y="1494"/>
                    <a:pt x="1115" y="1570"/>
                  </a:cubicBezTo>
                  <a:cubicBezTo>
                    <a:pt x="1029" y="1670"/>
                    <a:pt x="873" y="1703"/>
                    <a:pt x="742" y="1647"/>
                  </a:cubicBezTo>
                  <a:cubicBezTo>
                    <a:pt x="627" y="1598"/>
                    <a:pt x="535" y="1484"/>
                    <a:pt x="502" y="1348"/>
                  </a:cubicBezTo>
                  <a:cubicBezTo>
                    <a:pt x="495" y="1317"/>
                    <a:pt x="490" y="1285"/>
                    <a:pt x="488" y="1252"/>
                  </a:cubicBezTo>
                  <a:cubicBezTo>
                    <a:pt x="444" y="1283"/>
                    <a:pt x="403" y="1316"/>
                    <a:pt x="364" y="1350"/>
                  </a:cubicBezTo>
                  <a:cubicBezTo>
                    <a:pt x="276" y="1424"/>
                    <a:pt x="186" y="1508"/>
                    <a:pt x="128" y="1610"/>
                  </a:cubicBezTo>
                  <a:cubicBezTo>
                    <a:pt x="66" y="1720"/>
                    <a:pt x="51" y="1839"/>
                    <a:pt x="86" y="1936"/>
                  </a:cubicBezTo>
                  <a:cubicBezTo>
                    <a:pt x="92" y="1951"/>
                    <a:pt x="99" y="1966"/>
                    <a:pt x="106" y="1982"/>
                  </a:cubicBezTo>
                  <a:cubicBezTo>
                    <a:pt x="117" y="2006"/>
                    <a:pt x="129" y="2032"/>
                    <a:pt x="136" y="2059"/>
                  </a:cubicBezTo>
                  <a:cubicBezTo>
                    <a:pt x="148" y="2106"/>
                    <a:pt x="145" y="2170"/>
                    <a:pt x="100" y="2208"/>
                  </a:cubicBezTo>
                  <a:cubicBezTo>
                    <a:pt x="64" y="2166"/>
                    <a:pt x="64" y="2166"/>
                    <a:pt x="64" y="2166"/>
                  </a:cubicBezTo>
                  <a:cubicBezTo>
                    <a:pt x="89" y="2144"/>
                    <a:pt x="89" y="2102"/>
                    <a:pt x="82" y="2073"/>
                  </a:cubicBezTo>
                  <a:cubicBezTo>
                    <a:pt x="76" y="2050"/>
                    <a:pt x="66" y="2028"/>
                    <a:pt x="55" y="2005"/>
                  </a:cubicBezTo>
                  <a:cubicBezTo>
                    <a:pt x="48" y="1989"/>
                    <a:pt x="40" y="1973"/>
                    <a:pt x="34" y="1955"/>
                  </a:cubicBezTo>
                  <a:cubicBezTo>
                    <a:pt x="0" y="1863"/>
                    <a:pt x="5" y="1756"/>
                    <a:pt x="47" y="1652"/>
                  </a:cubicBezTo>
                  <a:cubicBezTo>
                    <a:pt x="56" y="1628"/>
                    <a:pt x="67" y="1605"/>
                    <a:pt x="80" y="1583"/>
                  </a:cubicBezTo>
                  <a:close/>
                  <a:moveTo>
                    <a:pt x="1115" y="1309"/>
                  </a:moveTo>
                  <a:cubicBezTo>
                    <a:pt x="1086" y="1225"/>
                    <a:pt x="1003" y="1156"/>
                    <a:pt x="904" y="1135"/>
                  </a:cubicBezTo>
                  <a:cubicBezTo>
                    <a:pt x="793" y="1111"/>
                    <a:pt x="686" y="1144"/>
                    <a:pt x="616" y="1176"/>
                  </a:cubicBezTo>
                  <a:cubicBezTo>
                    <a:pt x="591" y="1188"/>
                    <a:pt x="567" y="1201"/>
                    <a:pt x="543" y="1216"/>
                  </a:cubicBezTo>
                  <a:cubicBezTo>
                    <a:pt x="543" y="1257"/>
                    <a:pt x="547" y="1297"/>
                    <a:pt x="557" y="1335"/>
                  </a:cubicBezTo>
                  <a:cubicBezTo>
                    <a:pt x="585" y="1454"/>
                    <a:pt x="665" y="1553"/>
                    <a:pt x="764" y="1596"/>
                  </a:cubicBezTo>
                  <a:cubicBezTo>
                    <a:pt x="871" y="1641"/>
                    <a:pt x="1003" y="1614"/>
                    <a:pt x="1072" y="1533"/>
                  </a:cubicBezTo>
                  <a:cubicBezTo>
                    <a:pt x="1088" y="1515"/>
                    <a:pt x="1101" y="1493"/>
                    <a:pt x="1110" y="1471"/>
                  </a:cubicBezTo>
                  <a:cubicBezTo>
                    <a:pt x="1130" y="1420"/>
                    <a:pt x="1132" y="1361"/>
                    <a:pt x="1115" y="1309"/>
                  </a:cubicBezTo>
                  <a:close/>
                  <a:moveTo>
                    <a:pt x="3687" y="174"/>
                  </a:moveTo>
                  <a:cubicBezTo>
                    <a:pt x="3663" y="107"/>
                    <a:pt x="3597" y="58"/>
                    <a:pt x="3530" y="57"/>
                  </a:cubicBezTo>
                  <a:cubicBezTo>
                    <a:pt x="3479" y="57"/>
                    <a:pt x="3427" y="79"/>
                    <a:pt x="3363" y="127"/>
                  </a:cubicBezTo>
                  <a:cubicBezTo>
                    <a:pt x="3276" y="194"/>
                    <a:pt x="3201" y="279"/>
                    <a:pt x="3128" y="362"/>
                  </a:cubicBezTo>
                  <a:cubicBezTo>
                    <a:pt x="3127" y="362"/>
                    <a:pt x="3127" y="362"/>
                    <a:pt x="3127" y="363"/>
                  </a:cubicBezTo>
                  <a:cubicBezTo>
                    <a:pt x="3226" y="403"/>
                    <a:pt x="3226" y="403"/>
                    <a:pt x="3226" y="403"/>
                  </a:cubicBezTo>
                  <a:cubicBezTo>
                    <a:pt x="3296" y="432"/>
                    <a:pt x="3376" y="464"/>
                    <a:pt x="3455" y="463"/>
                  </a:cubicBezTo>
                  <a:cubicBezTo>
                    <a:pt x="3531" y="462"/>
                    <a:pt x="3603" y="429"/>
                    <a:pt x="3648" y="375"/>
                  </a:cubicBezTo>
                  <a:cubicBezTo>
                    <a:pt x="3663" y="357"/>
                    <a:pt x="3675" y="337"/>
                    <a:pt x="3683" y="316"/>
                  </a:cubicBezTo>
                  <a:cubicBezTo>
                    <a:pt x="3701" y="270"/>
                    <a:pt x="3703" y="219"/>
                    <a:pt x="3687" y="1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5">
              <a:extLst>
                <a:ext uri="{FF2B5EF4-FFF2-40B4-BE49-F238E27FC236}">
                  <a16:creationId xmlns:a16="http://schemas.microsoft.com/office/drawing/2014/main" id="{1EF2B94E-30FE-4018-917C-B9E6FAF013E0}"/>
                </a:ext>
              </a:extLst>
            </p:cNvPr>
            <p:cNvSpPr>
              <a:spLocks/>
            </p:cNvSpPr>
            <p:nvPr/>
          </p:nvSpPr>
          <p:spPr bwMode="auto">
            <a:xfrm>
              <a:off x="1122363" y="11553826"/>
              <a:ext cx="1147763" cy="668338"/>
            </a:xfrm>
            <a:custGeom>
              <a:avLst/>
              <a:gdLst>
                <a:gd name="T0" fmla="*/ 1326 w 1338"/>
                <a:gd name="T1" fmla="*/ 778 h 778"/>
                <a:gd name="T2" fmla="*/ 942 w 1338"/>
                <a:gd name="T3" fmla="*/ 599 h 778"/>
                <a:gd name="T4" fmla="*/ 814 w 1338"/>
                <a:gd name="T5" fmla="*/ 213 h 778"/>
                <a:gd name="T6" fmla="*/ 778 w 1338"/>
                <a:gd name="T7" fmla="*/ 239 h 778"/>
                <a:gd name="T8" fmla="*/ 12 w 1338"/>
                <a:gd name="T9" fmla="*/ 588 h 778"/>
                <a:gd name="T10" fmla="*/ 0 w 1338"/>
                <a:gd name="T11" fmla="*/ 533 h 778"/>
                <a:gd name="T12" fmla="*/ 745 w 1338"/>
                <a:gd name="T13" fmla="*/ 194 h 778"/>
                <a:gd name="T14" fmla="*/ 898 w 1338"/>
                <a:gd name="T15" fmla="*/ 3 h 778"/>
                <a:gd name="T16" fmla="*/ 954 w 1338"/>
                <a:gd name="T17" fmla="*/ 0 h 778"/>
                <a:gd name="T18" fmla="*/ 910 w 1338"/>
                <a:gd name="T19" fmla="*/ 141 h 778"/>
                <a:gd name="T20" fmla="*/ 872 w 1338"/>
                <a:gd name="T21" fmla="*/ 214 h 778"/>
                <a:gd name="T22" fmla="*/ 981 w 1338"/>
                <a:gd name="T23" fmla="*/ 559 h 778"/>
                <a:gd name="T24" fmla="*/ 1338 w 1338"/>
                <a:gd name="T25" fmla="*/ 723 h 778"/>
                <a:gd name="T26" fmla="*/ 1326 w 1338"/>
                <a:gd name="T2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8" h="778">
                  <a:moveTo>
                    <a:pt x="1326" y="778"/>
                  </a:moveTo>
                  <a:cubicBezTo>
                    <a:pt x="1154" y="741"/>
                    <a:pt x="1032" y="684"/>
                    <a:pt x="942" y="599"/>
                  </a:cubicBezTo>
                  <a:cubicBezTo>
                    <a:pt x="830" y="494"/>
                    <a:pt x="780" y="341"/>
                    <a:pt x="814" y="213"/>
                  </a:cubicBezTo>
                  <a:cubicBezTo>
                    <a:pt x="802" y="222"/>
                    <a:pt x="790" y="231"/>
                    <a:pt x="778" y="239"/>
                  </a:cubicBezTo>
                  <a:cubicBezTo>
                    <a:pt x="550" y="403"/>
                    <a:pt x="285" y="524"/>
                    <a:pt x="12" y="588"/>
                  </a:cubicBezTo>
                  <a:cubicBezTo>
                    <a:pt x="0" y="533"/>
                    <a:pt x="0" y="533"/>
                    <a:pt x="0" y="533"/>
                  </a:cubicBezTo>
                  <a:cubicBezTo>
                    <a:pt x="265" y="471"/>
                    <a:pt x="523" y="353"/>
                    <a:pt x="745" y="194"/>
                  </a:cubicBezTo>
                  <a:cubicBezTo>
                    <a:pt x="819" y="141"/>
                    <a:pt x="898" y="78"/>
                    <a:pt x="898" y="3"/>
                  </a:cubicBezTo>
                  <a:cubicBezTo>
                    <a:pt x="954" y="0"/>
                    <a:pt x="954" y="0"/>
                    <a:pt x="954" y="0"/>
                  </a:cubicBezTo>
                  <a:cubicBezTo>
                    <a:pt x="961" y="62"/>
                    <a:pt x="935" y="102"/>
                    <a:pt x="910" y="141"/>
                  </a:cubicBezTo>
                  <a:cubicBezTo>
                    <a:pt x="896" y="163"/>
                    <a:pt x="881" y="186"/>
                    <a:pt x="872" y="214"/>
                  </a:cubicBezTo>
                  <a:cubicBezTo>
                    <a:pt x="830" y="342"/>
                    <a:pt x="896" y="480"/>
                    <a:pt x="981" y="559"/>
                  </a:cubicBezTo>
                  <a:cubicBezTo>
                    <a:pt x="1063" y="636"/>
                    <a:pt x="1177" y="688"/>
                    <a:pt x="1338" y="723"/>
                  </a:cubicBezTo>
                  <a:lnTo>
                    <a:pt x="1326" y="7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26">
              <a:extLst>
                <a:ext uri="{FF2B5EF4-FFF2-40B4-BE49-F238E27FC236}">
                  <a16:creationId xmlns:a16="http://schemas.microsoft.com/office/drawing/2014/main" id="{D43F2CBE-06A4-45FA-ACA6-36FF09344D97}"/>
                </a:ext>
              </a:extLst>
            </p:cNvPr>
            <p:cNvSpPr>
              <a:spLocks/>
            </p:cNvSpPr>
            <p:nvPr/>
          </p:nvSpPr>
          <p:spPr bwMode="auto">
            <a:xfrm>
              <a:off x="547688" y="11820526"/>
              <a:ext cx="409575" cy="201613"/>
            </a:xfrm>
            <a:custGeom>
              <a:avLst/>
              <a:gdLst>
                <a:gd name="T0" fmla="*/ 219 w 477"/>
                <a:gd name="T1" fmla="*/ 69 h 234"/>
                <a:gd name="T2" fmla="*/ 466 w 477"/>
                <a:gd name="T3" fmla="*/ 26 h 234"/>
                <a:gd name="T4" fmla="*/ 257 w 477"/>
                <a:gd name="T5" fmla="*/ 164 h 234"/>
                <a:gd name="T6" fmla="*/ 10 w 477"/>
                <a:gd name="T7" fmla="*/ 208 h 234"/>
                <a:gd name="T8" fmla="*/ 219 w 477"/>
                <a:gd name="T9" fmla="*/ 69 h 234"/>
              </a:gdLst>
              <a:ahLst/>
              <a:cxnLst>
                <a:cxn ang="0">
                  <a:pos x="T0" y="T1"/>
                </a:cxn>
                <a:cxn ang="0">
                  <a:pos x="T2" y="T3"/>
                </a:cxn>
                <a:cxn ang="0">
                  <a:pos x="T4" y="T5"/>
                </a:cxn>
                <a:cxn ang="0">
                  <a:pos x="T6" y="T7"/>
                </a:cxn>
                <a:cxn ang="0">
                  <a:pos x="T8" y="T9"/>
                </a:cxn>
              </a:cxnLst>
              <a:rect l="0" t="0" r="r" b="b"/>
              <a:pathLst>
                <a:path w="477" h="234">
                  <a:moveTo>
                    <a:pt x="219" y="69"/>
                  </a:moveTo>
                  <a:cubicBezTo>
                    <a:pt x="345" y="19"/>
                    <a:pt x="456" y="0"/>
                    <a:pt x="466" y="26"/>
                  </a:cubicBezTo>
                  <a:cubicBezTo>
                    <a:pt x="477" y="52"/>
                    <a:pt x="383" y="114"/>
                    <a:pt x="257" y="164"/>
                  </a:cubicBezTo>
                  <a:cubicBezTo>
                    <a:pt x="131" y="214"/>
                    <a:pt x="21" y="234"/>
                    <a:pt x="10" y="208"/>
                  </a:cubicBezTo>
                  <a:cubicBezTo>
                    <a:pt x="0" y="181"/>
                    <a:pt x="93" y="119"/>
                    <a:pt x="219" y="69"/>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7">
              <a:extLst>
                <a:ext uri="{FF2B5EF4-FFF2-40B4-BE49-F238E27FC236}">
                  <a16:creationId xmlns:a16="http://schemas.microsoft.com/office/drawing/2014/main" id="{0824CFA0-72C6-4288-9366-305985EF2711}"/>
                </a:ext>
              </a:extLst>
            </p:cNvPr>
            <p:cNvSpPr>
              <a:spLocks/>
            </p:cNvSpPr>
            <p:nvPr/>
          </p:nvSpPr>
          <p:spPr bwMode="auto">
            <a:xfrm>
              <a:off x="512763" y="11825288"/>
              <a:ext cx="714375" cy="474663"/>
            </a:xfrm>
            <a:custGeom>
              <a:avLst/>
              <a:gdLst>
                <a:gd name="T0" fmla="*/ 82 w 833"/>
                <a:gd name="T1" fmla="*/ 167 h 553"/>
                <a:gd name="T2" fmla="*/ 53 w 833"/>
                <a:gd name="T3" fmla="*/ 309 h 553"/>
                <a:gd name="T4" fmla="*/ 218 w 833"/>
                <a:gd name="T5" fmla="*/ 400 h 553"/>
                <a:gd name="T6" fmla="*/ 123 w 833"/>
                <a:gd name="T7" fmla="*/ 438 h 553"/>
                <a:gd name="T8" fmla="*/ 97 w 833"/>
                <a:gd name="T9" fmla="*/ 506 h 553"/>
                <a:gd name="T10" fmla="*/ 99 w 833"/>
                <a:gd name="T11" fmla="*/ 512 h 553"/>
                <a:gd name="T12" fmla="*/ 165 w 833"/>
                <a:gd name="T13" fmla="*/ 542 h 553"/>
                <a:gd name="T14" fmla="*/ 833 w 833"/>
                <a:gd name="T15" fmla="*/ 276 h 553"/>
                <a:gd name="T16" fmla="*/ 792 w 833"/>
                <a:gd name="T17" fmla="*/ 172 h 553"/>
                <a:gd name="T18" fmla="*/ 514 w 833"/>
                <a:gd name="T19" fmla="*/ 282 h 553"/>
                <a:gd name="T20" fmla="*/ 565 w 833"/>
                <a:gd name="T21" fmla="*/ 120 h 553"/>
                <a:gd name="T22" fmla="*/ 560 w 833"/>
                <a:gd name="T23" fmla="*/ 50 h 553"/>
                <a:gd name="T24" fmla="*/ 538 w 833"/>
                <a:gd name="T25" fmla="*/ 24 h 553"/>
                <a:gd name="T26" fmla="*/ 467 w 833"/>
                <a:gd name="T27" fmla="*/ 14 h 553"/>
                <a:gd name="T28" fmla="*/ 82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82" y="167"/>
                  </a:moveTo>
                  <a:cubicBezTo>
                    <a:pt x="31" y="183"/>
                    <a:pt x="0" y="273"/>
                    <a:pt x="53" y="309"/>
                  </a:cubicBezTo>
                  <a:cubicBezTo>
                    <a:pt x="124" y="357"/>
                    <a:pt x="201" y="393"/>
                    <a:pt x="218" y="400"/>
                  </a:cubicBezTo>
                  <a:cubicBezTo>
                    <a:pt x="123" y="438"/>
                    <a:pt x="123" y="438"/>
                    <a:pt x="123" y="438"/>
                  </a:cubicBezTo>
                  <a:cubicBezTo>
                    <a:pt x="97" y="448"/>
                    <a:pt x="86" y="479"/>
                    <a:pt x="97" y="506"/>
                  </a:cubicBezTo>
                  <a:cubicBezTo>
                    <a:pt x="99" y="512"/>
                    <a:pt x="99" y="512"/>
                    <a:pt x="99" y="512"/>
                  </a:cubicBezTo>
                  <a:cubicBezTo>
                    <a:pt x="110" y="539"/>
                    <a:pt x="139" y="553"/>
                    <a:pt x="165" y="542"/>
                  </a:cubicBezTo>
                  <a:cubicBezTo>
                    <a:pt x="833" y="276"/>
                    <a:pt x="833" y="276"/>
                    <a:pt x="833" y="276"/>
                  </a:cubicBezTo>
                  <a:cubicBezTo>
                    <a:pt x="792" y="172"/>
                    <a:pt x="792" y="172"/>
                    <a:pt x="792" y="172"/>
                  </a:cubicBezTo>
                  <a:cubicBezTo>
                    <a:pt x="514" y="282"/>
                    <a:pt x="514" y="282"/>
                    <a:pt x="514" y="282"/>
                  </a:cubicBezTo>
                  <a:cubicBezTo>
                    <a:pt x="521" y="261"/>
                    <a:pt x="554" y="149"/>
                    <a:pt x="565" y="120"/>
                  </a:cubicBezTo>
                  <a:cubicBezTo>
                    <a:pt x="578" y="80"/>
                    <a:pt x="560" y="50"/>
                    <a:pt x="560" y="50"/>
                  </a:cubicBezTo>
                  <a:cubicBezTo>
                    <a:pt x="554" y="38"/>
                    <a:pt x="546" y="30"/>
                    <a:pt x="538" y="24"/>
                  </a:cubicBezTo>
                  <a:cubicBezTo>
                    <a:pt x="517" y="8"/>
                    <a:pt x="488" y="0"/>
                    <a:pt x="467" y="14"/>
                  </a:cubicBezTo>
                  <a:cubicBezTo>
                    <a:pt x="399" y="58"/>
                    <a:pt x="139" y="149"/>
                    <a:pt x="82"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28">
              <a:extLst>
                <a:ext uri="{FF2B5EF4-FFF2-40B4-BE49-F238E27FC236}">
                  <a16:creationId xmlns:a16="http://schemas.microsoft.com/office/drawing/2014/main" id="{1051B827-302F-40C2-8B24-3DD2B1B75853}"/>
                </a:ext>
              </a:extLst>
            </p:cNvPr>
            <p:cNvSpPr>
              <a:spLocks/>
            </p:cNvSpPr>
            <p:nvPr/>
          </p:nvSpPr>
          <p:spPr bwMode="auto">
            <a:xfrm>
              <a:off x="1128713" y="11885613"/>
              <a:ext cx="320675" cy="201613"/>
            </a:xfrm>
            <a:custGeom>
              <a:avLst/>
              <a:gdLst>
                <a:gd name="T0" fmla="*/ 345 w 374"/>
                <a:gd name="T1" fmla="*/ 19 h 235"/>
                <a:gd name="T2" fmla="*/ 368 w 374"/>
                <a:gd name="T3" fmla="*/ 78 h 235"/>
                <a:gd name="T4" fmla="*/ 354 w 374"/>
                <a:gd name="T5" fmla="*/ 111 h 235"/>
                <a:gd name="T6" fmla="*/ 42 w 374"/>
                <a:gd name="T7" fmla="*/ 235 h 235"/>
                <a:gd name="T8" fmla="*/ 0 w 374"/>
                <a:gd name="T9" fmla="*/ 130 h 235"/>
                <a:gd name="T10" fmla="*/ 312 w 374"/>
                <a:gd name="T11" fmla="*/ 5 h 235"/>
                <a:gd name="T12" fmla="*/ 345 w 374"/>
                <a:gd name="T13" fmla="*/ 19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345" y="19"/>
                  </a:moveTo>
                  <a:cubicBezTo>
                    <a:pt x="368" y="78"/>
                    <a:pt x="368" y="78"/>
                    <a:pt x="368" y="78"/>
                  </a:cubicBezTo>
                  <a:cubicBezTo>
                    <a:pt x="374" y="91"/>
                    <a:pt x="367" y="106"/>
                    <a:pt x="354" y="111"/>
                  </a:cubicBezTo>
                  <a:cubicBezTo>
                    <a:pt x="42" y="235"/>
                    <a:pt x="42" y="235"/>
                    <a:pt x="42" y="235"/>
                  </a:cubicBezTo>
                  <a:cubicBezTo>
                    <a:pt x="0" y="130"/>
                    <a:pt x="0" y="130"/>
                    <a:pt x="0" y="130"/>
                  </a:cubicBezTo>
                  <a:cubicBezTo>
                    <a:pt x="312" y="5"/>
                    <a:pt x="312" y="5"/>
                    <a:pt x="312" y="5"/>
                  </a:cubicBezTo>
                  <a:cubicBezTo>
                    <a:pt x="325" y="0"/>
                    <a:pt x="340" y="6"/>
                    <a:pt x="345" y="19"/>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9">
              <a:extLst>
                <a:ext uri="{FF2B5EF4-FFF2-40B4-BE49-F238E27FC236}">
                  <a16:creationId xmlns:a16="http://schemas.microsoft.com/office/drawing/2014/main" id="{87AA3207-7EE2-4CE2-8C7E-087437D34333}"/>
                </a:ext>
              </a:extLst>
            </p:cNvPr>
            <p:cNvSpPr>
              <a:spLocks/>
            </p:cNvSpPr>
            <p:nvPr/>
          </p:nvSpPr>
          <p:spPr bwMode="auto">
            <a:xfrm>
              <a:off x="2566988" y="12034838"/>
              <a:ext cx="409575" cy="200025"/>
            </a:xfrm>
            <a:custGeom>
              <a:avLst/>
              <a:gdLst>
                <a:gd name="T0" fmla="*/ 257 w 477"/>
                <a:gd name="T1" fmla="*/ 70 h 234"/>
                <a:gd name="T2" fmla="*/ 10 w 477"/>
                <a:gd name="T3" fmla="*/ 26 h 234"/>
                <a:gd name="T4" fmla="*/ 220 w 477"/>
                <a:gd name="T5" fmla="*/ 164 h 234"/>
                <a:gd name="T6" fmla="*/ 467 w 477"/>
                <a:gd name="T7" fmla="*/ 208 h 234"/>
                <a:gd name="T8" fmla="*/ 257 w 477"/>
                <a:gd name="T9" fmla="*/ 70 h 234"/>
              </a:gdLst>
              <a:ahLst/>
              <a:cxnLst>
                <a:cxn ang="0">
                  <a:pos x="T0" y="T1"/>
                </a:cxn>
                <a:cxn ang="0">
                  <a:pos x="T2" y="T3"/>
                </a:cxn>
                <a:cxn ang="0">
                  <a:pos x="T4" y="T5"/>
                </a:cxn>
                <a:cxn ang="0">
                  <a:pos x="T6" y="T7"/>
                </a:cxn>
                <a:cxn ang="0">
                  <a:pos x="T8" y="T9"/>
                </a:cxn>
              </a:cxnLst>
              <a:rect l="0" t="0" r="r" b="b"/>
              <a:pathLst>
                <a:path w="477" h="234">
                  <a:moveTo>
                    <a:pt x="257" y="70"/>
                  </a:moveTo>
                  <a:cubicBezTo>
                    <a:pt x="131" y="19"/>
                    <a:pt x="21" y="0"/>
                    <a:pt x="10" y="26"/>
                  </a:cubicBezTo>
                  <a:cubicBezTo>
                    <a:pt x="0" y="52"/>
                    <a:pt x="94" y="114"/>
                    <a:pt x="220" y="164"/>
                  </a:cubicBezTo>
                  <a:cubicBezTo>
                    <a:pt x="346" y="215"/>
                    <a:pt x="456" y="234"/>
                    <a:pt x="467" y="208"/>
                  </a:cubicBezTo>
                  <a:cubicBezTo>
                    <a:pt x="477" y="182"/>
                    <a:pt x="383" y="120"/>
                    <a:pt x="257" y="70"/>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0">
              <a:extLst>
                <a:ext uri="{FF2B5EF4-FFF2-40B4-BE49-F238E27FC236}">
                  <a16:creationId xmlns:a16="http://schemas.microsoft.com/office/drawing/2014/main" id="{92A0AC7A-E95A-4D35-97DE-B45D10427763}"/>
                </a:ext>
              </a:extLst>
            </p:cNvPr>
            <p:cNvSpPr>
              <a:spLocks/>
            </p:cNvSpPr>
            <p:nvPr/>
          </p:nvSpPr>
          <p:spPr bwMode="auto">
            <a:xfrm>
              <a:off x="2297113" y="12039601"/>
              <a:ext cx="714375" cy="473075"/>
            </a:xfrm>
            <a:custGeom>
              <a:avLst/>
              <a:gdLst>
                <a:gd name="T0" fmla="*/ 751 w 833"/>
                <a:gd name="T1" fmla="*/ 167 h 553"/>
                <a:gd name="T2" fmla="*/ 780 w 833"/>
                <a:gd name="T3" fmla="*/ 309 h 553"/>
                <a:gd name="T4" fmla="*/ 615 w 833"/>
                <a:gd name="T5" fmla="*/ 400 h 553"/>
                <a:gd name="T6" fmla="*/ 710 w 833"/>
                <a:gd name="T7" fmla="*/ 438 h 553"/>
                <a:gd name="T8" fmla="*/ 736 w 833"/>
                <a:gd name="T9" fmla="*/ 506 h 553"/>
                <a:gd name="T10" fmla="*/ 734 w 833"/>
                <a:gd name="T11" fmla="*/ 512 h 553"/>
                <a:gd name="T12" fmla="*/ 668 w 833"/>
                <a:gd name="T13" fmla="*/ 543 h 553"/>
                <a:gd name="T14" fmla="*/ 0 w 833"/>
                <a:gd name="T15" fmla="*/ 277 h 553"/>
                <a:gd name="T16" fmla="*/ 41 w 833"/>
                <a:gd name="T17" fmla="*/ 172 h 553"/>
                <a:gd name="T18" fmla="*/ 319 w 833"/>
                <a:gd name="T19" fmla="*/ 283 h 553"/>
                <a:gd name="T20" fmla="*/ 268 w 833"/>
                <a:gd name="T21" fmla="*/ 120 h 553"/>
                <a:gd name="T22" fmla="*/ 273 w 833"/>
                <a:gd name="T23" fmla="*/ 50 h 553"/>
                <a:gd name="T24" fmla="*/ 295 w 833"/>
                <a:gd name="T25" fmla="*/ 24 h 553"/>
                <a:gd name="T26" fmla="*/ 366 w 833"/>
                <a:gd name="T27" fmla="*/ 14 h 553"/>
                <a:gd name="T28" fmla="*/ 751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751" y="167"/>
                  </a:moveTo>
                  <a:cubicBezTo>
                    <a:pt x="802" y="183"/>
                    <a:pt x="833" y="273"/>
                    <a:pt x="780" y="309"/>
                  </a:cubicBezTo>
                  <a:cubicBezTo>
                    <a:pt x="709" y="357"/>
                    <a:pt x="632" y="393"/>
                    <a:pt x="615" y="400"/>
                  </a:cubicBezTo>
                  <a:cubicBezTo>
                    <a:pt x="710" y="438"/>
                    <a:pt x="710" y="438"/>
                    <a:pt x="710" y="438"/>
                  </a:cubicBezTo>
                  <a:cubicBezTo>
                    <a:pt x="736" y="448"/>
                    <a:pt x="747" y="479"/>
                    <a:pt x="736" y="506"/>
                  </a:cubicBezTo>
                  <a:cubicBezTo>
                    <a:pt x="734" y="512"/>
                    <a:pt x="734" y="512"/>
                    <a:pt x="734" y="512"/>
                  </a:cubicBezTo>
                  <a:cubicBezTo>
                    <a:pt x="723" y="539"/>
                    <a:pt x="694" y="553"/>
                    <a:pt x="668" y="543"/>
                  </a:cubicBezTo>
                  <a:cubicBezTo>
                    <a:pt x="0" y="277"/>
                    <a:pt x="0" y="277"/>
                    <a:pt x="0" y="277"/>
                  </a:cubicBezTo>
                  <a:cubicBezTo>
                    <a:pt x="41" y="172"/>
                    <a:pt x="41" y="172"/>
                    <a:pt x="41" y="172"/>
                  </a:cubicBezTo>
                  <a:cubicBezTo>
                    <a:pt x="319" y="283"/>
                    <a:pt x="319" y="283"/>
                    <a:pt x="319" y="283"/>
                  </a:cubicBezTo>
                  <a:cubicBezTo>
                    <a:pt x="312" y="261"/>
                    <a:pt x="278" y="149"/>
                    <a:pt x="268" y="120"/>
                  </a:cubicBezTo>
                  <a:cubicBezTo>
                    <a:pt x="254" y="81"/>
                    <a:pt x="273" y="50"/>
                    <a:pt x="273" y="50"/>
                  </a:cubicBezTo>
                  <a:cubicBezTo>
                    <a:pt x="279" y="39"/>
                    <a:pt x="287" y="30"/>
                    <a:pt x="295" y="24"/>
                  </a:cubicBezTo>
                  <a:cubicBezTo>
                    <a:pt x="316" y="8"/>
                    <a:pt x="345" y="0"/>
                    <a:pt x="366" y="14"/>
                  </a:cubicBezTo>
                  <a:cubicBezTo>
                    <a:pt x="434" y="58"/>
                    <a:pt x="694" y="149"/>
                    <a:pt x="751"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1">
              <a:extLst>
                <a:ext uri="{FF2B5EF4-FFF2-40B4-BE49-F238E27FC236}">
                  <a16:creationId xmlns:a16="http://schemas.microsoft.com/office/drawing/2014/main" id="{B11BC5FA-A792-4FF5-99F6-0124D6E2A65C}"/>
                </a:ext>
              </a:extLst>
            </p:cNvPr>
            <p:cNvSpPr>
              <a:spLocks/>
            </p:cNvSpPr>
            <p:nvPr/>
          </p:nvSpPr>
          <p:spPr bwMode="auto">
            <a:xfrm>
              <a:off x="2074863" y="12099926"/>
              <a:ext cx="320675" cy="201613"/>
            </a:xfrm>
            <a:custGeom>
              <a:avLst/>
              <a:gdLst>
                <a:gd name="T0" fmla="*/ 29 w 374"/>
                <a:gd name="T1" fmla="*/ 20 h 235"/>
                <a:gd name="T2" fmla="*/ 6 w 374"/>
                <a:gd name="T3" fmla="*/ 78 h 235"/>
                <a:gd name="T4" fmla="*/ 20 w 374"/>
                <a:gd name="T5" fmla="*/ 111 h 235"/>
                <a:gd name="T6" fmla="*/ 332 w 374"/>
                <a:gd name="T7" fmla="*/ 235 h 235"/>
                <a:gd name="T8" fmla="*/ 374 w 374"/>
                <a:gd name="T9" fmla="*/ 130 h 235"/>
                <a:gd name="T10" fmla="*/ 62 w 374"/>
                <a:gd name="T11" fmla="*/ 6 h 235"/>
                <a:gd name="T12" fmla="*/ 29 w 374"/>
                <a:gd name="T13" fmla="*/ 20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29" y="20"/>
                  </a:moveTo>
                  <a:cubicBezTo>
                    <a:pt x="6" y="78"/>
                    <a:pt x="6" y="78"/>
                    <a:pt x="6" y="78"/>
                  </a:cubicBezTo>
                  <a:cubicBezTo>
                    <a:pt x="0" y="91"/>
                    <a:pt x="7" y="106"/>
                    <a:pt x="20" y="111"/>
                  </a:cubicBezTo>
                  <a:cubicBezTo>
                    <a:pt x="332" y="235"/>
                    <a:pt x="332" y="235"/>
                    <a:pt x="332" y="235"/>
                  </a:cubicBezTo>
                  <a:cubicBezTo>
                    <a:pt x="374" y="130"/>
                    <a:pt x="374" y="130"/>
                    <a:pt x="374" y="130"/>
                  </a:cubicBezTo>
                  <a:cubicBezTo>
                    <a:pt x="62" y="6"/>
                    <a:pt x="62" y="6"/>
                    <a:pt x="62" y="6"/>
                  </a:cubicBezTo>
                  <a:cubicBezTo>
                    <a:pt x="49" y="0"/>
                    <a:pt x="34" y="7"/>
                    <a:pt x="29" y="20"/>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2">
              <a:extLst>
                <a:ext uri="{FF2B5EF4-FFF2-40B4-BE49-F238E27FC236}">
                  <a16:creationId xmlns:a16="http://schemas.microsoft.com/office/drawing/2014/main" id="{895ABDF6-20AD-47B7-A5F7-A635134705FA}"/>
                </a:ext>
              </a:extLst>
            </p:cNvPr>
            <p:cNvSpPr>
              <a:spLocks/>
            </p:cNvSpPr>
            <p:nvPr/>
          </p:nvSpPr>
          <p:spPr bwMode="auto">
            <a:xfrm>
              <a:off x="5649913" y="9261476"/>
              <a:ext cx="2667000" cy="2668588"/>
            </a:xfrm>
            <a:custGeom>
              <a:avLst/>
              <a:gdLst>
                <a:gd name="T0" fmla="*/ 3111 w 3111"/>
                <a:gd name="T1" fmla="*/ 1556 h 3112"/>
                <a:gd name="T2" fmla="*/ 3095 w 3111"/>
                <a:gd name="T3" fmla="*/ 1782 h 3112"/>
                <a:gd name="T4" fmla="*/ 1556 w 3111"/>
                <a:gd name="T5" fmla="*/ 3112 h 3112"/>
                <a:gd name="T6" fmla="*/ 1489 w 3111"/>
                <a:gd name="T7" fmla="*/ 3110 h 3112"/>
                <a:gd name="T8" fmla="*/ 0 w 3111"/>
                <a:gd name="T9" fmla="*/ 1556 h 3112"/>
                <a:gd name="T10" fmla="*/ 1556 w 3111"/>
                <a:gd name="T11" fmla="*/ 0 h 3112"/>
                <a:gd name="T12" fmla="*/ 3111 w 3111"/>
                <a:gd name="T13" fmla="*/ 1556 h 3112"/>
              </a:gdLst>
              <a:ahLst/>
              <a:cxnLst>
                <a:cxn ang="0">
                  <a:pos x="T0" y="T1"/>
                </a:cxn>
                <a:cxn ang="0">
                  <a:pos x="T2" y="T3"/>
                </a:cxn>
                <a:cxn ang="0">
                  <a:pos x="T4" y="T5"/>
                </a:cxn>
                <a:cxn ang="0">
                  <a:pos x="T6" y="T7"/>
                </a:cxn>
                <a:cxn ang="0">
                  <a:pos x="T8" y="T9"/>
                </a:cxn>
                <a:cxn ang="0">
                  <a:pos x="T10" y="T11"/>
                </a:cxn>
                <a:cxn ang="0">
                  <a:pos x="T12" y="T13"/>
                </a:cxn>
              </a:cxnLst>
              <a:rect l="0" t="0" r="r" b="b"/>
              <a:pathLst>
                <a:path w="3111" h="3112">
                  <a:moveTo>
                    <a:pt x="3111" y="1556"/>
                  </a:moveTo>
                  <a:cubicBezTo>
                    <a:pt x="3111" y="1633"/>
                    <a:pt x="3106" y="1708"/>
                    <a:pt x="3095" y="1782"/>
                  </a:cubicBezTo>
                  <a:cubicBezTo>
                    <a:pt x="2986" y="2534"/>
                    <a:pt x="2338" y="3112"/>
                    <a:pt x="1556" y="3112"/>
                  </a:cubicBezTo>
                  <a:cubicBezTo>
                    <a:pt x="1533" y="3112"/>
                    <a:pt x="1511" y="3111"/>
                    <a:pt x="1489" y="3110"/>
                  </a:cubicBezTo>
                  <a:cubicBezTo>
                    <a:pt x="660" y="3075"/>
                    <a:pt x="0" y="2393"/>
                    <a:pt x="0" y="1556"/>
                  </a:cubicBezTo>
                  <a:cubicBezTo>
                    <a:pt x="0" y="697"/>
                    <a:pt x="696" y="0"/>
                    <a:pt x="1556" y="0"/>
                  </a:cubicBezTo>
                  <a:cubicBezTo>
                    <a:pt x="2415" y="0"/>
                    <a:pt x="3111" y="697"/>
                    <a:pt x="3111" y="1556"/>
                  </a:cubicBezTo>
                  <a:close/>
                </a:path>
              </a:pathLst>
            </a:custGeom>
            <a:solidFill>
              <a:srgbClr val="E6E7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
              <a:extLst>
                <a:ext uri="{FF2B5EF4-FFF2-40B4-BE49-F238E27FC236}">
                  <a16:creationId xmlns:a16="http://schemas.microsoft.com/office/drawing/2014/main" id="{FEDE93E9-063F-44A6-AA6E-F56C4CCACB59}"/>
                </a:ext>
              </a:extLst>
            </p:cNvPr>
            <p:cNvSpPr>
              <a:spLocks/>
            </p:cNvSpPr>
            <p:nvPr/>
          </p:nvSpPr>
          <p:spPr bwMode="auto">
            <a:xfrm>
              <a:off x="5611813" y="9223376"/>
              <a:ext cx="2743200" cy="2744788"/>
            </a:xfrm>
            <a:custGeom>
              <a:avLst/>
              <a:gdLst>
                <a:gd name="T0" fmla="*/ 1601 w 3201"/>
                <a:gd name="T1" fmla="*/ 0 h 3200"/>
                <a:gd name="T2" fmla="*/ 0 w 3201"/>
                <a:gd name="T3" fmla="*/ 1600 h 3200"/>
                <a:gd name="T4" fmla="*/ 1532 w 3201"/>
                <a:gd name="T5" fmla="*/ 3199 h 3200"/>
                <a:gd name="T6" fmla="*/ 1582 w 3201"/>
                <a:gd name="T7" fmla="*/ 3200 h 3200"/>
                <a:gd name="T8" fmla="*/ 1536 w 3201"/>
                <a:gd name="T9" fmla="*/ 3154 h 3200"/>
                <a:gd name="T10" fmla="*/ 1489 w 3201"/>
                <a:gd name="T11" fmla="*/ 3107 h 3200"/>
                <a:gd name="T12" fmla="*/ 89 w 3201"/>
                <a:gd name="T13" fmla="*/ 1600 h 3200"/>
                <a:gd name="T14" fmla="*/ 1601 w 3201"/>
                <a:gd name="T15" fmla="*/ 89 h 3200"/>
                <a:gd name="T16" fmla="*/ 3112 w 3201"/>
                <a:gd name="T17" fmla="*/ 1600 h 3200"/>
                <a:gd name="T18" fmla="*/ 3101 w 3201"/>
                <a:gd name="T19" fmla="*/ 1782 h 3200"/>
                <a:gd name="T20" fmla="*/ 3141 w 3201"/>
                <a:gd name="T21" fmla="*/ 1821 h 3200"/>
                <a:gd name="T22" fmla="*/ 3180 w 3201"/>
                <a:gd name="T23" fmla="*/ 1860 h 3200"/>
                <a:gd name="T24" fmla="*/ 3184 w 3201"/>
                <a:gd name="T25" fmla="*/ 1832 h 3200"/>
                <a:gd name="T26" fmla="*/ 3201 w 3201"/>
                <a:gd name="T27" fmla="*/ 1600 h 3200"/>
                <a:gd name="T28" fmla="*/ 1601 w 3201"/>
                <a:gd name="T2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1" h="3200">
                  <a:moveTo>
                    <a:pt x="1601" y="0"/>
                  </a:moveTo>
                  <a:cubicBezTo>
                    <a:pt x="718" y="0"/>
                    <a:pt x="0" y="717"/>
                    <a:pt x="0" y="1600"/>
                  </a:cubicBezTo>
                  <a:cubicBezTo>
                    <a:pt x="0" y="2460"/>
                    <a:pt x="673" y="3162"/>
                    <a:pt x="1532" y="3199"/>
                  </a:cubicBezTo>
                  <a:cubicBezTo>
                    <a:pt x="1548" y="3199"/>
                    <a:pt x="1565" y="3200"/>
                    <a:pt x="1582" y="3200"/>
                  </a:cubicBezTo>
                  <a:cubicBezTo>
                    <a:pt x="1536" y="3154"/>
                    <a:pt x="1536" y="3154"/>
                    <a:pt x="1536" y="3154"/>
                  </a:cubicBezTo>
                  <a:cubicBezTo>
                    <a:pt x="1489" y="3107"/>
                    <a:pt x="1489" y="3107"/>
                    <a:pt x="1489" y="3107"/>
                  </a:cubicBezTo>
                  <a:cubicBezTo>
                    <a:pt x="700" y="3050"/>
                    <a:pt x="89" y="2397"/>
                    <a:pt x="89" y="1600"/>
                  </a:cubicBezTo>
                  <a:cubicBezTo>
                    <a:pt x="89" y="767"/>
                    <a:pt x="767" y="89"/>
                    <a:pt x="1601" y="89"/>
                  </a:cubicBezTo>
                  <a:cubicBezTo>
                    <a:pt x="2434" y="89"/>
                    <a:pt x="3112" y="767"/>
                    <a:pt x="3112" y="1600"/>
                  </a:cubicBezTo>
                  <a:cubicBezTo>
                    <a:pt x="3112" y="1660"/>
                    <a:pt x="3108" y="1722"/>
                    <a:pt x="3101" y="1782"/>
                  </a:cubicBezTo>
                  <a:cubicBezTo>
                    <a:pt x="3141" y="1821"/>
                    <a:pt x="3141" y="1821"/>
                    <a:pt x="3141" y="1821"/>
                  </a:cubicBezTo>
                  <a:cubicBezTo>
                    <a:pt x="3180" y="1860"/>
                    <a:pt x="3180" y="1860"/>
                    <a:pt x="3180" y="1860"/>
                  </a:cubicBezTo>
                  <a:cubicBezTo>
                    <a:pt x="3181" y="1851"/>
                    <a:pt x="3183" y="1842"/>
                    <a:pt x="3184" y="1832"/>
                  </a:cubicBezTo>
                  <a:cubicBezTo>
                    <a:pt x="3195" y="1755"/>
                    <a:pt x="3201" y="1677"/>
                    <a:pt x="3201" y="1600"/>
                  </a:cubicBezTo>
                  <a:cubicBezTo>
                    <a:pt x="3201" y="717"/>
                    <a:pt x="2483" y="0"/>
                    <a:pt x="160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4">
              <a:extLst>
                <a:ext uri="{FF2B5EF4-FFF2-40B4-BE49-F238E27FC236}">
                  <a16:creationId xmlns:a16="http://schemas.microsoft.com/office/drawing/2014/main" id="{6F0F048B-1FE8-4059-A1BB-B87148C22B8A}"/>
                </a:ext>
              </a:extLst>
            </p:cNvPr>
            <p:cNvSpPr>
              <a:spLocks/>
            </p:cNvSpPr>
            <p:nvPr/>
          </p:nvSpPr>
          <p:spPr bwMode="auto">
            <a:xfrm>
              <a:off x="6888163" y="10752138"/>
              <a:ext cx="1449388" cy="1216025"/>
            </a:xfrm>
            <a:custGeom>
              <a:avLst/>
              <a:gdLst>
                <a:gd name="T0" fmla="*/ 1691 w 1691"/>
                <a:gd name="T1" fmla="*/ 78 h 1418"/>
                <a:gd name="T2" fmla="*/ 112 w 1691"/>
                <a:gd name="T3" fmla="*/ 1418 h 1418"/>
                <a:gd name="T4" fmla="*/ 93 w 1691"/>
                <a:gd name="T5" fmla="*/ 1418 h 1418"/>
                <a:gd name="T6" fmla="*/ 47 w 1691"/>
                <a:gd name="T7" fmla="*/ 1372 h 1418"/>
                <a:gd name="T8" fmla="*/ 0 w 1691"/>
                <a:gd name="T9" fmla="*/ 1325 h 1418"/>
                <a:gd name="T10" fmla="*/ 46 w 1691"/>
                <a:gd name="T11" fmla="*/ 1328 h 1418"/>
                <a:gd name="T12" fmla="*/ 112 w 1691"/>
                <a:gd name="T13" fmla="*/ 1329 h 1418"/>
                <a:gd name="T14" fmla="*/ 1607 w 1691"/>
                <a:gd name="T15" fmla="*/ 37 h 1418"/>
                <a:gd name="T16" fmla="*/ 1612 w 1691"/>
                <a:gd name="T17" fmla="*/ 0 h 1418"/>
                <a:gd name="T18" fmla="*/ 1652 w 1691"/>
                <a:gd name="T19" fmla="*/ 39 h 1418"/>
                <a:gd name="T20" fmla="*/ 1691 w 1691"/>
                <a:gd name="T21" fmla="*/ 7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418">
                  <a:moveTo>
                    <a:pt x="1691" y="78"/>
                  </a:moveTo>
                  <a:cubicBezTo>
                    <a:pt x="1565" y="844"/>
                    <a:pt x="891" y="1418"/>
                    <a:pt x="112" y="1418"/>
                  </a:cubicBezTo>
                  <a:cubicBezTo>
                    <a:pt x="105" y="1418"/>
                    <a:pt x="99" y="1418"/>
                    <a:pt x="93" y="1418"/>
                  </a:cubicBezTo>
                  <a:cubicBezTo>
                    <a:pt x="47" y="1372"/>
                    <a:pt x="47" y="1372"/>
                    <a:pt x="47" y="1372"/>
                  </a:cubicBezTo>
                  <a:cubicBezTo>
                    <a:pt x="0" y="1325"/>
                    <a:pt x="0" y="1325"/>
                    <a:pt x="0" y="1325"/>
                  </a:cubicBezTo>
                  <a:cubicBezTo>
                    <a:pt x="15" y="1326"/>
                    <a:pt x="31" y="1327"/>
                    <a:pt x="46" y="1328"/>
                  </a:cubicBezTo>
                  <a:cubicBezTo>
                    <a:pt x="68" y="1328"/>
                    <a:pt x="90" y="1329"/>
                    <a:pt x="112" y="1329"/>
                  </a:cubicBezTo>
                  <a:cubicBezTo>
                    <a:pt x="857" y="1329"/>
                    <a:pt x="1500" y="774"/>
                    <a:pt x="1607" y="37"/>
                  </a:cubicBezTo>
                  <a:cubicBezTo>
                    <a:pt x="1609" y="25"/>
                    <a:pt x="1611" y="12"/>
                    <a:pt x="1612" y="0"/>
                  </a:cubicBezTo>
                  <a:cubicBezTo>
                    <a:pt x="1652" y="39"/>
                    <a:pt x="1652" y="39"/>
                    <a:pt x="1652" y="39"/>
                  </a:cubicBezTo>
                  <a:lnTo>
                    <a:pt x="1691" y="78"/>
                  </a:lnTo>
                  <a:close/>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
              <a:extLst>
                <a:ext uri="{FF2B5EF4-FFF2-40B4-BE49-F238E27FC236}">
                  <a16:creationId xmlns:a16="http://schemas.microsoft.com/office/drawing/2014/main" id="{6AC00CEF-0EE4-4366-956F-1380B5D149D9}"/>
                </a:ext>
              </a:extLst>
            </p:cNvPr>
            <p:cNvSpPr>
              <a:spLocks/>
            </p:cNvSpPr>
            <p:nvPr/>
          </p:nvSpPr>
          <p:spPr bwMode="auto">
            <a:xfrm>
              <a:off x="5715000" y="10093326"/>
              <a:ext cx="2554288" cy="1798638"/>
            </a:xfrm>
            <a:custGeom>
              <a:avLst/>
              <a:gdLst>
                <a:gd name="T0" fmla="*/ 2981 w 2981"/>
                <a:gd name="T1" fmla="*/ 768 h 2097"/>
                <a:gd name="T2" fmla="*/ 2976 w 2981"/>
                <a:gd name="T3" fmla="*/ 805 h 2097"/>
                <a:gd name="T4" fmla="*/ 1481 w 2981"/>
                <a:gd name="T5" fmla="*/ 2097 h 2097"/>
                <a:gd name="T6" fmla="*/ 1415 w 2981"/>
                <a:gd name="T7" fmla="*/ 2096 h 2097"/>
                <a:gd name="T8" fmla="*/ 1369 w 2981"/>
                <a:gd name="T9" fmla="*/ 2093 h 2097"/>
                <a:gd name="T10" fmla="*/ 0 w 2981"/>
                <a:gd name="T11" fmla="*/ 711 h 2097"/>
                <a:gd name="T12" fmla="*/ 2211 w 2981"/>
                <a:gd name="T13" fmla="*/ 0 h 2097"/>
                <a:gd name="T14" fmla="*/ 2981 w 2981"/>
                <a:gd name="T15" fmla="*/ 768 h 20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1" h="2097">
                  <a:moveTo>
                    <a:pt x="2981" y="768"/>
                  </a:moveTo>
                  <a:cubicBezTo>
                    <a:pt x="2980" y="780"/>
                    <a:pt x="2978" y="793"/>
                    <a:pt x="2976" y="805"/>
                  </a:cubicBezTo>
                  <a:cubicBezTo>
                    <a:pt x="2869" y="1542"/>
                    <a:pt x="2226" y="2097"/>
                    <a:pt x="1481" y="2097"/>
                  </a:cubicBezTo>
                  <a:cubicBezTo>
                    <a:pt x="1459" y="2097"/>
                    <a:pt x="1437" y="2096"/>
                    <a:pt x="1415" y="2096"/>
                  </a:cubicBezTo>
                  <a:cubicBezTo>
                    <a:pt x="1400" y="2095"/>
                    <a:pt x="1384" y="2094"/>
                    <a:pt x="1369" y="2093"/>
                  </a:cubicBezTo>
                  <a:cubicBezTo>
                    <a:pt x="0" y="711"/>
                    <a:pt x="0" y="711"/>
                    <a:pt x="0" y="711"/>
                  </a:cubicBezTo>
                  <a:cubicBezTo>
                    <a:pt x="2211" y="0"/>
                    <a:pt x="2211" y="0"/>
                    <a:pt x="2211" y="0"/>
                  </a:cubicBezTo>
                  <a:lnTo>
                    <a:pt x="2981" y="768"/>
                  </a:lnTo>
                  <a:close/>
                </a:path>
              </a:pathLst>
            </a:custGeom>
            <a:solidFill>
              <a:srgbClr val="B8B9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
              <a:extLst>
                <a:ext uri="{FF2B5EF4-FFF2-40B4-BE49-F238E27FC236}">
                  <a16:creationId xmlns:a16="http://schemas.microsoft.com/office/drawing/2014/main" id="{951EC3EC-91C9-42D3-8363-FD7F73CD54CB}"/>
                </a:ext>
              </a:extLst>
            </p:cNvPr>
            <p:cNvSpPr>
              <a:spLocks/>
            </p:cNvSpPr>
            <p:nvPr/>
          </p:nvSpPr>
          <p:spPr bwMode="auto">
            <a:xfrm>
              <a:off x="5654675" y="10494963"/>
              <a:ext cx="566738" cy="207963"/>
            </a:xfrm>
            <a:custGeom>
              <a:avLst/>
              <a:gdLst>
                <a:gd name="T0" fmla="*/ 119 w 661"/>
                <a:gd name="T1" fmla="*/ 243 h 243"/>
                <a:gd name="T2" fmla="*/ 659 w 661"/>
                <a:gd name="T3" fmla="*/ 243 h 243"/>
                <a:gd name="T4" fmla="*/ 661 w 661"/>
                <a:gd name="T5" fmla="*/ 241 h 243"/>
                <a:gd name="T6" fmla="*/ 661 w 661"/>
                <a:gd name="T7" fmla="*/ 22 h 243"/>
                <a:gd name="T8" fmla="*/ 640 w 661"/>
                <a:gd name="T9" fmla="*/ 0 h 243"/>
                <a:gd name="T10" fmla="*/ 122 w 661"/>
                <a:gd name="T11" fmla="*/ 0 h 243"/>
                <a:gd name="T12" fmla="*/ 0 w 661"/>
                <a:gd name="T13" fmla="*/ 123 h 243"/>
                <a:gd name="T14" fmla="*/ 119 w 661"/>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243">
                  <a:moveTo>
                    <a:pt x="119" y="243"/>
                  </a:moveTo>
                  <a:cubicBezTo>
                    <a:pt x="659" y="243"/>
                    <a:pt x="659" y="243"/>
                    <a:pt x="659" y="243"/>
                  </a:cubicBezTo>
                  <a:cubicBezTo>
                    <a:pt x="660" y="243"/>
                    <a:pt x="661" y="242"/>
                    <a:pt x="661" y="241"/>
                  </a:cubicBezTo>
                  <a:cubicBezTo>
                    <a:pt x="661" y="22"/>
                    <a:pt x="661" y="22"/>
                    <a:pt x="661" y="22"/>
                  </a:cubicBezTo>
                  <a:cubicBezTo>
                    <a:pt x="661" y="10"/>
                    <a:pt x="651" y="0"/>
                    <a:pt x="640" y="0"/>
                  </a:cubicBezTo>
                  <a:cubicBezTo>
                    <a:pt x="122" y="0"/>
                    <a:pt x="122" y="0"/>
                    <a:pt x="122" y="0"/>
                  </a:cubicBezTo>
                  <a:cubicBezTo>
                    <a:pt x="55" y="0"/>
                    <a:pt x="0" y="56"/>
                    <a:pt x="0" y="123"/>
                  </a:cubicBezTo>
                  <a:cubicBezTo>
                    <a:pt x="0" y="189"/>
                    <a:pt x="53" y="243"/>
                    <a:pt x="119" y="24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Oval 37">
              <a:extLst>
                <a:ext uri="{FF2B5EF4-FFF2-40B4-BE49-F238E27FC236}">
                  <a16:creationId xmlns:a16="http://schemas.microsoft.com/office/drawing/2014/main" id="{93AD5DAB-0D1B-4736-A135-B6ED7B0479CF}"/>
                </a:ext>
              </a:extLst>
            </p:cNvPr>
            <p:cNvSpPr>
              <a:spLocks noChangeArrowheads="1"/>
            </p:cNvSpPr>
            <p:nvPr/>
          </p:nvSpPr>
          <p:spPr bwMode="auto">
            <a:xfrm>
              <a:off x="6184900" y="9796463"/>
              <a:ext cx="1598613" cy="1598613"/>
            </a:xfrm>
            <a:prstGeom prst="ellipse">
              <a:avLst/>
            </a:pr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C99113AE-1DD2-496F-96DB-406BA7F19710}"/>
                </a:ext>
              </a:extLst>
            </p:cNvPr>
            <p:cNvSpPr>
              <a:spLocks/>
            </p:cNvSpPr>
            <p:nvPr/>
          </p:nvSpPr>
          <p:spPr bwMode="auto">
            <a:xfrm>
              <a:off x="6324600" y="9936163"/>
              <a:ext cx="1319213" cy="1319213"/>
            </a:xfrm>
            <a:custGeom>
              <a:avLst/>
              <a:gdLst>
                <a:gd name="T0" fmla="*/ 1539 w 1539"/>
                <a:gd name="T1" fmla="*/ 769 h 1538"/>
                <a:gd name="T2" fmla="*/ 770 w 1539"/>
                <a:gd name="T3" fmla="*/ 1538 h 1538"/>
                <a:gd name="T4" fmla="*/ 173 w 1539"/>
                <a:gd name="T5" fmla="*/ 1254 h 1538"/>
                <a:gd name="T6" fmla="*/ 0 w 1539"/>
                <a:gd name="T7" fmla="*/ 769 h 1538"/>
                <a:gd name="T8" fmla="*/ 770 w 1539"/>
                <a:gd name="T9" fmla="*/ 0 h 1538"/>
                <a:gd name="T10" fmla="*/ 1455 w 1539"/>
                <a:gd name="T11" fmla="*/ 420 h 1538"/>
                <a:gd name="T12" fmla="*/ 1539 w 1539"/>
                <a:gd name="T13" fmla="*/ 769 h 1538"/>
              </a:gdLst>
              <a:ahLst/>
              <a:cxnLst>
                <a:cxn ang="0">
                  <a:pos x="T0" y="T1"/>
                </a:cxn>
                <a:cxn ang="0">
                  <a:pos x="T2" y="T3"/>
                </a:cxn>
                <a:cxn ang="0">
                  <a:pos x="T4" y="T5"/>
                </a:cxn>
                <a:cxn ang="0">
                  <a:pos x="T6" y="T7"/>
                </a:cxn>
                <a:cxn ang="0">
                  <a:pos x="T8" y="T9"/>
                </a:cxn>
                <a:cxn ang="0">
                  <a:pos x="T10" y="T11"/>
                </a:cxn>
                <a:cxn ang="0">
                  <a:pos x="T12" y="T13"/>
                </a:cxn>
              </a:cxnLst>
              <a:rect l="0" t="0" r="r" b="b"/>
              <a:pathLst>
                <a:path w="1539" h="1538">
                  <a:moveTo>
                    <a:pt x="1539" y="769"/>
                  </a:moveTo>
                  <a:cubicBezTo>
                    <a:pt x="1539" y="1194"/>
                    <a:pt x="1194" y="1538"/>
                    <a:pt x="770" y="1538"/>
                  </a:cubicBezTo>
                  <a:cubicBezTo>
                    <a:pt x="529" y="1538"/>
                    <a:pt x="314" y="1427"/>
                    <a:pt x="173" y="1254"/>
                  </a:cubicBezTo>
                  <a:cubicBezTo>
                    <a:pt x="65" y="1122"/>
                    <a:pt x="0" y="953"/>
                    <a:pt x="0" y="769"/>
                  </a:cubicBezTo>
                  <a:cubicBezTo>
                    <a:pt x="0" y="344"/>
                    <a:pt x="345" y="0"/>
                    <a:pt x="770" y="0"/>
                  </a:cubicBezTo>
                  <a:cubicBezTo>
                    <a:pt x="1069" y="0"/>
                    <a:pt x="1328" y="171"/>
                    <a:pt x="1455" y="420"/>
                  </a:cubicBezTo>
                  <a:cubicBezTo>
                    <a:pt x="1509" y="525"/>
                    <a:pt x="1539" y="643"/>
                    <a:pt x="1539" y="769"/>
                  </a:cubicBez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8E28BA1C-F7D4-48BB-BA2D-30257A8C3954}"/>
                </a:ext>
              </a:extLst>
            </p:cNvPr>
            <p:cNvSpPr>
              <a:spLocks/>
            </p:cNvSpPr>
            <p:nvPr/>
          </p:nvSpPr>
          <p:spPr bwMode="auto">
            <a:xfrm>
              <a:off x="6400800" y="10053638"/>
              <a:ext cx="1243013" cy="1201738"/>
            </a:xfrm>
            <a:custGeom>
              <a:avLst/>
              <a:gdLst>
                <a:gd name="T0" fmla="*/ 1450 w 1450"/>
                <a:gd name="T1" fmla="*/ 633 h 1402"/>
                <a:gd name="T2" fmla="*/ 681 w 1450"/>
                <a:gd name="T3" fmla="*/ 1402 h 1402"/>
                <a:gd name="T4" fmla="*/ 84 w 1450"/>
                <a:gd name="T5" fmla="*/ 1118 h 1402"/>
                <a:gd name="T6" fmla="*/ 0 w 1450"/>
                <a:gd name="T7" fmla="*/ 769 h 1402"/>
                <a:gd name="T8" fmla="*/ 769 w 1450"/>
                <a:gd name="T9" fmla="*/ 0 h 1402"/>
                <a:gd name="T10" fmla="*/ 1366 w 1450"/>
                <a:gd name="T11" fmla="*/ 284 h 1402"/>
                <a:gd name="T12" fmla="*/ 1450 w 1450"/>
                <a:gd name="T13" fmla="*/ 633 h 1402"/>
              </a:gdLst>
              <a:ahLst/>
              <a:cxnLst>
                <a:cxn ang="0">
                  <a:pos x="T0" y="T1"/>
                </a:cxn>
                <a:cxn ang="0">
                  <a:pos x="T2" y="T3"/>
                </a:cxn>
                <a:cxn ang="0">
                  <a:pos x="T4" y="T5"/>
                </a:cxn>
                <a:cxn ang="0">
                  <a:pos x="T6" y="T7"/>
                </a:cxn>
                <a:cxn ang="0">
                  <a:pos x="T8" y="T9"/>
                </a:cxn>
                <a:cxn ang="0">
                  <a:pos x="T10" y="T11"/>
                </a:cxn>
                <a:cxn ang="0">
                  <a:pos x="T12" y="T13"/>
                </a:cxn>
              </a:cxnLst>
              <a:rect l="0" t="0" r="r" b="b"/>
              <a:pathLst>
                <a:path w="1450" h="1402">
                  <a:moveTo>
                    <a:pt x="1450" y="633"/>
                  </a:moveTo>
                  <a:cubicBezTo>
                    <a:pt x="1450" y="1058"/>
                    <a:pt x="1105" y="1402"/>
                    <a:pt x="681" y="1402"/>
                  </a:cubicBezTo>
                  <a:cubicBezTo>
                    <a:pt x="440" y="1402"/>
                    <a:pt x="225" y="1291"/>
                    <a:pt x="84" y="1118"/>
                  </a:cubicBezTo>
                  <a:cubicBezTo>
                    <a:pt x="30" y="1013"/>
                    <a:pt x="0" y="895"/>
                    <a:pt x="0" y="769"/>
                  </a:cubicBezTo>
                  <a:cubicBezTo>
                    <a:pt x="0" y="345"/>
                    <a:pt x="344" y="0"/>
                    <a:pt x="769" y="0"/>
                  </a:cubicBezTo>
                  <a:cubicBezTo>
                    <a:pt x="1010" y="0"/>
                    <a:pt x="1225" y="111"/>
                    <a:pt x="1366" y="284"/>
                  </a:cubicBezTo>
                  <a:cubicBezTo>
                    <a:pt x="1420" y="389"/>
                    <a:pt x="1450" y="507"/>
                    <a:pt x="1450" y="633"/>
                  </a:cubicBez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0">
              <a:extLst>
                <a:ext uri="{FF2B5EF4-FFF2-40B4-BE49-F238E27FC236}">
                  <a16:creationId xmlns:a16="http://schemas.microsoft.com/office/drawing/2014/main" id="{C3D5BF40-26CE-49DC-8F3E-3D2886215F57}"/>
                </a:ext>
              </a:extLst>
            </p:cNvPr>
            <p:cNvSpPr>
              <a:spLocks/>
            </p:cNvSpPr>
            <p:nvPr/>
          </p:nvSpPr>
          <p:spPr bwMode="auto">
            <a:xfrm>
              <a:off x="5673725" y="708025"/>
              <a:ext cx="4117975" cy="4244975"/>
            </a:xfrm>
            <a:custGeom>
              <a:avLst/>
              <a:gdLst>
                <a:gd name="T0" fmla="*/ 4683 w 4804"/>
                <a:gd name="T1" fmla="*/ 3293 h 4951"/>
                <a:gd name="T2" fmla="*/ 2776 w 4804"/>
                <a:gd name="T3" fmla="*/ 4951 h 4951"/>
                <a:gd name="T4" fmla="*/ 0 w 4804"/>
                <a:gd name="T5" fmla="*/ 1758 h 4951"/>
                <a:gd name="T6" fmla="*/ 1907 w 4804"/>
                <a:gd name="T7" fmla="*/ 100 h 4951"/>
                <a:gd name="T8" fmla="*/ 2295 w 4804"/>
                <a:gd name="T9" fmla="*/ 127 h 4951"/>
                <a:gd name="T10" fmla="*/ 2445 w 4804"/>
                <a:gd name="T11" fmla="*/ 299 h 4951"/>
                <a:gd name="T12" fmla="*/ 2451 w 4804"/>
                <a:gd name="T13" fmla="*/ 307 h 4951"/>
                <a:gd name="T14" fmla="*/ 2593 w 4804"/>
                <a:gd name="T15" fmla="*/ 470 h 4951"/>
                <a:gd name="T16" fmla="*/ 2599 w 4804"/>
                <a:gd name="T17" fmla="*/ 477 h 4951"/>
                <a:gd name="T18" fmla="*/ 2735 w 4804"/>
                <a:gd name="T19" fmla="*/ 633 h 4951"/>
                <a:gd name="T20" fmla="*/ 2741 w 4804"/>
                <a:gd name="T21" fmla="*/ 640 h 4951"/>
                <a:gd name="T22" fmla="*/ 2877 w 4804"/>
                <a:gd name="T23" fmla="*/ 796 h 4951"/>
                <a:gd name="T24" fmla="*/ 2883 w 4804"/>
                <a:gd name="T25" fmla="*/ 803 h 4951"/>
                <a:gd name="T26" fmla="*/ 3019 w 4804"/>
                <a:gd name="T27" fmla="*/ 959 h 4951"/>
                <a:gd name="T28" fmla="*/ 3025 w 4804"/>
                <a:gd name="T29" fmla="*/ 967 h 4951"/>
                <a:gd name="T30" fmla="*/ 4710 w 4804"/>
                <a:gd name="T31" fmla="*/ 2906 h 4951"/>
                <a:gd name="T32" fmla="*/ 4742 w 4804"/>
                <a:gd name="T33" fmla="*/ 2950 h 4951"/>
                <a:gd name="T34" fmla="*/ 4746 w 4804"/>
                <a:gd name="T35" fmla="*/ 2958 h 4951"/>
                <a:gd name="T36" fmla="*/ 4683 w 4804"/>
                <a:gd name="T37" fmla="*/ 3293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4" h="4951">
                  <a:moveTo>
                    <a:pt x="4683" y="3293"/>
                  </a:moveTo>
                  <a:cubicBezTo>
                    <a:pt x="2776" y="4951"/>
                    <a:pt x="2776" y="4951"/>
                    <a:pt x="2776" y="4951"/>
                  </a:cubicBezTo>
                  <a:cubicBezTo>
                    <a:pt x="0" y="1758"/>
                    <a:pt x="0" y="1758"/>
                    <a:pt x="0" y="1758"/>
                  </a:cubicBezTo>
                  <a:cubicBezTo>
                    <a:pt x="1907" y="100"/>
                    <a:pt x="1907" y="100"/>
                    <a:pt x="1907" y="100"/>
                  </a:cubicBezTo>
                  <a:cubicBezTo>
                    <a:pt x="2022" y="0"/>
                    <a:pt x="2195" y="12"/>
                    <a:pt x="2295" y="127"/>
                  </a:cubicBezTo>
                  <a:cubicBezTo>
                    <a:pt x="2445" y="299"/>
                    <a:pt x="2445" y="299"/>
                    <a:pt x="2445" y="299"/>
                  </a:cubicBezTo>
                  <a:cubicBezTo>
                    <a:pt x="2451" y="307"/>
                    <a:pt x="2451" y="307"/>
                    <a:pt x="2451" y="307"/>
                  </a:cubicBezTo>
                  <a:cubicBezTo>
                    <a:pt x="2593" y="470"/>
                    <a:pt x="2593" y="470"/>
                    <a:pt x="2593" y="470"/>
                  </a:cubicBezTo>
                  <a:cubicBezTo>
                    <a:pt x="2599" y="477"/>
                    <a:pt x="2599" y="477"/>
                    <a:pt x="2599" y="477"/>
                  </a:cubicBezTo>
                  <a:cubicBezTo>
                    <a:pt x="2735" y="633"/>
                    <a:pt x="2735" y="633"/>
                    <a:pt x="2735" y="633"/>
                  </a:cubicBezTo>
                  <a:cubicBezTo>
                    <a:pt x="2741" y="640"/>
                    <a:pt x="2741" y="640"/>
                    <a:pt x="2741" y="640"/>
                  </a:cubicBezTo>
                  <a:cubicBezTo>
                    <a:pt x="2877" y="796"/>
                    <a:pt x="2877" y="796"/>
                    <a:pt x="2877" y="796"/>
                  </a:cubicBezTo>
                  <a:cubicBezTo>
                    <a:pt x="2883" y="803"/>
                    <a:pt x="2883" y="803"/>
                    <a:pt x="2883" y="803"/>
                  </a:cubicBezTo>
                  <a:cubicBezTo>
                    <a:pt x="3019" y="959"/>
                    <a:pt x="3019" y="959"/>
                    <a:pt x="3019" y="959"/>
                  </a:cubicBezTo>
                  <a:cubicBezTo>
                    <a:pt x="3025" y="967"/>
                    <a:pt x="3025" y="967"/>
                    <a:pt x="3025" y="967"/>
                  </a:cubicBezTo>
                  <a:cubicBezTo>
                    <a:pt x="4710" y="2906"/>
                    <a:pt x="4710" y="2906"/>
                    <a:pt x="4710" y="2906"/>
                  </a:cubicBezTo>
                  <a:cubicBezTo>
                    <a:pt x="4722" y="2920"/>
                    <a:pt x="4733" y="2935"/>
                    <a:pt x="4742" y="2950"/>
                  </a:cubicBezTo>
                  <a:cubicBezTo>
                    <a:pt x="4743" y="2953"/>
                    <a:pt x="4745" y="2956"/>
                    <a:pt x="4746" y="2958"/>
                  </a:cubicBezTo>
                  <a:cubicBezTo>
                    <a:pt x="4804" y="3069"/>
                    <a:pt x="4781" y="3208"/>
                    <a:pt x="4683" y="329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41">
              <a:extLst>
                <a:ext uri="{FF2B5EF4-FFF2-40B4-BE49-F238E27FC236}">
                  <a16:creationId xmlns:a16="http://schemas.microsoft.com/office/drawing/2014/main" id="{A7545535-F254-4AFF-A865-C75A06094BFF}"/>
                </a:ext>
              </a:extLst>
            </p:cNvPr>
            <p:cNvSpPr>
              <a:spLocks/>
            </p:cNvSpPr>
            <p:nvPr/>
          </p:nvSpPr>
          <p:spPr bwMode="auto">
            <a:xfrm>
              <a:off x="5843588" y="2178050"/>
              <a:ext cx="122238" cy="127000"/>
            </a:xfrm>
            <a:custGeom>
              <a:avLst/>
              <a:gdLst>
                <a:gd name="T0" fmla="*/ 113 w 141"/>
                <a:gd name="T1" fmla="*/ 37 h 149"/>
                <a:gd name="T2" fmla="*/ 117 w 141"/>
                <a:gd name="T3" fmla="*/ 128 h 149"/>
                <a:gd name="T4" fmla="*/ 28 w 141"/>
                <a:gd name="T5" fmla="*/ 111 h 149"/>
                <a:gd name="T6" fmla="*/ 24 w 141"/>
                <a:gd name="T7" fmla="*/ 20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0"/>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2">
              <a:extLst>
                <a:ext uri="{FF2B5EF4-FFF2-40B4-BE49-F238E27FC236}">
                  <a16:creationId xmlns:a16="http://schemas.microsoft.com/office/drawing/2014/main" id="{EB82D06B-C229-4655-9646-FF40E6DA37BD}"/>
                </a:ext>
              </a:extLst>
            </p:cNvPr>
            <p:cNvSpPr>
              <a:spLocks/>
            </p:cNvSpPr>
            <p:nvPr/>
          </p:nvSpPr>
          <p:spPr bwMode="auto">
            <a:xfrm>
              <a:off x="6094413" y="2465388"/>
              <a:ext cx="120650"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43">
              <a:extLst>
                <a:ext uri="{FF2B5EF4-FFF2-40B4-BE49-F238E27FC236}">
                  <a16:creationId xmlns:a16="http://schemas.microsoft.com/office/drawing/2014/main" id="{C18FF15C-D78C-4ABD-ACA2-D8C23A177638}"/>
                </a:ext>
              </a:extLst>
            </p:cNvPr>
            <p:cNvSpPr>
              <a:spLocks/>
            </p:cNvSpPr>
            <p:nvPr/>
          </p:nvSpPr>
          <p:spPr bwMode="auto">
            <a:xfrm>
              <a:off x="6327775" y="2744788"/>
              <a:ext cx="122238"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44">
              <a:extLst>
                <a:ext uri="{FF2B5EF4-FFF2-40B4-BE49-F238E27FC236}">
                  <a16:creationId xmlns:a16="http://schemas.microsoft.com/office/drawing/2014/main" id="{3378528A-5AB3-4ACD-BE28-327AC6A62113}"/>
                </a:ext>
              </a:extLst>
            </p:cNvPr>
            <p:cNvSpPr>
              <a:spLocks/>
            </p:cNvSpPr>
            <p:nvPr/>
          </p:nvSpPr>
          <p:spPr bwMode="auto">
            <a:xfrm>
              <a:off x="6589713" y="3022600"/>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45">
              <a:extLst>
                <a:ext uri="{FF2B5EF4-FFF2-40B4-BE49-F238E27FC236}">
                  <a16:creationId xmlns:a16="http://schemas.microsoft.com/office/drawing/2014/main" id="{E90EE325-9B1C-4624-85C6-53086C7EE788}"/>
                </a:ext>
              </a:extLst>
            </p:cNvPr>
            <p:cNvSpPr>
              <a:spLocks/>
            </p:cNvSpPr>
            <p:nvPr/>
          </p:nvSpPr>
          <p:spPr bwMode="auto">
            <a:xfrm>
              <a:off x="6829425" y="3298825"/>
              <a:ext cx="119063" cy="127000"/>
            </a:xfrm>
            <a:custGeom>
              <a:avLst/>
              <a:gdLst>
                <a:gd name="T0" fmla="*/ 112 w 140"/>
                <a:gd name="T1" fmla="*/ 37 h 148"/>
                <a:gd name="T2" fmla="*/ 117 w 140"/>
                <a:gd name="T3" fmla="*/ 128 h 148"/>
                <a:gd name="T4" fmla="*/ 27 w 140"/>
                <a:gd name="T5" fmla="*/ 111 h 148"/>
                <a:gd name="T6" fmla="*/ 23 w 140"/>
                <a:gd name="T7" fmla="*/ 20 h 148"/>
                <a:gd name="T8" fmla="*/ 112 w 140"/>
                <a:gd name="T9" fmla="*/ 37 h 148"/>
              </a:gdLst>
              <a:ahLst/>
              <a:cxnLst>
                <a:cxn ang="0">
                  <a:pos x="T0" y="T1"/>
                </a:cxn>
                <a:cxn ang="0">
                  <a:pos x="T2" y="T3"/>
                </a:cxn>
                <a:cxn ang="0">
                  <a:pos x="T4" y="T5"/>
                </a:cxn>
                <a:cxn ang="0">
                  <a:pos x="T6" y="T7"/>
                </a:cxn>
                <a:cxn ang="0">
                  <a:pos x="T8" y="T9"/>
                </a:cxn>
              </a:cxnLst>
              <a:rect l="0" t="0" r="r" b="b"/>
              <a:pathLst>
                <a:path w="140" h="148">
                  <a:moveTo>
                    <a:pt x="112" y="37"/>
                  </a:moveTo>
                  <a:cubicBezTo>
                    <a:pt x="138" y="67"/>
                    <a:pt x="140" y="108"/>
                    <a:pt x="117" y="128"/>
                  </a:cubicBezTo>
                  <a:cubicBezTo>
                    <a:pt x="93" y="148"/>
                    <a:pt x="53" y="141"/>
                    <a:pt x="27" y="111"/>
                  </a:cubicBezTo>
                  <a:cubicBezTo>
                    <a:pt x="1" y="82"/>
                    <a:pt x="0" y="41"/>
                    <a:pt x="23" y="20"/>
                  </a:cubicBezTo>
                  <a:cubicBezTo>
                    <a:pt x="47" y="0"/>
                    <a:pt x="87" y="7"/>
                    <a:pt x="112"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46">
              <a:extLst>
                <a:ext uri="{FF2B5EF4-FFF2-40B4-BE49-F238E27FC236}">
                  <a16:creationId xmlns:a16="http://schemas.microsoft.com/office/drawing/2014/main" id="{0857A99A-B553-4BB3-805B-3BC47384BED4}"/>
                </a:ext>
              </a:extLst>
            </p:cNvPr>
            <p:cNvSpPr>
              <a:spLocks/>
            </p:cNvSpPr>
            <p:nvPr/>
          </p:nvSpPr>
          <p:spPr bwMode="auto">
            <a:xfrm>
              <a:off x="7067550" y="3573463"/>
              <a:ext cx="120650" cy="128588"/>
            </a:xfrm>
            <a:custGeom>
              <a:avLst/>
              <a:gdLst>
                <a:gd name="T0" fmla="*/ 113 w 140"/>
                <a:gd name="T1" fmla="*/ 38 h 149"/>
                <a:gd name="T2" fmla="*/ 117 w 140"/>
                <a:gd name="T3" fmla="*/ 128 h 149"/>
                <a:gd name="T4" fmla="*/ 28 w 140"/>
                <a:gd name="T5" fmla="*/ 112 h 149"/>
                <a:gd name="T6" fmla="*/ 23 w 140"/>
                <a:gd name="T7" fmla="*/ 21 h 149"/>
                <a:gd name="T8" fmla="*/ 113 w 140"/>
                <a:gd name="T9" fmla="*/ 38 h 149"/>
              </a:gdLst>
              <a:ahLst/>
              <a:cxnLst>
                <a:cxn ang="0">
                  <a:pos x="T0" y="T1"/>
                </a:cxn>
                <a:cxn ang="0">
                  <a:pos x="T2" y="T3"/>
                </a:cxn>
                <a:cxn ang="0">
                  <a:pos x="T4" y="T5"/>
                </a:cxn>
                <a:cxn ang="0">
                  <a:pos x="T6" y="T7"/>
                </a:cxn>
                <a:cxn ang="0">
                  <a:pos x="T8" y="T9"/>
                </a:cxn>
              </a:cxnLst>
              <a:rect l="0" t="0" r="r" b="b"/>
              <a:pathLst>
                <a:path w="140" h="149">
                  <a:moveTo>
                    <a:pt x="113" y="38"/>
                  </a:moveTo>
                  <a:cubicBezTo>
                    <a:pt x="139" y="67"/>
                    <a:pt x="140" y="108"/>
                    <a:pt x="117" y="128"/>
                  </a:cubicBezTo>
                  <a:cubicBezTo>
                    <a:pt x="93" y="149"/>
                    <a:pt x="53" y="141"/>
                    <a:pt x="28" y="112"/>
                  </a:cubicBezTo>
                  <a:cubicBezTo>
                    <a:pt x="2" y="82"/>
                    <a:pt x="0" y="41"/>
                    <a:pt x="23" y="21"/>
                  </a:cubicBezTo>
                  <a:cubicBezTo>
                    <a:pt x="47" y="0"/>
                    <a:pt x="87" y="8"/>
                    <a:pt x="113" y="3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47">
              <a:extLst>
                <a:ext uri="{FF2B5EF4-FFF2-40B4-BE49-F238E27FC236}">
                  <a16:creationId xmlns:a16="http://schemas.microsoft.com/office/drawing/2014/main" id="{EBE12783-A2F1-40A0-86FA-F33A08B5C33A}"/>
                </a:ext>
              </a:extLst>
            </p:cNvPr>
            <p:cNvSpPr>
              <a:spLocks/>
            </p:cNvSpPr>
            <p:nvPr/>
          </p:nvSpPr>
          <p:spPr bwMode="auto">
            <a:xfrm>
              <a:off x="7307263" y="3849688"/>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1"/>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48">
              <a:extLst>
                <a:ext uri="{FF2B5EF4-FFF2-40B4-BE49-F238E27FC236}">
                  <a16:creationId xmlns:a16="http://schemas.microsoft.com/office/drawing/2014/main" id="{A65E19C1-50A0-4089-A163-E120CD74734C}"/>
                </a:ext>
              </a:extLst>
            </p:cNvPr>
            <p:cNvSpPr>
              <a:spLocks/>
            </p:cNvSpPr>
            <p:nvPr/>
          </p:nvSpPr>
          <p:spPr bwMode="auto">
            <a:xfrm>
              <a:off x="7567613" y="4149725"/>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49">
              <a:extLst>
                <a:ext uri="{FF2B5EF4-FFF2-40B4-BE49-F238E27FC236}">
                  <a16:creationId xmlns:a16="http://schemas.microsoft.com/office/drawing/2014/main" id="{DD37D933-313C-4193-90E9-A31C3C5B993B}"/>
                </a:ext>
              </a:extLst>
            </p:cNvPr>
            <p:cNvSpPr>
              <a:spLocks/>
            </p:cNvSpPr>
            <p:nvPr/>
          </p:nvSpPr>
          <p:spPr bwMode="auto">
            <a:xfrm>
              <a:off x="7813675" y="4430713"/>
              <a:ext cx="119063" cy="128588"/>
            </a:xfrm>
            <a:custGeom>
              <a:avLst/>
              <a:gdLst>
                <a:gd name="T0" fmla="*/ 113 w 140"/>
                <a:gd name="T1" fmla="*/ 37 h 149"/>
                <a:gd name="T2" fmla="*/ 117 w 140"/>
                <a:gd name="T3" fmla="*/ 128 h 149"/>
                <a:gd name="T4" fmla="*/ 28 w 140"/>
                <a:gd name="T5" fmla="*/ 111 h 149"/>
                <a:gd name="T6" fmla="*/ 23 w 140"/>
                <a:gd name="T7" fmla="*/ 21 h 149"/>
                <a:gd name="T8" fmla="*/ 113 w 140"/>
                <a:gd name="T9" fmla="*/ 37 h 149"/>
              </a:gdLst>
              <a:ahLst/>
              <a:cxnLst>
                <a:cxn ang="0">
                  <a:pos x="T0" y="T1"/>
                </a:cxn>
                <a:cxn ang="0">
                  <a:pos x="T2" y="T3"/>
                </a:cxn>
                <a:cxn ang="0">
                  <a:pos x="T4" y="T5"/>
                </a:cxn>
                <a:cxn ang="0">
                  <a:pos x="T6" y="T7"/>
                </a:cxn>
                <a:cxn ang="0">
                  <a:pos x="T8" y="T9"/>
                </a:cxn>
              </a:cxnLst>
              <a:rect l="0" t="0" r="r" b="b"/>
              <a:pathLst>
                <a:path w="140" h="149">
                  <a:moveTo>
                    <a:pt x="113" y="37"/>
                  </a:moveTo>
                  <a:cubicBezTo>
                    <a:pt x="139" y="67"/>
                    <a:pt x="140" y="108"/>
                    <a:pt x="117" y="128"/>
                  </a:cubicBezTo>
                  <a:cubicBezTo>
                    <a:pt x="93" y="149"/>
                    <a:pt x="53" y="141"/>
                    <a:pt x="28" y="111"/>
                  </a:cubicBezTo>
                  <a:cubicBezTo>
                    <a:pt x="2" y="82"/>
                    <a:pt x="0" y="41"/>
                    <a:pt x="23"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
              <a:extLst>
                <a:ext uri="{FF2B5EF4-FFF2-40B4-BE49-F238E27FC236}">
                  <a16:creationId xmlns:a16="http://schemas.microsoft.com/office/drawing/2014/main" id="{0833A9DC-73EC-46C6-8F31-7A0210C84E59}"/>
                </a:ext>
              </a:extLst>
            </p:cNvPr>
            <p:cNvSpPr>
              <a:spLocks/>
            </p:cNvSpPr>
            <p:nvPr/>
          </p:nvSpPr>
          <p:spPr bwMode="auto">
            <a:xfrm>
              <a:off x="5645150" y="218757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5"/>
                    <a:pt x="299" y="5"/>
                    <a:pt x="299" y="5"/>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1">
              <a:extLst>
                <a:ext uri="{FF2B5EF4-FFF2-40B4-BE49-F238E27FC236}">
                  <a16:creationId xmlns:a16="http://schemas.microsoft.com/office/drawing/2014/main" id="{BA84CD21-E273-4171-A8CE-767D3D26A0B2}"/>
                </a:ext>
              </a:extLst>
            </p:cNvPr>
            <p:cNvSpPr>
              <a:spLocks/>
            </p:cNvSpPr>
            <p:nvPr/>
          </p:nvSpPr>
          <p:spPr bwMode="auto">
            <a:xfrm>
              <a:off x="5683250" y="2235200"/>
              <a:ext cx="276225" cy="244475"/>
            </a:xfrm>
            <a:custGeom>
              <a:avLst/>
              <a:gdLst>
                <a:gd name="T0" fmla="*/ 316 w 323"/>
                <a:gd name="T1" fmla="*/ 26 h 285"/>
                <a:gd name="T2" fmla="*/ 24 w 323"/>
                <a:gd name="T3" fmla="*/ 280 h 285"/>
                <a:gd name="T4" fmla="*/ 5 w 323"/>
                <a:gd name="T5" fmla="*/ 279 h 285"/>
                <a:gd name="T6" fmla="*/ 6 w 323"/>
                <a:gd name="T7" fmla="*/ 260 h 285"/>
                <a:gd name="T8" fmla="*/ 299 w 323"/>
                <a:gd name="T9" fmla="*/ 5 h 285"/>
                <a:gd name="T10" fmla="*/ 318 w 323"/>
                <a:gd name="T11" fmla="*/ 6 h 285"/>
                <a:gd name="T12" fmla="*/ 316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6"/>
                  </a:moveTo>
                  <a:cubicBezTo>
                    <a:pt x="24" y="280"/>
                    <a:pt x="24" y="280"/>
                    <a:pt x="24" y="280"/>
                  </a:cubicBezTo>
                  <a:cubicBezTo>
                    <a:pt x="18" y="285"/>
                    <a:pt x="9" y="284"/>
                    <a:pt x="5" y="279"/>
                  </a:cubicBezTo>
                  <a:cubicBezTo>
                    <a:pt x="0" y="273"/>
                    <a:pt x="0" y="264"/>
                    <a:pt x="6" y="260"/>
                  </a:cubicBezTo>
                  <a:cubicBezTo>
                    <a:pt x="299" y="5"/>
                    <a:pt x="299" y="5"/>
                    <a:pt x="299" y="5"/>
                  </a:cubicBezTo>
                  <a:cubicBezTo>
                    <a:pt x="304" y="0"/>
                    <a:pt x="313" y="1"/>
                    <a:pt x="318" y="6"/>
                  </a:cubicBezTo>
                  <a:cubicBezTo>
                    <a:pt x="323" y="12"/>
                    <a:pt x="322" y="21"/>
                    <a:pt x="316"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2">
              <a:extLst>
                <a:ext uri="{FF2B5EF4-FFF2-40B4-BE49-F238E27FC236}">
                  <a16:creationId xmlns:a16="http://schemas.microsoft.com/office/drawing/2014/main" id="{985D148A-C100-438C-BD9A-CE700EC360DA}"/>
                </a:ext>
              </a:extLst>
            </p:cNvPr>
            <p:cNvSpPr>
              <a:spLocks/>
            </p:cNvSpPr>
            <p:nvPr/>
          </p:nvSpPr>
          <p:spPr bwMode="auto">
            <a:xfrm>
              <a:off x="5892800" y="2474913"/>
              <a:ext cx="277813" cy="244475"/>
            </a:xfrm>
            <a:custGeom>
              <a:avLst/>
              <a:gdLst>
                <a:gd name="T0" fmla="*/ 317 w 323"/>
                <a:gd name="T1" fmla="*/ 25 h 285"/>
                <a:gd name="T2" fmla="*/ 24 w 323"/>
                <a:gd name="T3" fmla="*/ 280 h 285"/>
                <a:gd name="T4" fmla="*/ 5 w 323"/>
                <a:gd name="T5" fmla="*/ 278 h 285"/>
                <a:gd name="T6" fmla="*/ 7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9" y="285"/>
                    <a:pt x="10" y="284"/>
                    <a:pt x="5" y="278"/>
                  </a:cubicBezTo>
                  <a:cubicBezTo>
                    <a:pt x="0" y="273"/>
                    <a:pt x="1" y="264"/>
                    <a:pt x="7" y="259"/>
                  </a:cubicBezTo>
                  <a:cubicBezTo>
                    <a:pt x="299" y="5"/>
                    <a:pt x="299" y="5"/>
                    <a:pt x="299" y="5"/>
                  </a:cubicBezTo>
                  <a:cubicBezTo>
                    <a:pt x="305" y="0"/>
                    <a:pt x="314" y="1"/>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3">
              <a:extLst>
                <a:ext uri="{FF2B5EF4-FFF2-40B4-BE49-F238E27FC236}">
                  <a16:creationId xmlns:a16="http://schemas.microsoft.com/office/drawing/2014/main" id="{0EAEA893-2DFE-4945-AFE6-A2CCDF400478}"/>
                </a:ext>
              </a:extLst>
            </p:cNvPr>
            <p:cNvSpPr>
              <a:spLocks/>
            </p:cNvSpPr>
            <p:nvPr/>
          </p:nvSpPr>
          <p:spPr bwMode="auto">
            <a:xfrm>
              <a:off x="5930900" y="2519363"/>
              <a:ext cx="277813" cy="242888"/>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6"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4">
              <a:extLst>
                <a:ext uri="{FF2B5EF4-FFF2-40B4-BE49-F238E27FC236}">
                  <a16:creationId xmlns:a16="http://schemas.microsoft.com/office/drawing/2014/main" id="{E1E82BD8-0880-4AA1-9AA6-49135F7F843F}"/>
                </a:ext>
              </a:extLst>
            </p:cNvPr>
            <p:cNvSpPr>
              <a:spLocks/>
            </p:cNvSpPr>
            <p:nvPr/>
          </p:nvSpPr>
          <p:spPr bwMode="auto">
            <a:xfrm>
              <a:off x="6127750" y="2754313"/>
              <a:ext cx="277813"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55">
              <a:extLst>
                <a:ext uri="{FF2B5EF4-FFF2-40B4-BE49-F238E27FC236}">
                  <a16:creationId xmlns:a16="http://schemas.microsoft.com/office/drawing/2014/main" id="{1A917719-42A9-4EE5-AAEE-3545D9E35B80}"/>
                </a:ext>
              </a:extLst>
            </p:cNvPr>
            <p:cNvSpPr>
              <a:spLocks/>
            </p:cNvSpPr>
            <p:nvPr/>
          </p:nvSpPr>
          <p:spPr bwMode="auto">
            <a:xfrm>
              <a:off x="6165850" y="2798763"/>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6">
              <a:extLst>
                <a:ext uri="{FF2B5EF4-FFF2-40B4-BE49-F238E27FC236}">
                  <a16:creationId xmlns:a16="http://schemas.microsoft.com/office/drawing/2014/main" id="{8829888F-C1B6-46A4-9383-BD5573883878}"/>
                </a:ext>
              </a:extLst>
            </p:cNvPr>
            <p:cNvSpPr>
              <a:spLocks/>
            </p:cNvSpPr>
            <p:nvPr/>
          </p:nvSpPr>
          <p:spPr bwMode="auto">
            <a:xfrm>
              <a:off x="6388100" y="303212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4"/>
                    <a:pt x="299" y="4"/>
                    <a:pt x="299" y="4"/>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7">
              <a:extLst>
                <a:ext uri="{FF2B5EF4-FFF2-40B4-BE49-F238E27FC236}">
                  <a16:creationId xmlns:a16="http://schemas.microsoft.com/office/drawing/2014/main" id="{516B10AD-4FC9-4D30-844C-0F54CF50C334}"/>
                </a:ext>
              </a:extLst>
            </p:cNvPr>
            <p:cNvSpPr>
              <a:spLocks/>
            </p:cNvSpPr>
            <p:nvPr/>
          </p:nvSpPr>
          <p:spPr bwMode="auto">
            <a:xfrm>
              <a:off x="6427788" y="3076575"/>
              <a:ext cx="276225" cy="244475"/>
            </a:xfrm>
            <a:custGeom>
              <a:avLst/>
              <a:gdLst>
                <a:gd name="T0" fmla="*/ 316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6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5"/>
                  </a:moveTo>
                  <a:cubicBezTo>
                    <a:pt x="24" y="280"/>
                    <a:pt x="24" y="280"/>
                    <a:pt x="24" y="280"/>
                  </a:cubicBezTo>
                  <a:cubicBezTo>
                    <a:pt x="18" y="285"/>
                    <a:pt x="9" y="284"/>
                    <a:pt x="5" y="278"/>
                  </a:cubicBezTo>
                  <a:cubicBezTo>
                    <a:pt x="0" y="273"/>
                    <a:pt x="0" y="264"/>
                    <a:pt x="6" y="259"/>
                  </a:cubicBezTo>
                  <a:cubicBezTo>
                    <a:pt x="299" y="5"/>
                    <a:pt x="299" y="5"/>
                    <a:pt x="299" y="5"/>
                  </a:cubicBezTo>
                  <a:cubicBezTo>
                    <a:pt x="304" y="0"/>
                    <a:pt x="313" y="1"/>
                    <a:pt x="318" y="6"/>
                  </a:cubicBezTo>
                  <a:cubicBezTo>
                    <a:pt x="323" y="12"/>
                    <a:pt x="322" y="20"/>
                    <a:pt x="316"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8">
              <a:extLst>
                <a:ext uri="{FF2B5EF4-FFF2-40B4-BE49-F238E27FC236}">
                  <a16:creationId xmlns:a16="http://schemas.microsoft.com/office/drawing/2014/main" id="{AC5BFD59-02FF-4BBD-B567-4C8BA147C331}"/>
                </a:ext>
              </a:extLst>
            </p:cNvPr>
            <p:cNvSpPr>
              <a:spLocks/>
            </p:cNvSpPr>
            <p:nvPr/>
          </p:nvSpPr>
          <p:spPr bwMode="auto">
            <a:xfrm>
              <a:off x="6627813" y="3308350"/>
              <a:ext cx="276225" cy="242888"/>
            </a:xfrm>
            <a:custGeom>
              <a:avLst/>
              <a:gdLst>
                <a:gd name="T0" fmla="*/ 317 w 323"/>
                <a:gd name="T1" fmla="*/ 25 h 284"/>
                <a:gd name="T2" fmla="*/ 24 w 323"/>
                <a:gd name="T3" fmla="*/ 280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9" y="284"/>
                    <a:pt x="10" y="284"/>
                    <a:pt x="5" y="278"/>
                  </a:cubicBezTo>
                  <a:cubicBezTo>
                    <a:pt x="0" y="273"/>
                    <a:pt x="1" y="264"/>
                    <a:pt x="7" y="259"/>
                  </a:cubicBezTo>
                  <a:cubicBezTo>
                    <a:pt x="299" y="5"/>
                    <a:pt x="299" y="5"/>
                    <a:pt x="299" y="5"/>
                  </a:cubicBezTo>
                  <a:cubicBezTo>
                    <a:pt x="305" y="0"/>
                    <a:pt x="314"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59">
              <a:extLst>
                <a:ext uri="{FF2B5EF4-FFF2-40B4-BE49-F238E27FC236}">
                  <a16:creationId xmlns:a16="http://schemas.microsoft.com/office/drawing/2014/main" id="{5C8F8C7B-AB6D-4E67-BF62-E50521DBF445}"/>
                </a:ext>
              </a:extLst>
            </p:cNvPr>
            <p:cNvSpPr>
              <a:spLocks/>
            </p:cNvSpPr>
            <p:nvPr/>
          </p:nvSpPr>
          <p:spPr bwMode="auto">
            <a:xfrm>
              <a:off x="6665913" y="3351213"/>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23" y="12"/>
                    <a:pt x="322"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0">
              <a:extLst>
                <a:ext uri="{FF2B5EF4-FFF2-40B4-BE49-F238E27FC236}">
                  <a16:creationId xmlns:a16="http://schemas.microsoft.com/office/drawing/2014/main" id="{0943A519-CAC6-4D84-AF48-6C0E03E7FBFE}"/>
                </a:ext>
              </a:extLst>
            </p:cNvPr>
            <p:cNvSpPr>
              <a:spLocks/>
            </p:cNvSpPr>
            <p:nvPr/>
          </p:nvSpPr>
          <p:spPr bwMode="auto">
            <a:xfrm>
              <a:off x="6867525" y="3582988"/>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8 w 323"/>
                <a:gd name="T13" fmla="*/ 7 h 285"/>
                <a:gd name="T14" fmla="*/ 317 w 323"/>
                <a:gd name="T15" fmla="*/ 2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18" y="7"/>
                    <a:pt x="318" y="7"/>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61">
              <a:extLst>
                <a:ext uri="{FF2B5EF4-FFF2-40B4-BE49-F238E27FC236}">
                  <a16:creationId xmlns:a16="http://schemas.microsoft.com/office/drawing/2014/main" id="{B50D4FDF-60EC-4FBB-884C-4D1F2294ED37}"/>
                </a:ext>
              </a:extLst>
            </p:cNvPr>
            <p:cNvSpPr>
              <a:spLocks/>
            </p:cNvSpPr>
            <p:nvPr/>
          </p:nvSpPr>
          <p:spPr bwMode="auto">
            <a:xfrm>
              <a:off x="6905625" y="3627438"/>
              <a:ext cx="277813" cy="244475"/>
            </a:xfrm>
            <a:custGeom>
              <a:avLst/>
              <a:gdLst>
                <a:gd name="T0" fmla="*/ 317 w 323"/>
                <a:gd name="T1" fmla="*/ 25 h 284"/>
                <a:gd name="T2" fmla="*/ 24 w 323"/>
                <a:gd name="T3" fmla="*/ 280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8" y="284"/>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62">
              <a:extLst>
                <a:ext uri="{FF2B5EF4-FFF2-40B4-BE49-F238E27FC236}">
                  <a16:creationId xmlns:a16="http://schemas.microsoft.com/office/drawing/2014/main" id="{12277F49-E075-460F-8C6E-13607B952162}"/>
                </a:ext>
              </a:extLst>
            </p:cNvPr>
            <p:cNvSpPr>
              <a:spLocks/>
            </p:cNvSpPr>
            <p:nvPr/>
          </p:nvSpPr>
          <p:spPr bwMode="auto">
            <a:xfrm>
              <a:off x="7107238" y="3859213"/>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3"/>
                    <a:pt x="1" y="264"/>
                    <a:pt x="7" y="259"/>
                  </a:cubicBezTo>
                  <a:cubicBezTo>
                    <a:pt x="299" y="5"/>
                    <a:pt x="299" y="5"/>
                    <a:pt x="299" y="5"/>
                  </a:cubicBezTo>
                  <a:cubicBezTo>
                    <a:pt x="305" y="0"/>
                    <a:pt x="313"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63">
              <a:extLst>
                <a:ext uri="{FF2B5EF4-FFF2-40B4-BE49-F238E27FC236}">
                  <a16:creationId xmlns:a16="http://schemas.microsoft.com/office/drawing/2014/main" id="{C1EA7297-5F2C-4441-B275-0EEAB60BDB4C}"/>
                </a:ext>
              </a:extLst>
            </p:cNvPr>
            <p:cNvSpPr>
              <a:spLocks/>
            </p:cNvSpPr>
            <p:nvPr/>
          </p:nvSpPr>
          <p:spPr bwMode="auto">
            <a:xfrm>
              <a:off x="7145338" y="3903663"/>
              <a:ext cx="276225" cy="242888"/>
            </a:xfrm>
            <a:custGeom>
              <a:avLst/>
              <a:gdLst>
                <a:gd name="T0" fmla="*/ 317 w 323"/>
                <a:gd name="T1" fmla="*/ 25 h 285"/>
                <a:gd name="T2" fmla="*/ 24 w 323"/>
                <a:gd name="T3" fmla="*/ 280 h 285"/>
                <a:gd name="T4" fmla="*/ 5 w 323"/>
                <a:gd name="T5" fmla="*/ 279 h 285"/>
                <a:gd name="T6" fmla="*/ 6 w 323"/>
                <a:gd name="T7" fmla="*/ 260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9"/>
                  </a:cubicBezTo>
                  <a:cubicBezTo>
                    <a:pt x="0" y="273"/>
                    <a:pt x="1" y="264"/>
                    <a:pt x="6" y="260"/>
                  </a:cubicBezTo>
                  <a:cubicBezTo>
                    <a:pt x="299" y="5"/>
                    <a:pt x="299" y="5"/>
                    <a:pt x="299" y="5"/>
                  </a:cubicBezTo>
                  <a:cubicBezTo>
                    <a:pt x="305" y="0"/>
                    <a:pt x="313" y="1"/>
                    <a:pt x="318" y="6"/>
                  </a:cubicBezTo>
                  <a:cubicBezTo>
                    <a:pt x="323" y="12"/>
                    <a:pt x="322" y="21"/>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4">
              <a:extLst>
                <a:ext uri="{FF2B5EF4-FFF2-40B4-BE49-F238E27FC236}">
                  <a16:creationId xmlns:a16="http://schemas.microsoft.com/office/drawing/2014/main" id="{B9767457-DA62-4059-9F74-160378A3FFCE}"/>
                </a:ext>
              </a:extLst>
            </p:cNvPr>
            <p:cNvSpPr>
              <a:spLocks/>
            </p:cNvSpPr>
            <p:nvPr/>
          </p:nvSpPr>
          <p:spPr bwMode="auto">
            <a:xfrm>
              <a:off x="7367588" y="4159250"/>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7"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5">
              <a:extLst>
                <a:ext uri="{FF2B5EF4-FFF2-40B4-BE49-F238E27FC236}">
                  <a16:creationId xmlns:a16="http://schemas.microsoft.com/office/drawing/2014/main" id="{10144363-F010-45A1-88A0-9D98C77177B2}"/>
                </a:ext>
              </a:extLst>
            </p:cNvPr>
            <p:cNvSpPr>
              <a:spLocks/>
            </p:cNvSpPr>
            <p:nvPr/>
          </p:nvSpPr>
          <p:spPr bwMode="auto">
            <a:xfrm>
              <a:off x="7405688" y="4203700"/>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6">
              <a:extLst>
                <a:ext uri="{FF2B5EF4-FFF2-40B4-BE49-F238E27FC236}">
                  <a16:creationId xmlns:a16="http://schemas.microsoft.com/office/drawing/2014/main" id="{52971B16-DB52-43C9-A78F-B3CCA8C50068}"/>
                </a:ext>
              </a:extLst>
            </p:cNvPr>
            <p:cNvSpPr>
              <a:spLocks/>
            </p:cNvSpPr>
            <p:nvPr/>
          </p:nvSpPr>
          <p:spPr bwMode="auto">
            <a:xfrm>
              <a:off x="7612063" y="4440238"/>
              <a:ext cx="276225"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4"/>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7">
              <a:extLst>
                <a:ext uri="{FF2B5EF4-FFF2-40B4-BE49-F238E27FC236}">
                  <a16:creationId xmlns:a16="http://schemas.microsoft.com/office/drawing/2014/main" id="{C9D71A51-B6B9-46FC-9007-B852C82F55A9}"/>
                </a:ext>
              </a:extLst>
            </p:cNvPr>
            <p:cNvSpPr>
              <a:spLocks/>
            </p:cNvSpPr>
            <p:nvPr/>
          </p:nvSpPr>
          <p:spPr bwMode="auto">
            <a:xfrm>
              <a:off x="7650163" y="4484688"/>
              <a:ext cx="276225"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3"/>
                    <a:pt x="1" y="264"/>
                    <a:pt x="6" y="259"/>
                  </a:cubicBezTo>
                  <a:cubicBezTo>
                    <a:pt x="299" y="5"/>
                    <a:pt x="299" y="5"/>
                    <a:pt x="299" y="5"/>
                  </a:cubicBezTo>
                  <a:cubicBezTo>
                    <a:pt x="305" y="0"/>
                    <a:pt x="313" y="0"/>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8">
              <a:extLst>
                <a:ext uri="{FF2B5EF4-FFF2-40B4-BE49-F238E27FC236}">
                  <a16:creationId xmlns:a16="http://schemas.microsoft.com/office/drawing/2014/main" id="{60D00625-C073-49F6-B708-1775B5B87E2C}"/>
                </a:ext>
              </a:extLst>
            </p:cNvPr>
            <p:cNvSpPr>
              <a:spLocks/>
            </p:cNvSpPr>
            <p:nvPr/>
          </p:nvSpPr>
          <p:spPr bwMode="auto">
            <a:xfrm>
              <a:off x="6084888" y="11112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9">
              <a:extLst>
                <a:ext uri="{FF2B5EF4-FFF2-40B4-BE49-F238E27FC236}">
                  <a16:creationId xmlns:a16="http://schemas.microsoft.com/office/drawing/2014/main" id="{F5E3BF29-183B-4394-BED1-DD3D8AB48917}"/>
                </a:ext>
              </a:extLst>
            </p:cNvPr>
            <p:cNvSpPr>
              <a:spLocks/>
            </p:cNvSpPr>
            <p:nvPr/>
          </p:nvSpPr>
          <p:spPr bwMode="auto">
            <a:xfrm>
              <a:off x="5957888" y="96520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0">
              <a:extLst>
                <a:ext uri="{FF2B5EF4-FFF2-40B4-BE49-F238E27FC236}">
                  <a16:creationId xmlns:a16="http://schemas.microsoft.com/office/drawing/2014/main" id="{54AD1B6A-E85E-48F9-A7CB-119CE0FE31DC}"/>
                </a:ext>
              </a:extLst>
            </p:cNvPr>
            <p:cNvSpPr>
              <a:spLocks/>
            </p:cNvSpPr>
            <p:nvPr/>
          </p:nvSpPr>
          <p:spPr bwMode="auto">
            <a:xfrm>
              <a:off x="5848350" y="836613"/>
              <a:ext cx="1816100" cy="1581150"/>
            </a:xfrm>
            <a:custGeom>
              <a:avLst/>
              <a:gdLst>
                <a:gd name="T0" fmla="*/ 1144 w 1144"/>
                <a:gd name="T1" fmla="*/ 4 h 996"/>
                <a:gd name="T2" fmla="*/ 3 w 1144"/>
                <a:gd name="T3" fmla="*/ 996 h 996"/>
                <a:gd name="T4" fmla="*/ 0 w 1144"/>
                <a:gd name="T5" fmla="*/ 992 h 996"/>
                <a:gd name="T6" fmla="*/ 1140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0"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1">
              <a:extLst>
                <a:ext uri="{FF2B5EF4-FFF2-40B4-BE49-F238E27FC236}">
                  <a16:creationId xmlns:a16="http://schemas.microsoft.com/office/drawing/2014/main" id="{42AA686C-D54D-428A-8C48-6DD62219D44D}"/>
                </a:ext>
              </a:extLst>
            </p:cNvPr>
            <p:cNvSpPr>
              <a:spLocks/>
            </p:cNvSpPr>
            <p:nvPr/>
          </p:nvSpPr>
          <p:spPr bwMode="auto">
            <a:xfrm>
              <a:off x="6207125" y="12509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2">
              <a:extLst>
                <a:ext uri="{FF2B5EF4-FFF2-40B4-BE49-F238E27FC236}">
                  <a16:creationId xmlns:a16="http://schemas.microsoft.com/office/drawing/2014/main" id="{D4D67655-7E60-4CC8-BAA0-DD1686E2AF1D}"/>
                </a:ext>
              </a:extLst>
            </p:cNvPr>
            <p:cNvSpPr>
              <a:spLocks/>
            </p:cNvSpPr>
            <p:nvPr/>
          </p:nvSpPr>
          <p:spPr bwMode="auto">
            <a:xfrm>
              <a:off x="6327775" y="1390650"/>
              <a:ext cx="1817688" cy="1581150"/>
            </a:xfrm>
            <a:custGeom>
              <a:avLst/>
              <a:gdLst>
                <a:gd name="T0" fmla="*/ 1145 w 1145"/>
                <a:gd name="T1" fmla="*/ 4 h 996"/>
                <a:gd name="T2" fmla="*/ 4 w 1145"/>
                <a:gd name="T3" fmla="*/ 996 h 996"/>
                <a:gd name="T4" fmla="*/ 0 w 1145"/>
                <a:gd name="T5" fmla="*/ 992 h 996"/>
                <a:gd name="T6" fmla="*/ 1141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4" y="996"/>
                  </a:lnTo>
                  <a:lnTo>
                    <a:pt x="0" y="992"/>
                  </a:lnTo>
                  <a:lnTo>
                    <a:pt x="1141"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3">
              <a:extLst>
                <a:ext uri="{FF2B5EF4-FFF2-40B4-BE49-F238E27FC236}">
                  <a16:creationId xmlns:a16="http://schemas.microsoft.com/office/drawing/2014/main" id="{0D310906-9CF8-45A7-BF30-745163953EA5}"/>
                </a:ext>
              </a:extLst>
            </p:cNvPr>
            <p:cNvSpPr>
              <a:spLocks/>
            </p:cNvSpPr>
            <p:nvPr/>
          </p:nvSpPr>
          <p:spPr bwMode="auto">
            <a:xfrm>
              <a:off x="6450013" y="153035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4">
              <a:extLst>
                <a:ext uri="{FF2B5EF4-FFF2-40B4-BE49-F238E27FC236}">
                  <a16:creationId xmlns:a16="http://schemas.microsoft.com/office/drawing/2014/main" id="{D64273C5-8EE6-4AE6-B93F-68D91702D018}"/>
                </a:ext>
              </a:extLst>
            </p:cNvPr>
            <p:cNvSpPr>
              <a:spLocks/>
            </p:cNvSpPr>
            <p:nvPr/>
          </p:nvSpPr>
          <p:spPr bwMode="auto">
            <a:xfrm>
              <a:off x="6572250" y="1670050"/>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5">
              <a:extLst>
                <a:ext uri="{FF2B5EF4-FFF2-40B4-BE49-F238E27FC236}">
                  <a16:creationId xmlns:a16="http://schemas.microsoft.com/office/drawing/2014/main" id="{6EE03EC4-2BD1-4FF3-8DF4-6B244E112F24}"/>
                </a:ext>
              </a:extLst>
            </p:cNvPr>
            <p:cNvSpPr>
              <a:spLocks/>
            </p:cNvSpPr>
            <p:nvPr/>
          </p:nvSpPr>
          <p:spPr bwMode="auto">
            <a:xfrm>
              <a:off x="6692900" y="1809750"/>
              <a:ext cx="1819275" cy="1581150"/>
            </a:xfrm>
            <a:custGeom>
              <a:avLst/>
              <a:gdLst>
                <a:gd name="T0" fmla="*/ 1146 w 1146"/>
                <a:gd name="T1" fmla="*/ 3 h 996"/>
                <a:gd name="T2" fmla="*/ 4 w 1146"/>
                <a:gd name="T3" fmla="*/ 996 h 996"/>
                <a:gd name="T4" fmla="*/ 0 w 1146"/>
                <a:gd name="T5" fmla="*/ 992 h 996"/>
                <a:gd name="T6" fmla="*/ 1142 w 1146"/>
                <a:gd name="T7" fmla="*/ 0 h 996"/>
                <a:gd name="T8" fmla="*/ 1146 w 1146"/>
                <a:gd name="T9" fmla="*/ 3 h 996"/>
              </a:gdLst>
              <a:ahLst/>
              <a:cxnLst>
                <a:cxn ang="0">
                  <a:pos x="T0" y="T1"/>
                </a:cxn>
                <a:cxn ang="0">
                  <a:pos x="T2" y="T3"/>
                </a:cxn>
                <a:cxn ang="0">
                  <a:pos x="T4" y="T5"/>
                </a:cxn>
                <a:cxn ang="0">
                  <a:pos x="T6" y="T7"/>
                </a:cxn>
                <a:cxn ang="0">
                  <a:pos x="T8" y="T9"/>
                </a:cxn>
              </a:cxnLst>
              <a:rect l="0" t="0" r="r" b="b"/>
              <a:pathLst>
                <a:path w="1146" h="996">
                  <a:moveTo>
                    <a:pt x="1146" y="3"/>
                  </a:moveTo>
                  <a:lnTo>
                    <a:pt x="4" y="996"/>
                  </a:lnTo>
                  <a:lnTo>
                    <a:pt x="0" y="992"/>
                  </a:lnTo>
                  <a:lnTo>
                    <a:pt x="1142" y="0"/>
                  </a:lnTo>
                  <a:lnTo>
                    <a:pt x="1146"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6">
              <a:extLst>
                <a:ext uri="{FF2B5EF4-FFF2-40B4-BE49-F238E27FC236}">
                  <a16:creationId xmlns:a16="http://schemas.microsoft.com/office/drawing/2014/main" id="{8A97E344-7D44-418A-9A3F-EF358AE34CFD}"/>
                </a:ext>
              </a:extLst>
            </p:cNvPr>
            <p:cNvSpPr>
              <a:spLocks/>
            </p:cNvSpPr>
            <p:nvPr/>
          </p:nvSpPr>
          <p:spPr bwMode="auto">
            <a:xfrm>
              <a:off x="6808788" y="1943100"/>
              <a:ext cx="1819275" cy="1581150"/>
            </a:xfrm>
            <a:custGeom>
              <a:avLst/>
              <a:gdLst>
                <a:gd name="T0" fmla="*/ 1146 w 1146"/>
                <a:gd name="T1" fmla="*/ 4 h 996"/>
                <a:gd name="T2" fmla="*/ 4 w 1146"/>
                <a:gd name="T3" fmla="*/ 996 h 996"/>
                <a:gd name="T4" fmla="*/ 0 w 1146"/>
                <a:gd name="T5" fmla="*/ 993 h 996"/>
                <a:gd name="T6" fmla="*/ 1142 w 1146"/>
                <a:gd name="T7" fmla="*/ 0 h 996"/>
                <a:gd name="T8" fmla="*/ 1146 w 1146"/>
                <a:gd name="T9" fmla="*/ 4 h 996"/>
              </a:gdLst>
              <a:ahLst/>
              <a:cxnLst>
                <a:cxn ang="0">
                  <a:pos x="T0" y="T1"/>
                </a:cxn>
                <a:cxn ang="0">
                  <a:pos x="T2" y="T3"/>
                </a:cxn>
                <a:cxn ang="0">
                  <a:pos x="T4" y="T5"/>
                </a:cxn>
                <a:cxn ang="0">
                  <a:pos x="T6" y="T7"/>
                </a:cxn>
                <a:cxn ang="0">
                  <a:pos x="T8" y="T9"/>
                </a:cxn>
              </a:cxnLst>
              <a:rect l="0" t="0" r="r" b="b"/>
              <a:pathLst>
                <a:path w="1146" h="996">
                  <a:moveTo>
                    <a:pt x="1146" y="4"/>
                  </a:moveTo>
                  <a:lnTo>
                    <a:pt x="4" y="996"/>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
              <a:extLst>
                <a:ext uri="{FF2B5EF4-FFF2-40B4-BE49-F238E27FC236}">
                  <a16:creationId xmlns:a16="http://schemas.microsoft.com/office/drawing/2014/main" id="{B4E58767-DAAC-4556-B4CB-E9502600EFE3}"/>
                </a:ext>
              </a:extLst>
            </p:cNvPr>
            <p:cNvSpPr>
              <a:spLocks/>
            </p:cNvSpPr>
            <p:nvPr/>
          </p:nvSpPr>
          <p:spPr bwMode="auto">
            <a:xfrm>
              <a:off x="6935788" y="2089150"/>
              <a:ext cx="1819275" cy="1582738"/>
            </a:xfrm>
            <a:custGeom>
              <a:avLst/>
              <a:gdLst>
                <a:gd name="T0" fmla="*/ 1146 w 1146"/>
                <a:gd name="T1" fmla="*/ 4 h 997"/>
                <a:gd name="T2" fmla="*/ 4 w 1146"/>
                <a:gd name="T3" fmla="*/ 997 h 997"/>
                <a:gd name="T4" fmla="*/ 0 w 1146"/>
                <a:gd name="T5" fmla="*/ 993 h 997"/>
                <a:gd name="T6" fmla="*/ 1142 w 1146"/>
                <a:gd name="T7" fmla="*/ 0 h 997"/>
                <a:gd name="T8" fmla="*/ 1146 w 1146"/>
                <a:gd name="T9" fmla="*/ 4 h 997"/>
              </a:gdLst>
              <a:ahLst/>
              <a:cxnLst>
                <a:cxn ang="0">
                  <a:pos x="T0" y="T1"/>
                </a:cxn>
                <a:cxn ang="0">
                  <a:pos x="T2" y="T3"/>
                </a:cxn>
                <a:cxn ang="0">
                  <a:pos x="T4" y="T5"/>
                </a:cxn>
                <a:cxn ang="0">
                  <a:pos x="T6" y="T7"/>
                </a:cxn>
                <a:cxn ang="0">
                  <a:pos x="T8" y="T9"/>
                </a:cxn>
              </a:cxnLst>
              <a:rect l="0" t="0" r="r" b="b"/>
              <a:pathLst>
                <a:path w="1146" h="997">
                  <a:moveTo>
                    <a:pt x="1146" y="4"/>
                  </a:moveTo>
                  <a:lnTo>
                    <a:pt x="4" y="997"/>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296CB66B-61E7-4CA1-974D-7D9AE8B0F62F}"/>
                </a:ext>
              </a:extLst>
            </p:cNvPr>
            <p:cNvSpPr>
              <a:spLocks/>
            </p:cNvSpPr>
            <p:nvPr/>
          </p:nvSpPr>
          <p:spPr bwMode="auto">
            <a:xfrm>
              <a:off x="7053263" y="22240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3F49FB51-0440-4E30-971D-DE8E172A6C99}"/>
                </a:ext>
              </a:extLst>
            </p:cNvPr>
            <p:cNvSpPr>
              <a:spLocks/>
            </p:cNvSpPr>
            <p:nvPr/>
          </p:nvSpPr>
          <p:spPr bwMode="auto">
            <a:xfrm>
              <a:off x="7169150" y="2357438"/>
              <a:ext cx="1817688" cy="1581150"/>
            </a:xfrm>
            <a:custGeom>
              <a:avLst/>
              <a:gdLst>
                <a:gd name="T0" fmla="*/ 1145 w 1145"/>
                <a:gd name="T1" fmla="*/ 4 h 996"/>
                <a:gd name="T2" fmla="*/ 3 w 1145"/>
                <a:gd name="T3" fmla="*/ 996 h 996"/>
                <a:gd name="T4" fmla="*/ 0 w 1145"/>
                <a:gd name="T5" fmla="*/ 992 h 996"/>
                <a:gd name="T6" fmla="*/ 1142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3" y="996"/>
                  </a:lnTo>
                  <a:lnTo>
                    <a:pt x="0" y="992"/>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EB105448-C926-4990-915F-82E23EB530D7}"/>
                </a:ext>
              </a:extLst>
            </p:cNvPr>
            <p:cNvSpPr>
              <a:spLocks/>
            </p:cNvSpPr>
            <p:nvPr/>
          </p:nvSpPr>
          <p:spPr bwMode="auto">
            <a:xfrm>
              <a:off x="7296150" y="25034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C048C9D4-1453-40FF-A730-AE130E34170B}"/>
                </a:ext>
              </a:extLst>
            </p:cNvPr>
            <p:cNvSpPr>
              <a:spLocks/>
            </p:cNvSpPr>
            <p:nvPr/>
          </p:nvSpPr>
          <p:spPr bwMode="auto">
            <a:xfrm>
              <a:off x="7427913" y="26558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74A82DF6-B1AF-4CCF-A5A7-4C52236FFAD5}"/>
                </a:ext>
              </a:extLst>
            </p:cNvPr>
            <p:cNvSpPr>
              <a:spLocks/>
            </p:cNvSpPr>
            <p:nvPr/>
          </p:nvSpPr>
          <p:spPr bwMode="auto">
            <a:xfrm>
              <a:off x="7554913" y="28019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0D03282C-7287-4383-8210-FED13BF77A92}"/>
                </a:ext>
              </a:extLst>
            </p:cNvPr>
            <p:cNvSpPr>
              <a:spLocks/>
            </p:cNvSpPr>
            <p:nvPr/>
          </p:nvSpPr>
          <p:spPr bwMode="auto">
            <a:xfrm>
              <a:off x="7677150" y="29416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1E212376-E7B1-436E-80DA-7DAE03D66A2F}"/>
                </a:ext>
              </a:extLst>
            </p:cNvPr>
            <p:cNvSpPr>
              <a:spLocks/>
            </p:cNvSpPr>
            <p:nvPr/>
          </p:nvSpPr>
          <p:spPr bwMode="auto">
            <a:xfrm>
              <a:off x="7804150" y="3086100"/>
              <a:ext cx="1817688" cy="1582738"/>
            </a:xfrm>
            <a:custGeom>
              <a:avLst/>
              <a:gdLst>
                <a:gd name="T0" fmla="*/ 1145 w 1145"/>
                <a:gd name="T1" fmla="*/ 4 h 997"/>
                <a:gd name="T2" fmla="*/ 3 w 1145"/>
                <a:gd name="T3" fmla="*/ 997 h 997"/>
                <a:gd name="T4" fmla="*/ 0 w 1145"/>
                <a:gd name="T5" fmla="*/ 994 h 997"/>
                <a:gd name="T6" fmla="*/ 1142 w 1145"/>
                <a:gd name="T7" fmla="*/ 0 h 997"/>
                <a:gd name="T8" fmla="*/ 1145 w 1145"/>
                <a:gd name="T9" fmla="*/ 4 h 997"/>
              </a:gdLst>
              <a:ahLst/>
              <a:cxnLst>
                <a:cxn ang="0">
                  <a:pos x="T0" y="T1"/>
                </a:cxn>
                <a:cxn ang="0">
                  <a:pos x="T2" y="T3"/>
                </a:cxn>
                <a:cxn ang="0">
                  <a:pos x="T4" y="T5"/>
                </a:cxn>
                <a:cxn ang="0">
                  <a:pos x="T6" y="T7"/>
                </a:cxn>
                <a:cxn ang="0">
                  <a:pos x="T8" y="T9"/>
                </a:cxn>
              </a:cxnLst>
              <a:rect l="0" t="0" r="r" b="b"/>
              <a:pathLst>
                <a:path w="1145" h="997">
                  <a:moveTo>
                    <a:pt x="1145" y="4"/>
                  </a:moveTo>
                  <a:lnTo>
                    <a:pt x="3" y="997"/>
                  </a:lnTo>
                  <a:lnTo>
                    <a:pt x="0" y="994"/>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85">
              <a:extLst>
                <a:ext uri="{FF2B5EF4-FFF2-40B4-BE49-F238E27FC236}">
                  <a16:creationId xmlns:a16="http://schemas.microsoft.com/office/drawing/2014/main" id="{85B95770-FA23-4892-8102-1FF2391C6C81}"/>
                </a:ext>
              </a:extLst>
            </p:cNvPr>
            <p:cNvSpPr>
              <a:spLocks/>
            </p:cNvSpPr>
            <p:nvPr/>
          </p:nvSpPr>
          <p:spPr bwMode="auto">
            <a:xfrm>
              <a:off x="7931150" y="3236913"/>
              <a:ext cx="1811338" cy="1577975"/>
            </a:xfrm>
            <a:custGeom>
              <a:avLst/>
              <a:gdLst>
                <a:gd name="T0" fmla="*/ 2113 w 2113"/>
                <a:gd name="T1" fmla="*/ 8 h 1840"/>
                <a:gd name="T2" fmla="*/ 6 w 2113"/>
                <a:gd name="T3" fmla="*/ 1840 h 1840"/>
                <a:gd name="T4" fmla="*/ 0 w 2113"/>
                <a:gd name="T5" fmla="*/ 1833 h 1840"/>
                <a:gd name="T6" fmla="*/ 2109 w 2113"/>
                <a:gd name="T7" fmla="*/ 0 h 1840"/>
                <a:gd name="T8" fmla="*/ 2113 w 2113"/>
                <a:gd name="T9" fmla="*/ 8 h 1840"/>
              </a:gdLst>
              <a:ahLst/>
              <a:cxnLst>
                <a:cxn ang="0">
                  <a:pos x="T0" y="T1"/>
                </a:cxn>
                <a:cxn ang="0">
                  <a:pos x="T2" y="T3"/>
                </a:cxn>
                <a:cxn ang="0">
                  <a:pos x="T4" y="T5"/>
                </a:cxn>
                <a:cxn ang="0">
                  <a:pos x="T6" y="T7"/>
                </a:cxn>
                <a:cxn ang="0">
                  <a:pos x="T8" y="T9"/>
                </a:cxn>
              </a:cxnLst>
              <a:rect l="0" t="0" r="r" b="b"/>
              <a:pathLst>
                <a:path w="2113" h="1840">
                  <a:moveTo>
                    <a:pt x="2113" y="8"/>
                  </a:moveTo>
                  <a:cubicBezTo>
                    <a:pt x="6" y="1840"/>
                    <a:pt x="6" y="1840"/>
                    <a:pt x="6" y="1840"/>
                  </a:cubicBezTo>
                  <a:cubicBezTo>
                    <a:pt x="0" y="1833"/>
                    <a:pt x="0" y="1833"/>
                    <a:pt x="0" y="1833"/>
                  </a:cubicBezTo>
                  <a:cubicBezTo>
                    <a:pt x="2109" y="0"/>
                    <a:pt x="2109" y="0"/>
                    <a:pt x="2109" y="0"/>
                  </a:cubicBezTo>
                  <a:cubicBezTo>
                    <a:pt x="2110" y="3"/>
                    <a:pt x="2112" y="6"/>
                    <a:pt x="2113" y="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6">
              <a:extLst>
                <a:ext uri="{FF2B5EF4-FFF2-40B4-BE49-F238E27FC236}">
                  <a16:creationId xmlns:a16="http://schemas.microsoft.com/office/drawing/2014/main" id="{D9956E13-C68D-4B98-9743-9F6A2014E8B1}"/>
                </a:ext>
              </a:extLst>
            </p:cNvPr>
            <p:cNvSpPr>
              <a:spLocks/>
            </p:cNvSpPr>
            <p:nvPr/>
          </p:nvSpPr>
          <p:spPr bwMode="auto">
            <a:xfrm>
              <a:off x="365125" y="420688"/>
              <a:ext cx="3394075" cy="3422650"/>
            </a:xfrm>
            <a:custGeom>
              <a:avLst/>
              <a:gdLst>
                <a:gd name="T0" fmla="*/ 1114 w 2138"/>
                <a:gd name="T1" fmla="*/ 0 h 2156"/>
                <a:gd name="T2" fmla="*/ 2138 w 2138"/>
                <a:gd name="T3" fmla="*/ 936 h 2156"/>
                <a:gd name="T4" fmla="*/ 1023 w 2138"/>
                <a:gd name="T5" fmla="*/ 2156 h 2156"/>
                <a:gd name="T6" fmla="*/ 0 w 2138"/>
                <a:gd name="T7" fmla="*/ 1220 h 2156"/>
                <a:gd name="T8" fmla="*/ 1114 w 2138"/>
                <a:gd name="T9" fmla="*/ 0 h 2156"/>
              </a:gdLst>
              <a:ahLst/>
              <a:cxnLst>
                <a:cxn ang="0">
                  <a:pos x="T0" y="T1"/>
                </a:cxn>
                <a:cxn ang="0">
                  <a:pos x="T2" y="T3"/>
                </a:cxn>
                <a:cxn ang="0">
                  <a:pos x="T4" y="T5"/>
                </a:cxn>
                <a:cxn ang="0">
                  <a:pos x="T6" y="T7"/>
                </a:cxn>
                <a:cxn ang="0">
                  <a:pos x="T8" y="T9"/>
                </a:cxn>
              </a:cxnLst>
              <a:rect l="0" t="0" r="r" b="b"/>
              <a:pathLst>
                <a:path w="2138" h="2156">
                  <a:moveTo>
                    <a:pt x="1114" y="0"/>
                  </a:moveTo>
                  <a:lnTo>
                    <a:pt x="2138" y="936"/>
                  </a:lnTo>
                  <a:lnTo>
                    <a:pt x="1023" y="2156"/>
                  </a:lnTo>
                  <a:lnTo>
                    <a:pt x="0" y="1220"/>
                  </a:lnTo>
                  <a:lnTo>
                    <a:pt x="1114" y="0"/>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87">
              <a:extLst>
                <a:ext uri="{FF2B5EF4-FFF2-40B4-BE49-F238E27FC236}">
                  <a16:creationId xmlns:a16="http://schemas.microsoft.com/office/drawing/2014/main" id="{F694CADD-27A8-4D5F-BAF7-943AFACA12C6}"/>
                </a:ext>
              </a:extLst>
            </p:cNvPr>
            <p:cNvSpPr>
              <a:spLocks/>
            </p:cNvSpPr>
            <p:nvPr/>
          </p:nvSpPr>
          <p:spPr bwMode="auto">
            <a:xfrm>
              <a:off x="11822113" y="3962400"/>
              <a:ext cx="3275013" cy="3054350"/>
            </a:xfrm>
            <a:custGeom>
              <a:avLst/>
              <a:gdLst>
                <a:gd name="T0" fmla="*/ 544 w 2063"/>
                <a:gd name="T1" fmla="*/ 1924 h 1924"/>
                <a:gd name="T2" fmla="*/ 0 w 2063"/>
                <a:gd name="T3" fmla="*/ 647 h 1924"/>
                <a:gd name="T4" fmla="*/ 1520 w 2063"/>
                <a:gd name="T5" fmla="*/ 0 h 1924"/>
                <a:gd name="T6" fmla="*/ 2063 w 2063"/>
                <a:gd name="T7" fmla="*/ 1277 h 1924"/>
                <a:gd name="T8" fmla="*/ 544 w 2063"/>
                <a:gd name="T9" fmla="*/ 1924 h 1924"/>
              </a:gdLst>
              <a:ahLst/>
              <a:cxnLst>
                <a:cxn ang="0">
                  <a:pos x="T0" y="T1"/>
                </a:cxn>
                <a:cxn ang="0">
                  <a:pos x="T2" y="T3"/>
                </a:cxn>
                <a:cxn ang="0">
                  <a:pos x="T4" y="T5"/>
                </a:cxn>
                <a:cxn ang="0">
                  <a:pos x="T6" y="T7"/>
                </a:cxn>
                <a:cxn ang="0">
                  <a:pos x="T8" y="T9"/>
                </a:cxn>
              </a:cxnLst>
              <a:rect l="0" t="0" r="r" b="b"/>
              <a:pathLst>
                <a:path w="2063" h="1924">
                  <a:moveTo>
                    <a:pt x="544" y="1924"/>
                  </a:moveTo>
                  <a:lnTo>
                    <a:pt x="0" y="647"/>
                  </a:lnTo>
                  <a:lnTo>
                    <a:pt x="1520" y="0"/>
                  </a:lnTo>
                  <a:lnTo>
                    <a:pt x="2063" y="1277"/>
                  </a:lnTo>
                  <a:lnTo>
                    <a:pt x="544" y="1924"/>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88">
              <a:extLst>
                <a:ext uri="{FF2B5EF4-FFF2-40B4-BE49-F238E27FC236}">
                  <a16:creationId xmlns:a16="http://schemas.microsoft.com/office/drawing/2014/main" id="{B237EA37-0138-41CF-803D-51C5616A8D67}"/>
                </a:ext>
              </a:extLst>
            </p:cNvPr>
            <p:cNvSpPr>
              <a:spLocks/>
            </p:cNvSpPr>
            <p:nvPr/>
          </p:nvSpPr>
          <p:spPr bwMode="auto">
            <a:xfrm>
              <a:off x="3041650" y="781050"/>
              <a:ext cx="463550" cy="1554163"/>
            </a:xfrm>
            <a:custGeom>
              <a:avLst/>
              <a:gdLst>
                <a:gd name="T0" fmla="*/ 310 w 541"/>
                <a:gd name="T1" fmla="*/ 4 h 1813"/>
                <a:gd name="T2" fmla="*/ 2 w 541"/>
                <a:gd name="T3" fmla="*/ 1755 h 1813"/>
                <a:gd name="T4" fmla="*/ 30 w 541"/>
                <a:gd name="T5" fmla="*/ 1780 h 1813"/>
                <a:gd name="T6" fmla="*/ 198 w 541"/>
                <a:gd name="T7" fmla="*/ 1810 h 1813"/>
                <a:gd name="T8" fmla="*/ 233 w 541"/>
                <a:gd name="T9" fmla="*/ 1796 h 1813"/>
                <a:gd name="T10" fmla="*/ 541 w 541"/>
                <a:gd name="T11" fmla="*/ 45 h 1813"/>
                <a:gd name="T12" fmla="*/ 540 w 541"/>
                <a:gd name="T13" fmla="*/ 40 h 1813"/>
                <a:gd name="T14" fmla="*/ 311 w 541"/>
                <a:gd name="T15" fmla="*/ 0 h 1813"/>
                <a:gd name="T16" fmla="*/ 310 w 541"/>
                <a:gd name="T17" fmla="*/ 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13">
                  <a:moveTo>
                    <a:pt x="310" y="4"/>
                  </a:moveTo>
                  <a:cubicBezTo>
                    <a:pt x="2" y="1755"/>
                    <a:pt x="2" y="1755"/>
                    <a:pt x="2" y="1755"/>
                  </a:cubicBezTo>
                  <a:cubicBezTo>
                    <a:pt x="0" y="1766"/>
                    <a:pt x="13" y="1777"/>
                    <a:pt x="30" y="1780"/>
                  </a:cubicBezTo>
                  <a:cubicBezTo>
                    <a:pt x="198" y="1810"/>
                    <a:pt x="198" y="1810"/>
                    <a:pt x="198" y="1810"/>
                  </a:cubicBezTo>
                  <a:cubicBezTo>
                    <a:pt x="216" y="1813"/>
                    <a:pt x="231" y="1807"/>
                    <a:pt x="233" y="1796"/>
                  </a:cubicBezTo>
                  <a:cubicBezTo>
                    <a:pt x="541" y="45"/>
                    <a:pt x="541" y="45"/>
                    <a:pt x="541" y="45"/>
                  </a:cubicBezTo>
                  <a:cubicBezTo>
                    <a:pt x="541" y="43"/>
                    <a:pt x="541" y="42"/>
                    <a:pt x="540" y="40"/>
                  </a:cubicBezTo>
                  <a:cubicBezTo>
                    <a:pt x="311" y="0"/>
                    <a:pt x="311" y="0"/>
                    <a:pt x="311" y="0"/>
                  </a:cubicBezTo>
                  <a:cubicBezTo>
                    <a:pt x="311" y="1"/>
                    <a:pt x="310" y="3"/>
                    <a:pt x="310" y="4"/>
                  </a:cubicBezTo>
                  <a:close/>
                </a:path>
              </a:pathLst>
            </a:custGeom>
            <a:solidFill>
              <a:srgbClr val="F4BA2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89">
              <a:extLst>
                <a:ext uri="{FF2B5EF4-FFF2-40B4-BE49-F238E27FC236}">
                  <a16:creationId xmlns:a16="http://schemas.microsoft.com/office/drawing/2014/main" id="{05D829A6-4EC3-4EB5-B5AD-2958B4AB3C47}"/>
                </a:ext>
              </a:extLst>
            </p:cNvPr>
            <p:cNvSpPr>
              <a:spLocks/>
            </p:cNvSpPr>
            <p:nvPr/>
          </p:nvSpPr>
          <p:spPr bwMode="auto">
            <a:xfrm>
              <a:off x="3154363" y="804863"/>
              <a:ext cx="350838" cy="1530350"/>
            </a:xfrm>
            <a:custGeom>
              <a:avLst/>
              <a:gdLst>
                <a:gd name="T0" fmla="*/ 0 w 411"/>
                <a:gd name="T1" fmla="*/ 1770 h 1785"/>
                <a:gd name="T2" fmla="*/ 68 w 411"/>
                <a:gd name="T3" fmla="*/ 1782 h 1785"/>
                <a:gd name="T4" fmla="*/ 103 w 411"/>
                <a:gd name="T5" fmla="*/ 1768 h 1785"/>
                <a:gd name="T6" fmla="*/ 411 w 411"/>
                <a:gd name="T7" fmla="*/ 17 h 1785"/>
                <a:gd name="T8" fmla="*/ 410 w 411"/>
                <a:gd name="T9" fmla="*/ 12 h 1785"/>
                <a:gd name="T10" fmla="*/ 342 w 411"/>
                <a:gd name="T11" fmla="*/ 0 h 1785"/>
                <a:gd name="T12" fmla="*/ 343 w 411"/>
                <a:gd name="T13" fmla="*/ 3 h 1785"/>
                <a:gd name="T14" fmla="*/ 342 w 411"/>
                <a:gd name="T15" fmla="*/ 5 h 1785"/>
                <a:gd name="T16" fmla="*/ 35 w 411"/>
                <a:gd name="T17" fmla="*/ 1756 h 1785"/>
                <a:gd name="T18" fmla="*/ 0 w 411"/>
                <a:gd name="T19" fmla="*/ 177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785">
                  <a:moveTo>
                    <a:pt x="0" y="1770"/>
                  </a:moveTo>
                  <a:cubicBezTo>
                    <a:pt x="68" y="1782"/>
                    <a:pt x="68" y="1782"/>
                    <a:pt x="68" y="1782"/>
                  </a:cubicBezTo>
                  <a:cubicBezTo>
                    <a:pt x="86" y="1785"/>
                    <a:pt x="101" y="1779"/>
                    <a:pt x="103" y="1768"/>
                  </a:cubicBezTo>
                  <a:cubicBezTo>
                    <a:pt x="411" y="17"/>
                    <a:pt x="411" y="17"/>
                    <a:pt x="411" y="17"/>
                  </a:cubicBezTo>
                  <a:cubicBezTo>
                    <a:pt x="411" y="15"/>
                    <a:pt x="411" y="14"/>
                    <a:pt x="410" y="12"/>
                  </a:cubicBezTo>
                  <a:cubicBezTo>
                    <a:pt x="342" y="0"/>
                    <a:pt x="342" y="0"/>
                    <a:pt x="342" y="0"/>
                  </a:cubicBezTo>
                  <a:cubicBezTo>
                    <a:pt x="343" y="1"/>
                    <a:pt x="343" y="2"/>
                    <a:pt x="343" y="3"/>
                  </a:cubicBezTo>
                  <a:cubicBezTo>
                    <a:pt x="343" y="4"/>
                    <a:pt x="342" y="4"/>
                    <a:pt x="342" y="5"/>
                  </a:cubicBezTo>
                  <a:cubicBezTo>
                    <a:pt x="35" y="1756"/>
                    <a:pt x="35" y="1756"/>
                    <a:pt x="35" y="1756"/>
                  </a:cubicBezTo>
                  <a:cubicBezTo>
                    <a:pt x="33" y="1767"/>
                    <a:pt x="17" y="1773"/>
                    <a:pt x="0" y="1770"/>
                  </a:cubicBezTo>
                  <a:close/>
                </a:path>
              </a:pathLst>
            </a:custGeom>
            <a:solidFill>
              <a:srgbClr val="FFDB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0">
              <a:extLst>
                <a:ext uri="{FF2B5EF4-FFF2-40B4-BE49-F238E27FC236}">
                  <a16:creationId xmlns:a16="http://schemas.microsoft.com/office/drawing/2014/main" id="{A30A101A-3CB0-4475-A948-F75A136619D8}"/>
                </a:ext>
              </a:extLst>
            </p:cNvPr>
            <p:cNvSpPr>
              <a:spLocks/>
            </p:cNvSpPr>
            <p:nvPr/>
          </p:nvSpPr>
          <p:spPr bwMode="auto">
            <a:xfrm>
              <a:off x="3113088" y="792163"/>
              <a:ext cx="334963" cy="1533525"/>
            </a:xfrm>
            <a:custGeom>
              <a:avLst/>
              <a:gdLst>
                <a:gd name="T0" fmla="*/ 309 w 391"/>
                <a:gd name="T1" fmla="*/ 4 h 1789"/>
                <a:gd name="T2" fmla="*/ 2 w 391"/>
                <a:gd name="T3" fmla="*/ 1756 h 1789"/>
                <a:gd name="T4" fmla="*/ 9 w 391"/>
                <a:gd name="T5" fmla="*/ 1777 h 1789"/>
                <a:gd name="T6" fmla="*/ 68 w 391"/>
                <a:gd name="T7" fmla="*/ 1788 h 1789"/>
                <a:gd name="T8" fmla="*/ 83 w 391"/>
                <a:gd name="T9" fmla="*/ 1770 h 1789"/>
                <a:gd name="T10" fmla="*/ 390 w 391"/>
                <a:gd name="T11" fmla="*/ 19 h 1789"/>
                <a:gd name="T12" fmla="*/ 391 w 391"/>
                <a:gd name="T13" fmla="*/ 17 h 1789"/>
                <a:gd name="T14" fmla="*/ 391 w 391"/>
                <a:gd name="T15" fmla="*/ 14 h 1789"/>
                <a:gd name="T16" fmla="*/ 310 w 391"/>
                <a:gd name="T17" fmla="*/ 0 h 1789"/>
                <a:gd name="T18" fmla="*/ 309 w 391"/>
                <a:gd name="T19" fmla="*/ 4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789">
                  <a:moveTo>
                    <a:pt x="309" y="4"/>
                  </a:moveTo>
                  <a:cubicBezTo>
                    <a:pt x="2" y="1756"/>
                    <a:pt x="2" y="1756"/>
                    <a:pt x="2" y="1756"/>
                  </a:cubicBezTo>
                  <a:cubicBezTo>
                    <a:pt x="0" y="1767"/>
                    <a:pt x="3" y="1776"/>
                    <a:pt x="9" y="1777"/>
                  </a:cubicBezTo>
                  <a:cubicBezTo>
                    <a:pt x="68" y="1788"/>
                    <a:pt x="68" y="1788"/>
                    <a:pt x="68" y="1788"/>
                  </a:cubicBezTo>
                  <a:cubicBezTo>
                    <a:pt x="74" y="1789"/>
                    <a:pt x="81" y="1781"/>
                    <a:pt x="83" y="1770"/>
                  </a:cubicBezTo>
                  <a:cubicBezTo>
                    <a:pt x="390" y="19"/>
                    <a:pt x="390" y="19"/>
                    <a:pt x="390" y="19"/>
                  </a:cubicBezTo>
                  <a:cubicBezTo>
                    <a:pt x="390" y="18"/>
                    <a:pt x="391" y="18"/>
                    <a:pt x="391" y="17"/>
                  </a:cubicBezTo>
                  <a:cubicBezTo>
                    <a:pt x="391" y="16"/>
                    <a:pt x="391" y="15"/>
                    <a:pt x="391" y="14"/>
                  </a:cubicBezTo>
                  <a:cubicBezTo>
                    <a:pt x="310" y="0"/>
                    <a:pt x="310" y="0"/>
                    <a:pt x="310" y="0"/>
                  </a:cubicBezTo>
                  <a:cubicBezTo>
                    <a:pt x="310" y="1"/>
                    <a:pt x="309" y="3"/>
                    <a:pt x="309" y="4"/>
                  </a:cubicBezTo>
                  <a:close/>
                </a:path>
              </a:pathLst>
            </a:custGeom>
            <a:solidFill>
              <a:srgbClr val="FFCC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91">
              <a:extLst>
                <a:ext uri="{FF2B5EF4-FFF2-40B4-BE49-F238E27FC236}">
                  <a16:creationId xmlns:a16="http://schemas.microsoft.com/office/drawing/2014/main" id="{615C41DD-A766-4FE1-A2C5-6B31325B0E14}"/>
                </a:ext>
              </a:extLst>
            </p:cNvPr>
            <p:cNvSpPr>
              <a:spLocks/>
            </p:cNvSpPr>
            <p:nvPr/>
          </p:nvSpPr>
          <p:spPr bwMode="auto">
            <a:xfrm>
              <a:off x="3308350" y="469900"/>
              <a:ext cx="196850" cy="344488"/>
            </a:xfrm>
            <a:custGeom>
              <a:avLst/>
              <a:gdLst>
                <a:gd name="T0" fmla="*/ 230 w 230"/>
                <a:gd name="T1" fmla="*/ 402 h 402"/>
                <a:gd name="T2" fmla="*/ 181 w 230"/>
                <a:gd name="T3" fmla="*/ 3 h 402"/>
                <a:gd name="T4" fmla="*/ 0 w 230"/>
                <a:gd name="T5" fmla="*/ 362 h 402"/>
                <a:gd name="T6" fmla="*/ 230 w 230"/>
                <a:gd name="T7" fmla="*/ 402 h 402"/>
              </a:gdLst>
              <a:ahLst/>
              <a:cxnLst>
                <a:cxn ang="0">
                  <a:pos x="T0" y="T1"/>
                </a:cxn>
                <a:cxn ang="0">
                  <a:pos x="T2" y="T3"/>
                </a:cxn>
                <a:cxn ang="0">
                  <a:pos x="T4" y="T5"/>
                </a:cxn>
                <a:cxn ang="0">
                  <a:pos x="T6" y="T7"/>
                </a:cxn>
              </a:cxnLst>
              <a:rect l="0" t="0" r="r" b="b"/>
              <a:pathLst>
                <a:path w="230" h="402">
                  <a:moveTo>
                    <a:pt x="230" y="402"/>
                  </a:moveTo>
                  <a:cubicBezTo>
                    <a:pt x="230" y="402"/>
                    <a:pt x="195" y="6"/>
                    <a:pt x="181" y="3"/>
                  </a:cubicBezTo>
                  <a:cubicBezTo>
                    <a:pt x="168" y="0"/>
                    <a:pt x="0" y="362"/>
                    <a:pt x="0" y="362"/>
                  </a:cubicBezTo>
                  <a:lnTo>
                    <a:pt x="230" y="402"/>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92">
              <a:extLst>
                <a:ext uri="{FF2B5EF4-FFF2-40B4-BE49-F238E27FC236}">
                  <a16:creationId xmlns:a16="http://schemas.microsoft.com/office/drawing/2014/main" id="{D65159B1-450F-4D4C-9B53-F9E6FC7A8F79}"/>
                </a:ext>
              </a:extLst>
            </p:cNvPr>
            <p:cNvSpPr>
              <a:spLocks/>
            </p:cNvSpPr>
            <p:nvPr/>
          </p:nvSpPr>
          <p:spPr bwMode="auto">
            <a:xfrm>
              <a:off x="3406775" y="469900"/>
              <a:ext cx="76200" cy="120650"/>
            </a:xfrm>
            <a:custGeom>
              <a:avLst/>
              <a:gdLst>
                <a:gd name="T0" fmla="*/ 90 w 90"/>
                <a:gd name="T1" fmla="*/ 140 h 140"/>
                <a:gd name="T2" fmla="*/ 68 w 90"/>
                <a:gd name="T3" fmla="*/ 0 h 140"/>
                <a:gd name="T4" fmla="*/ 0 w 90"/>
                <a:gd name="T5" fmla="*/ 124 h 140"/>
                <a:gd name="T6" fmla="*/ 90 w 90"/>
                <a:gd name="T7" fmla="*/ 140 h 140"/>
              </a:gdLst>
              <a:ahLst/>
              <a:cxnLst>
                <a:cxn ang="0">
                  <a:pos x="T0" y="T1"/>
                </a:cxn>
                <a:cxn ang="0">
                  <a:pos x="T2" y="T3"/>
                </a:cxn>
                <a:cxn ang="0">
                  <a:pos x="T4" y="T5"/>
                </a:cxn>
                <a:cxn ang="0">
                  <a:pos x="T6" y="T7"/>
                </a:cxn>
              </a:cxnLst>
              <a:rect l="0" t="0" r="r" b="b"/>
              <a:pathLst>
                <a:path w="90" h="140">
                  <a:moveTo>
                    <a:pt x="90" y="140"/>
                  </a:moveTo>
                  <a:cubicBezTo>
                    <a:pt x="90" y="140"/>
                    <a:pt x="75" y="0"/>
                    <a:pt x="68" y="0"/>
                  </a:cubicBezTo>
                  <a:cubicBezTo>
                    <a:pt x="60" y="0"/>
                    <a:pt x="0" y="124"/>
                    <a:pt x="0" y="124"/>
                  </a:cubicBezTo>
                  <a:lnTo>
                    <a:pt x="90" y="140"/>
                  </a:ln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93">
              <a:extLst>
                <a:ext uri="{FF2B5EF4-FFF2-40B4-BE49-F238E27FC236}">
                  <a16:creationId xmlns:a16="http://schemas.microsoft.com/office/drawing/2014/main" id="{B8EEA056-FA07-45CF-8CF9-1EE8E2BA3887}"/>
                </a:ext>
              </a:extLst>
            </p:cNvPr>
            <p:cNvSpPr>
              <a:spLocks/>
            </p:cNvSpPr>
            <p:nvPr/>
          </p:nvSpPr>
          <p:spPr bwMode="auto">
            <a:xfrm>
              <a:off x="8455025" y="5943600"/>
              <a:ext cx="2789238" cy="2543175"/>
            </a:xfrm>
            <a:custGeom>
              <a:avLst/>
              <a:gdLst>
                <a:gd name="T0" fmla="*/ 1078 w 3253"/>
                <a:gd name="T1" fmla="*/ 57 h 2966"/>
                <a:gd name="T2" fmla="*/ 765 w 3253"/>
                <a:gd name="T3" fmla="*/ 164 h 2966"/>
                <a:gd name="T4" fmla="*/ 56 w 3253"/>
                <a:gd name="T5" fmla="*/ 1614 h 2966"/>
                <a:gd name="T6" fmla="*/ 164 w 3253"/>
                <a:gd name="T7" fmla="*/ 1927 h 2966"/>
                <a:gd name="T8" fmla="*/ 2175 w 3253"/>
                <a:gd name="T9" fmla="*/ 2910 h 2966"/>
                <a:gd name="T10" fmla="*/ 2488 w 3253"/>
                <a:gd name="T11" fmla="*/ 2802 h 2966"/>
                <a:gd name="T12" fmla="*/ 3196 w 3253"/>
                <a:gd name="T13" fmla="*/ 1353 h 2966"/>
                <a:gd name="T14" fmla="*/ 3089 w 3253"/>
                <a:gd name="T15" fmla="*/ 1040 h 2966"/>
                <a:gd name="T16" fmla="*/ 1078 w 3253"/>
                <a:gd name="T17" fmla="*/ 57 h 2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3" h="2966">
                  <a:moveTo>
                    <a:pt x="1078" y="57"/>
                  </a:moveTo>
                  <a:cubicBezTo>
                    <a:pt x="962" y="0"/>
                    <a:pt x="821" y="49"/>
                    <a:pt x="765" y="164"/>
                  </a:cubicBezTo>
                  <a:cubicBezTo>
                    <a:pt x="56" y="1614"/>
                    <a:pt x="56" y="1614"/>
                    <a:pt x="56" y="1614"/>
                  </a:cubicBezTo>
                  <a:cubicBezTo>
                    <a:pt x="0" y="1729"/>
                    <a:pt x="48" y="1870"/>
                    <a:pt x="164" y="1927"/>
                  </a:cubicBezTo>
                  <a:cubicBezTo>
                    <a:pt x="2175" y="2910"/>
                    <a:pt x="2175" y="2910"/>
                    <a:pt x="2175" y="2910"/>
                  </a:cubicBezTo>
                  <a:cubicBezTo>
                    <a:pt x="2291" y="2966"/>
                    <a:pt x="2432" y="2918"/>
                    <a:pt x="2488" y="2802"/>
                  </a:cubicBezTo>
                  <a:cubicBezTo>
                    <a:pt x="3196" y="1353"/>
                    <a:pt x="3196" y="1353"/>
                    <a:pt x="3196" y="1353"/>
                  </a:cubicBezTo>
                  <a:cubicBezTo>
                    <a:pt x="3253" y="1237"/>
                    <a:pt x="3205" y="1096"/>
                    <a:pt x="3089" y="1040"/>
                  </a:cubicBezTo>
                  <a:cubicBezTo>
                    <a:pt x="1078" y="57"/>
                    <a:pt x="1078" y="57"/>
                    <a:pt x="1078" y="57"/>
                  </a:cubicBezTo>
                </a:path>
              </a:pathLst>
            </a:custGeom>
            <a:solidFill>
              <a:srgbClr val="CECF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94">
              <a:extLst>
                <a:ext uri="{FF2B5EF4-FFF2-40B4-BE49-F238E27FC236}">
                  <a16:creationId xmlns:a16="http://schemas.microsoft.com/office/drawing/2014/main" id="{C71C5C89-5CB1-46B6-80DA-A6ACDB866E03}"/>
                </a:ext>
              </a:extLst>
            </p:cNvPr>
            <p:cNvSpPr>
              <a:spLocks/>
            </p:cNvSpPr>
            <p:nvPr/>
          </p:nvSpPr>
          <p:spPr bwMode="auto">
            <a:xfrm>
              <a:off x="8739188" y="7539038"/>
              <a:ext cx="649288" cy="442913"/>
            </a:xfrm>
            <a:custGeom>
              <a:avLst/>
              <a:gdLst>
                <a:gd name="T0" fmla="*/ 67 w 756"/>
                <a:gd name="T1" fmla="*/ 0 h 516"/>
                <a:gd name="T2" fmla="*/ 67 w 756"/>
                <a:gd name="T3" fmla="*/ 0 h 516"/>
                <a:gd name="T4" fmla="*/ 0 w 756"/>
                <a:gd name="T5" fmla="*/ 26 h 516"/>
                <a:gd name="T6" fmla="*/ 544 w 756"/>
                <a:gd name="T7" fmla="*/ 414 h 516"/>
                <a:gd name="T8" fmla="*/ 756 w 756"/>
                <a:gd name="T9" fmla="*/ 516 h 516"/>
                <a:gd name="T10" fmla="*/ 67 w 756"/>
                <a:gd name="T11" fmla="*/ 0 h 516"/>
              </a:gdLst>
              <a:ahLst/>
              <a:cxnLst>
                <a:cxn ang="0">
                  <a:pos x="T0" y="T1"/>
                </a:cxn>
                <a:cxn ang="0">
                  <a:pos x="T2" y="T3"/>
                </a:cxn>
                <a:cxn ang="0">
                  <a:pos x="T4" y="T5"/>
                </a:cxn>
                <a:cxn ang="0">
                  <a:pos x="T6" y="T7"/>
                </a:cxn>
                <a:cxn ang="0">
                  <a:pos x="T8" y="T9"/>
                </a:cxn>
                <a:cxn ang="0">
                  <a:pos x="T10" y="T11"/>
                </a:cxn>
              </a:cxnLst>
              <a:rect l="0" t="0" r="r" b="b"/>
              <a:pathLst>
                <a:path w="756" h="516">
                  <a:moveTo>
                    <a:pt x="67" y="0"/>
                  </a:moveTo>
                  <a:cubicBezTo>
                    <a:pt x="67" y="0"/>
                    <a:pt x="67" y="0"/>
                    <a:pt x="67" y="0"/>
                  </a:cubicBezTo>
                  <a:cubicBezTo>
                    <a:pt x="45" y="9"/>
                    <a:pt x="23" y="18"/>
                    <a:pt x="0" y="26"/>
                  </a:cubicBezTo>
                  <a:cubicBezTo>
                    <a:pt x="544" y="414"/>
                    <a:pt x="544" y="414"/>
                    <a:pt x="544" y="414"/>
                  </a:cubicBezTo>
                  <a:cubicBezTo>
                    <a:pt x="756" y="516"/>
                    <a:pt x="756" y="516"/>
                    <a:pt x="756" y="516"/>
                  </a:cubicBezTo>
                  <a:cubicBezTo>
                    <a:pt x="67" y="0"/>
                    <a:pt x="67" y="0"/>
                    <a:pt x="67" y="0"/>
                  </a:cubicBezTo>
                </a:path>
              </a:pathLst>
            </a:custGeom>
            <a:solidFill>
              <a:srgbClr val="B5B5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95">
              <a:extLst>
                <a:ext uri="{FF2B5EF4-FFF2-40B4-BE49-F238E27FC236}">
                  <a16:creationId xmlns:a16="http://schemas.microsoft.com/office/drawing/2014/main" id="{A171BB7A-C96F-4C00-B606-1FE95BE26E02}"/>
                </a:ext>
              </a:extLst>
            </p:cNvPr>
            <p:cNvSpPr>
              <a:spLocks/>
            </p:cNvSpPr>
            <p:nvPr/>
          </p:nvSpPr>
          <p:spPr bwMode="auto">
            <a:xfrm>
              <a:off x="8504238" y="5905500"/>
              <a:ext cx="2817813" cy="2709863"/>
            </a:xfrm>
            <a:custGeom>
              <a:avLst/>
              <a:gdLst>
                <a:gd name="T0" fmla="*/ 1372 w 3288"/>
                <a:gd name="T1" fmla="*/ 77 h 3162"/>
                <a:gd name="T2" fmla="*/ 1044 w 3288"/>
                <a:gd name="T3" fmla="*/ 124 h 3162"/>
                <a:gd name="T4" fmla="*/ 77 w 3288"/>
                <a:gd name="T5" fmla="*/ 1415 h 3162"/>
                <a:gd name="T6" fmla="*/ 124 w 3288"/>
                <a:gd name="T7" fmla="*/ 1743 h 3162"/>
                <a:gd name="T8" fmla="*/ 1916 w 3288"/>
                <a:gd name="T9" fmla="*/ 3085 h 3162"/>
                <a:gd name="T10" fmla="*/ 2244 w 3288"/>
                <a:gd name="T11" fmla="*/ 3038 h 3162"/>
                <a:gd name="T12" fmla="*/ 3211 w 3288"/>
                <a:gd name="T13" fmla="*/ 1746 h 3162"/>
                <a:gd name="T14" fmla="*/ 3164 w 3288"/>
                <a:gd name="T15" fmla="*/ 1419 h 3162"/>
                <a:gd name="T16" fmla="*/ 1372 w 3288"/>
                <a:gd name="T17" fmla="*/ 77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8" h="3162">
                  <a:moveTo>
                    <a:pt x="1372" y="77"/>
                  </a:moveTo>
                  <a:cubicBezTo>
                    <a:pt x="1269" y="0"/>
                    <a:pt x="1121" y="21"/>
                    <a:pt x="1044" y="124"/>
                  </a:cubicBezTo>
                  <a:cubicBezTo>
                    <a:pt x="77" y="1415"/>
                    <a:pt x="77" y="1415"/>
                    <a:pt x="77" y="1415"/>
                  </a:cubicBezTo>
                  <a:cubicBezTo>
                    <a:pt x="0" y="1518"/>
                    <a:pt x="21" y="1666"/>
                    <a:pt x="124" y="1743"/>
                  </a:cubicBezTo>
                  <a:cubicBezTo>
                    <a:pt x="1916" y="3085"/>
                    <a:pt x="1916" y="3085"/>
                    <a:pt x="1916" y="3085"/>
                  </a:cubicBezTo>
                  <a:cubicBezTo>
                    <a:pt x="2019" y="3162"/>
                    <a:pt x="2167" y="3141"/>
                    <a:pt x="2244" y="3038"/>
                  </a:cubicBezTo>
                  <a:cubicBezTo>
                    <a:pt x="3211" y="1746"/>
                    <a:pt x="3211" y="1746"/>
                    <a:pt x="3211" y="1746"/>
                  </a:cubicBezTo>
                  <a:cubicBezTo>
                    <a:pt x="3288" y="1643"/>
                    <a:pt x="3267" y="1496"/>
                    <a:pt x="3164" y="1419"/>
                  </a:cubicBezTo>
                  <a:cubicBezTo>
                    <a:pt x="1372" y="77"/>
                    <a:pt x="1372" y="77"/>
                    <a:pt x="1372" y="77"/>
                  </a:cubicBezTo>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96">
              <a:extLst>
                <a:ext uri="{FF2B5EF4-FFF2-40B4-BE49-F238E27FC236}">
                  <a16:creationId xmlns:a16="http://schemas.microsoft.com/office/drawing/2014/main" id="{75903F74-3C42-478D-AC9B-DF973AD18E91}"/>
                </a:ext>
              </a:extLst>
            </p:cNvPr>
            <p:cNvSpPr>
              <a:spLocks/>
            </p:cNvSpPr>
            <p:nvPr/>
          </p:nvSpPr>
          <p:spPr bwMode="auto">
            <a:xfrm>
              <a:off x="9936163" y="8393113"/>
              <a:ext cx="3175" cy="3175"/>
            </a:xfrm>
            <a:custGeom>
              <a:avLst/>
              <a:gdLst>
                <a:gd name="T0" fmla="*/ 2 w 4"/>
                <a:gd name="T1" fmla="*/ 0 h 3"/>
                <a:gd name="T2" fmla="*/ 0 w 4"/>
                <a:gd name="T3" fmla="*/ 3 h 3"/>
                <a:gd name="T4" fmla="*/ 4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1" y="2"/>
                    <a:pt x="0" y="3"/>
                    <a:pt x="0" y="3"/>
                  </a:cubicBezTo>
                  <a:cubicBezTo>
                    <a:pt x="4" y="2"/>
                    <a:pt x="4" y="2"/>
                    <a:pt x="4" y="2"/>
                  </a:cubicBezTo>
                  <a:cubicBezTo>
                    <a:pt x="2" y="0"/>
                    <a:pt x="2" y="0"/>
                    <a:pt x="2" y="0"/>
                  </a:cubicBezTo>
                </a:path>
              </a:pathLst>
            </a:custGeom>
            <a:solidFill>
              <a:srgbClr val="CB6A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97">
              <a:extLst>
                <a:ext uri="{FF2B5EF4-FFF2-40B4-BE49-F238E27FC236}">
                  <a16:creationId xmlns:a16="http://schemas.microsoft.com/office/drawing/2014/main" id="{2A46D878-48EB-4394-8093-CBBDB5C5ED58}"/>
                </a:ext>
              </a:extLst>
            </p:cNvPr>
            <p:cNvSpPr>
              <a:spLocks/>
            </p:cNvSpPr>
            <p:nvPr/>
          </p:nvSpPr>
          <p:spPr bwMode="auto">
            <a:xfrm>
              <a:off x="9937750" y="8031163"/>
              <a:ext cx="623888" cy="363538"/>
            </a:xfrm>
            <a:custGeom>
              <a:avLst/>
              <a:gdLst>
                <a:gd name="T0" fmla="*/ 250 w 727"/>
                <a:gd name="T1" fmla="*/ 0 h 425"/>
                <a:gd name="T2" fmla="*/ 200 w 727"/>
                <a:gd name="T3" fmla="*/ 28 h 425"/>
                <a:gd name="T4" fmla="*/ 0 w 727"/>
                <a:gd name="T5" fmla="*/ 423 h 425"/>
                <a:gd name="T6" fmla="*/ 2 w 727"/>
                <a:gd name="T7" fmla="*/ 425 h 425"/>
                <a:gd name="T8" fmla="*/ 727 w 727"/>
                <a:gd name="T9" fmla="*/ 299 h 425"/>
                <a:gd name="T10" fmla="*/ 296 w 727"/>
                <a:gd name="T11" fmla="*/ 19 h 425"/>
                <a:gd name="T12" fmla="*/ 250 w 72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27" h="425">
                  <a:moveTo>
                    <a:pt x="250" y="0"/>
                  </a:moveTo>
                  <a:cubicBezTo>
                    <a:pt x="234" y="0"/>
                    <a:pt x="217" y="7"/>
                    <a:pt x="200" y="28"/>
                  </a:cubicBezTo>
                  <a:cubicBezTo>
                    <a:pt x="156" y="81"/>
                    <a:pt x="14" y="392"/>
                    <a:pt x="0" y="423"/>
                  </a:cubicBezTo>
                  <a:cubicBezTo>
                    <a:pt x="2" y="425"/>
                    <a:pt x="2" y="425"/>
                    <a:pt x="2" y="425"/>
                  </a:cubicBezTo>
                  <a:cubicBezTo>
                    <a:pt x="727" y="299"/>
                    <a:pt x="727" y="299"/>
                    <a:pt x="727" y="299"/>
                  </a:cubicBezTo>
                  <a:cubicBezTo>
                    <a:pt x="296" y="19"/>
                    <a:pt x="296" y="19"/>
                    <a:pt x="296" y="19"/>
                  </a:cubicBezTo>
                  <a:cubicBezTo>
                    <a:pt x="296" y="19"/>
                    <a:pt x="276" y="0"/>
                    <a:pt x="250" y="0"/>
                  </a:cubicBezTo>
                </a:path>
              </a:pathLst>
            </a:custGeom>
            <a:solidFill>
              <a:srgbClr val="CCC9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98">
              <a:extLst>
                <a:ext uri="{FF2B5EF4-FFF2-40B4-BE49-F238E27FC236}">
                  <a16:creationId xmlns:a16="http://schemas.microsoft.com/office/drawing/2014/main" id="{928EBBB3-4B02-42D1-8A67-2ED2AF9BF65A}"/>
                </a:ext>
              </a:extLst>
            </p:cNvPr>
            <p:cNvSpPr>
              <a:spLocks/>
            </p:cNvSpPr>
            <p:nvPr/>
          </p:nvSpPr>
          <p:spPr bwMode="auto">
            <a:xfrm>
              <a:off x="9936163" y="8021638"/>
              <a:ext cx="646113" cy="373063"/>
            </a:xfrm>
            <a:custGeom>
              <a:avLst/>
              <a:gdLst>
                <a:gd name="T0" fmla="*/ 754 w 754"/>
                <a:gd name="T1" fmla="*/ 326 h 434"/>
                <a:gd name="T2" fmla="*/ 371 w 754"/>
                <a:gd name="T3" fmla="*/ 48 h 434"/>
                <a:gd name="T4" fmla="*/ 274 w 754"/>
                <a:gd name="T5" fmla="*/ 56 h 434"/>
                <a:gd name="T6" fmla="*/ 0 w 754"/>
                <a:gd name="T7" fmla="*/ 434 h 434"/>
                <a:gd name="T8" fmla="*/ 754 w 754"/>
                <a:gd name="T9" fmla="*/ 326 h 434"/>
              </a:gdLst>
              <a:ahLst/>
              <a:cxnLst>
                <a:cxn ang="0">
                  <a:pos x="T0" y="T1"/>
                </a:cxn>
                <a:cxn ang="0">
                  <a:pos x="T2" y="T3"/>
                </a:cxn>
                <a:cxn ang="0">
                  <a:pos x="T4" y="T5"/>
                </a:cxn>
                <a:cxn ang="0">
                  <a:pos x="T6" y="T7"/>
                </a:cxn>
                <a:cxn ang="0">
                  <a:pos x="T8" y="T9"/>
                </a:cxn>
              </a:cxnLst>
              <a:rect l="0" t="0" r="r" b="b"/>
              <a:pathLst>
                <a:path w="754" h="434">
                  <a:moveTo>
                    <a:pt x="754" y="326"/>
                  </a:moveTo>
                  <a:cubicBezTo>
                    <a:pt x="371" y="48"/>
                    <a:pt x="371" y="48"/>
                    <a:pt x="371" y="48"/>
                  </a:cubicBezTo>
                  <a:cubicBezTo>
                    <a:pt x="371" y="48"/>
                    <a:pt x="320" y="0"/>
                    <a:pt x="274" y="56"/>
                  </a:cubicBezTo>
                  <a:cubicBezTo>
                    <a:pt x="228" y="112"/>
                    <a:pt x="0" y="434"/>
                    <a:pt x="0" y="434"/>
                  </a:cubicBezTo>
                  <a:lnTo>
                    <a:pt x="754" y="326"/>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99">
              <a:extLst>
                <a:ext uri="{FF2B5EF4-FFF2-40B4-BE49-F238E27FC236}">
                  <a16:creationId xmlns:a16="http://schemas.microsoft.com/office/drawing/2014/main" id="{82361762-5300-4B9A-8495-0CAA8F840D58}"/>
                </a:ext>
              </a:extLst>
            </p:cNvPr>
            <p:cNvSpPr>
              <a:spLocks/>
            </p:cNvSpPr>
            <p:nvPr/>
          </p:nvSpPr>
          <p:spPr bwMode="auto">
            <a:xfrm>
              <a:off x="9629775" y="6854825"/>
              <a:ext cx="700088" cy="904875"/>
            </a:xfrm>
            <a:custGeom>
              <a:avLst/>
              <a:gdLst>
                <a:gd name="T0" fmla="*/ 779 w 816"/>
                <a:gd name="T1" fmla="*/ 0 h 1057"/>
                <a:gd name="T2" fmla="*/ 753 w 816"/>
                <a:gd name="T3" fmla="*/ 13 h 1057"/>
                <a:gd name="T4" fmla="*/ 11 w 816"/>
                <a:gd name="T5" fmla="*/ 1005 h 1057"/>
                <a:gd name="T6" fmla="*/ 17 w 816"/>
                <a:gd name="T7" fmla="*/ 1051 h 1057"/>
                <a:gd name="T8" fmla="*/ 37 w 816"/>
                <a:gd name="T9" fmla="*/ 1057 h 1057"/>
                <a:gd name="T10" fmla="*/ 63 w 816"/>
                <a:gd name="T11" fmla="*/ 1044 h 1057"/>
                <a:gd name="T12" fmla="*/ 805 w 816"/>
                <a:gd name="T13" fmla="*/ 52 h 1057"/>
                <a:gd name="T14" fmla="*/ 799 w 816"/>
                <a:gd name="T15" fmla="*/ 7 h 1057"/>
                <a:gd name="T16" fmla="*/ 779 w 816"/>
                <a:gd name="T1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1057">
                  <a:moveTo>
                    <a:pt x="779" y="0"/>
                  </a:moveTo>
                  <a:cubicBezTo>
                    <a:pt x="770" y="0"/>
                    <a:pt x="760" y="5"/>
                    <a:pt x="753" y="13"/>
                  </a:cubicBezTo>
                  <a:cubicBezTo>
                    <a:pt x="11" y="1005"/>
                    <a:pt x="11" y="1005"/>
                    <a:pt x="11" y="1005"/>
                  </a:cubicBezTo>
                  <a:cubicBezTo>
                    <a:pt x="0" y="1020"/>
                    <a:pt x="3" y="1040"/>
                    <a:pt x="17" y="1051"/>
                  </a:cubicBezTo>
                  <a:cubicBezTo>
                    <a:pt x="23" y="1055"/>
                    <a:pt x="30" y="1057"/>
                    <a:pt x="37" y="1057"/>
                  </a:cubicBezTo>
                  <a:cubicBezTo>
                    <a:pt x="47" y="1057"/>
                    <a:pt x="57" y="1053"/>
                    <a:pt x="63" y="1044"/>
                  </a:cubicBezTo>
                  <a:cubicBezTo>
                    <a:pt x="805" y="52"/>
                    <a:pt x="805" y="52"/>
                    <a:pt x="805" y="52"/>
                  </a:cubicBezTo>
                  <a:cubicBezTo>
                    <a:pt x="816" y="38"/>
                    <a:pt x="813" y="17"/>
                    <a:pt x="799" y="7"/>
                  </a:cubicBezTo>
                  <a:cubicBezTo>
                    <a:pt x="793" y="2"/>
                    <a:pt x="786"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00">
              <a:extLst>
                <a:ext uri="{FF2B5EF4-FFF2-40B4-BE49-F238E27FC236}">
                  <a16:creationId xmlns:a16="http://schemas.microsoft.com/office/drawing/2014/main" id="{F44932C2-6972-4908-8FED-475DDADC82AA}"/>
                </a:ext>
              </a:extLst>
            </p:cNvPr>
            <p:cNvSpPr>
              <a:spLocks/>
            </p:cNvSpPr>
            <p:nvPr/>
          </p:nvSpPr>
          <p:spPr bwMode="auto">
            <a:xfrm>
              <a:off x="9725025" y="6789738"/>
              <a:ext cx="514350" cy="655638"/>
            </a:xfrm>
            <a:custGeom>
              <a:avLst/>
              <a:gdLst>
                <a:gd name="T0" fmla="*/ 564 w 600"/>
                <a:gd name="T1" fmla="*/ 0 h 765"/>
                <a:gd name="T2" fmla="*/ 538 w 600"/>
                <a:gd name="T3" fmla="*/ 13 h 765"/>
                <a:gd name="T4" fmla="*/ 11 w 600"/>
                <a:gd name="T5" fmla="*/ 713 h 765"/>
                <a:gd name="T6" fmla="*/ 17 w 600"/>
                <a:gd name="T7" fmla="*/ 758 h 765"/>
                <a:gd name="T8" fmla="*/ 37 w 600"/>
                <a:gd name="T9" fmla="*/ 765 h 765"/>
                <a:gd name="T10" fmla="*/ 63 w 600"/>
                <a:gd name="T11" fmla="*/ 752 h 765"/>
                <a:gd name="T12" fmla="*/ 590 w 600"/>
                <a:gd name="T13" fmla="*/ 52 h 765"/>
                <a:gd name="T14" fmla="*/ 583 w 600"/>
                <a:gd name="T15" fmla="*/ 7 h 765"/>
                <a:gd name="T16" fmla="*/ 564 w 600"/>
                <a:gd name="T17"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765">
                  <a:moveTo>
                    <a:pt x="564" y="0"/>
                  </a:moveTo>
                  <a:cubicBezTo>
                    <a:pt x="554" y="0"/>
                    <a:pt x="544" y="4"/>
                    <a:pt x="538" y="13"/>
                  </a:cubicBezTo>
                  <a:cubicBezTo>
                    <a:pt x="11" y="713"/>
                    <a:pt x="11" y="713"/>
                    <a:pt x="11" y="713"/>
                  </a:cubicBezTo>
                  <a:cubicBezTo>
                    <a:pt x="0" y="727"/>
                    <a:pt x="3" y="747"/>
                    <a:pt x="17" y="758"/>
                  </a:cubicBezTo>
                  <a:cubicBezTo>
                    <a:pt x="23" y="762"/>
                    <a:pt x="30" y="765"/>
                    <a:pt x="37" y="765"/>
                  </a:cubicBezTo>
                  <a:cubicBezTo>
                    <a:pt x="46" y="765"/>
                    <a:pt x="56" y="760"/>
                    <a:pt x="63" y="752"/>
                  </a:cubicBezTo>
                  <a:cubicBezTo>
                    <a:pt x="590" y="52"/>
                    <a:pt x="590" y="52"/>
                    <a:pt x="590" y="52"/>
                  </a:cubicBezTo>
                  <a:cubicBezTo>
                    <a:pt x="600" y="38"/>
                    <a:pt x="597" y="17"/>
                    <a:pt x="583" y="7"/>
                  </a:cubicBezTo>
                  <a:cubicBezTo>
                    <a:pt x="577" y="2"/>
                    <a:pt x="570" y="0"/>
                    <a:pt x="564"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01">
              <a:extLst>
                <a:ext uri="{FF2B5EF4-FFF2-40B4-BE49-F238E27FC236}">
                  <a16:creationId xmlns:a16="http://schemas.microsoft.com/office/drawing/2014/main" id="{A6D3AFD6-A359-4901-A7B5-7D6CCC3025C7}"/>
                </a:ext>
              </a:extLst>
            </p:cNvPr>
            <p:cNvSpPr>
              <a:spLocks/>
            </p:cNvSpPr>
            <p:nvPr/>
          </p:nvSpPr>
          <p:spPr bwMode="auto">
            <a:xfrm>
              <a:off x="9440863" y="6791325"/>
              <a:ext cx="668338" cy="831850"/>
            </a:xfrm>
            <a:custGeom>
              <a:avLst/>
              <a:gdLst>
                <a:gd name="T0" fmla="*/ 779 w 779"/>
                <a:gd name="T1" fmla="*/ 0 h 970"/>
                <a:gd name="T2" fmla="*/ 634 w 779"/>
                <a:gd name="T3" fmla="*/ 86 h 970"/>
                <a:gd name="T4" fmla="*/ 11 w 779"/>
                <a:gd name="T5" fmla="*/ 918 h 970"/>
                <a:gd name="T6" fmla="*/ 18 w 779"/>
                <a:gd name="T7" fmla="*/ 963 h 970"/>
                <a:gd name="T8" fmla="*/ 37 w 779"/>
                <a:gd name="T9" fmla="*/ 970 h 970"/>
                <a:gd name="T10" fmla="*/ 63 w 779"/>
                <a:gd name="T11" fmla="*/ 957 h 970"/>
                <a:gd name="T12" fmla="*/ 779 w 779"/>
                <a:gd name="T13" fmla="*/ 0 h 970"/>
              </a:gdLst>
              <a:ahLst/>
              <a:cxnLst>
                <a:cxn ang="0">
                  <a:pos x="T0" y="T1"/>
                </a:cxn>
                <a:cxn ang="0">
                  <a:pos x="T2" y="T3"/>
                </a:cxn>
                <a:cxn ang="0">
                  <a:pos x="T4" y="T5"/>
                </a:cxn>
                <a:cxn ang="0">
                  <a:pos x="T6" y="T7"/>
                </a:cxn>
                <a:cxn ang="0">
                  <a:pos x="T8" y="T9"/>
                </a:cxn>
                <a:cxn ang="0">
                  <a:pos x="T10" y="T11"/>
                </a:cxn>
                <a:cxn ang="0">
                  <a:pos x="T12" y="T13"/>
                </a:cxn>
              </a:cxnLst>
              <a:rect l="0" t="0" r="r" b="b"/>
              <a:pathLst>
                <a:path w="779" h="970">
                  <a:moveTo>
                    <a:pt x="779" y="0"/>
                  </a:moveTo>
                  <a:cubicBezTo>
                    <a:pt x="730" y="29"/>
                    <a:pt x="682" y="57"/>
                    <a:pt x="634" y="86"/>
                  </a:cubicBezTo>
                  <a:cubicBezTo>
                    <a:pt x="11" y="918"/>
                    <a:pt x="11" y="918"/>
                    <a:pt x="11" y="918"/>
                  </a:cubicBezTo>
                  <a:cubicBezTo>
                    <a:pt x="0" y="932"/>
                    <a:pt x="3" y="953"/>
                    <a:pt x="18" y="963"/>
                  </a:cubicBezTo>
                  <a:cubicBezTo>
                    <a:pt x="23" y="968"/>
                    <a:pt x="30" y="970"/>
                    <a:pt x="37" y="970"/>
                  </a:cubicBezTo>
                  <a:cubicBezTo>
                    <a:pt x="47" y="970"/>
                    <a:pt x="57" y="965"/>
                    <a:pt x="63" y="957"/>
                  </a:cubicBezTo>
                  <a:cubicBezTo>
                    <a:pt x="779" y="0"/>
                    <a:pt x="779"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02">
              <a:extLst>
                <a:ext uri="{FF2B5EF4-FFF2-40B4-BE49-F238E27FC236}">
                  <a16:creationId xmlns:a16="http://schemas.microsoft.com/office/drawing/2014/main" id="{580652ED-1EAF-43B7-BB5D-B3D90E4E3BB8}"/>
                </a:ext>
              </a:extLst>
            </p:cNvPr>
            <p:cNvSpPr>
              <a:spLocks/>
            </p:cNvSpPr>
            <p:nvPr/>
          </p:nvSpPr>
          <p:spPr bwMode="auto">
            <a:xfrm>
              <a:off x="9582150" y="6964363"/>
              <a:ext cx="231775" cy="249238"/>
            </a:xfrm>
            <a:custGeom>
              <a:avLst/>
              <a:gdLst>
                <a:gd name="T0" fmla="*/ 271 w 271"/>
                <a:gd name="T1" fmla="*/ 0 h 290"/>
                <a:gd name="T2" fmla="*/ 127 w 271"/>
                <a:gd name="T3" fmla="*/ 83 h 290"/>
                <a:gd name="T4" fmla="*/ 11 w 271"/>
                <a:gd name="T5" fmla="*/ 238 h 290"/>
                <a:gd name="T6" fmla="*/ 17 w 271"/>
                <a:gd name="T7" fmla="*/ 283 h 290"/>
                <a:gd name="T8" fmla="*/ 36 w 271"/>
                <a:gd name="T9" fmla="*/ 290 h 290"/>
                <a:gd name="T10" fmla="*/ 62 w 271"/>
                <a:gd name="T11" fmla="*/ 277 h 290"/>
                <a:gd name="T12" fmla="*/ 271 w 271"/>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71" h="290">
                  <a:moveTo>
                    <a:pt x="271" y="0"/>
                  </a:moveTo>
                  <a:cubicBezTo>
                    <a:pt x="222" y="28"/>
                    <a:pt x="174" y="56"/>
                    <a:pt x="127" y="83"/>
                  </a:cubicBezTo>
                  <a:cubicBezTo>
                    <a:pt x="11" y="238"/>
                    <a:pt x="11" y="238"/>
                    <a:pt x="11" y="238"/>
                  </a:cubicBezTo>
                  <a:cubicBezTo>
                    <a:pt x="0" y="252"/>
                    <a:pt x="3" y="272"/>
                    <a:pt x="17" y="283"/>
                  </a:cubicBezTo>
                  <a:cubicBezTo>
                    <a:pt x="23" y="288"/>
                    <a:pt x="30" y="290"/>
                    <a:pt x="36" y="290"/>
                  </a:cubicBezTo>
                  <a:cubicBezTo>
                    <a:pt x="46" y="290"/>
                    <a:pt x="56" y="285"/>
                    <a:pt x="62" y="277"/>
                  </a:cubicBezTo>
                  <a:cubicBezTo>
                    <a:pt x="271" y="0"/>
                    <a:pt x="271" y="0"/>
                    <a:pt x="27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03">
              <a:extLst>
                <a:ext uri="{FF2B5EF4-FFF2-40B4-BE49-F238E27FC236}">
                  <a16:creationId xmlns:a16="http://schemas.microsoft.com/office/drawing/2014/main" id="{C34DA6E7-D45E-4235-AF94-5DEA4C051643}"/>
                </a:ext>
              </a:extLst>
            </p:cNvPr>
            <p:cNvSpPr>
              <a:spLocks/>
            </p:cNvSpPr>
            <p:nvPr/>
          </p:nvSpPr>
          <p:spPr bwMode="auto">
            <a:xfrm>
              <a:off x="9407525" y="7123113"/>
              <a:ext cx="133350" cy="115888"/>
            </a:xfrm>
            <a:custGeom>
              <a:avLst/>
              <a:gdLst>
                <a:gd name="T0" fmla="*/ 156 w 156"/>
                <a:gd name="T1" fmla="*/ 0 h 136"/>
                <a:gd name="T2" fmla="*/ 13 w 156"/>
                <a:gd name="T3" fmla="*/ 81 h 136"/>
                <a:gd name="T4" fmla="*/ 11 w 156"/>
                <a:gd name="T5" fmla="*/ 84 h 136"/>
                <a:gd name="T6" fmla="*/ 18 w 156"/>
                <a:gd name="T7" fmla="*/ 129 h 136"/>
                <a:gd name="T8" fmla="*/ 37 w 156"/>
                <a:gd name="T9" fmla="*/ 136 h 136"/>
                <a:gd name="T10" fmla="*/ 63 w 156"/>
                <a:gd name="T11" fmla="*/ 123 h 136"/>
                <a:gd name="T12" fmla="*/ 156 w 156"/>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56" h="136">
                  <a:moveTo>
                    <a:pt x="156" y="0"/>
                  </a:moveTo>
                  <a:cubicBezTo>
                    <a:pt x="107" y="28"/>
                    <a:pt x="59" y="55"/>
                    <a:pt x="13" y="81"/>
                  </a:cubicBezTo>
                  <a:cubicBezTo>
                    <a:pt x="11" y="84"/>
                    <a:pt x="11" y="84"/>
                    <a:pt x="11" y="84"/>
                  </a:cubicBezTo>
                  <a:cubicBezTo>
                    <a:pt x="0" y="98"/>
                    <a:pt x="3" y="118"/>
                    <a:pt x="18" y="129"/>
                  </a:cubicBezTo>
                  <a:cubicBezTo>
                    <a:pt x="24" y="134"/>
                    <a:pt x="30" y="136"/>
                    <a:pt x="37" y="136"/>
                  </a:cubicBezTo>
                  <a:cubicBezTo>
                    <a:pt x="47" y="136"/>
                    <a:pt x="57" y="131"/>
                    <a:pt x="63" y="123"/>
                  </a:cubicBezTo>
                  <a:cubicBezTo>
                    <a:pt x="156" y="0"/>
                    <a:pt x="156" y="0"/>
                    <a:pt x="156"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04">
              <a:extLst>
                <a:ext uri="{FF2B5EF4-FFF2-40B4-BE49-F238E27FC236}">
                  <a16:creationId xmlns:a16="http://schemas.microsoft.com/office/drawing/2014/main" id="{500AE890-35CE-451B-A552-6E1FE2CAC460}"/>
                </a:ext>
              </a:extLst>
            </p:cNvPr>
            <p:cNvSpPr>
              <a:spLocks/>
            </p:cNvSpPr>
            <p:nvPr/>
          </p:nvSpPr>
          <p:spPr bwMode="auto">
            <a:xfrm>
              <a:off x="9128125" y="7283451"/>
              <a:ext cx="128588" cy="111125"/>
            </a:xfrm>
            <a:custGeom>
              <a:avLst/>
              <a:gdLst>
                <a:gd name="T0" fmla="*/ 151 w 151"/>
                <a:gd name="T1" fmla="*/ 0 h 130"/>
                <a:gd name="T2" fmla="*/ 11 w 151"/>
                <a:gd name="T3" fmla="*/ 78 h 130"/>
                <a:gd name="T4" fmla="*/ 11 w 151"/>
                <a:gd name="T5" fmla="*/ 78 h 130"/>
                <a:gd name="T6" fmla="*/ 17 w 151"/>
                <a:gd name="T7" fmla="*/ 124 h 130"/>
                <a:gd name="T8" fmla="*/ 37 w 151"/>
                <a:gd name="T9" fmla="*/ 130 h 130"/>
                <a:gd name="T10" fmla="*/ 63 w 151"/>
                <a:gd name="T11" fmla="*/ 117 h 130"/>
                <a:gd name="T12" fmla="*/ 151 w 151"/>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51" h="130">
                  <a:moveTo>
                    <a:pt x="151" y="0"/>
                  </a:moveTo>
                  <a:cubicBezTo>
                    <a:pt x="101" y="28"/>
                    <a:pt x="55" y="54"/>
                    <a:pt x="11" y="78"/>
                  </a:cubicBezTo>
                  <a:cubicBezTo>
                    <a:pt x="11" y="78"/>
                    <a:pt x="11" y="78"/>
                    <a:pt x="11" y="78"/>
                  </a:cubicBezTo>
                  <a:cubicBezTo>
                    <a:pt x="0" y="93"/>
                    <a:pt x="3" y="113"/>
                    <a:pt x="17" y="124"/>
                  </a:cubicBezTo>
                  <a:cubicBezTo>
                    <a:pt x="23" y="128"/>
                    <a:pt x="30" y="130"/>
                    <a:pt x="37" y="130"/>
                  </a:cubicBezTo>
                  <a:cubicBezTo>
                    <a:pt x="47" y="130"/>
                    <a:pt x="56" y="126"/>
                    <a:pt x="63" y="117"/>
                  </a:cubicBezTo>
                  <a:cubicBezTo>
                    <a:pt x="151" y="0"/>
                    <a:pt x="151" y="0"/>
                    <a:pt x="15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05">
              <a:extLst>
                <a:ext uri="{FF2B5EF4-FFF2-40B4-BE49-F238E27FC236}">
                  <a16:creationId xmlns:a16="http://schemas.microsoft.com/office/drawing/2014/main" id="{CCB0231A-AE04-4C65-846F-704EB80F1F93}"/>
                </a:ext>
              </a:extLst>
            </p:cNvPr>
            <p:cNvSpPr>
              <a:spLocks/>
            </p:cNvSpPr>
            <p:nvPr/>
          </p:nvSpPr>
          <p:spPr bwMode="auto">
            <a:xfrm>
              <a:off x="11280775" y="7715251"/>
              <a:ext cx="509588" cy="1550988"/>
            </a:xfrm>
            <a:custGeom>
              <a:avLst/>
              <a:gdLst>
                <a:gd name="T0" fmla="*/ 365 w 595"/>
                <a:gd name="T1" fmla="*/ 4 h 1809"/>
                <a:gd name="T2" fmla="*/ 2 w 595"/>
                <a:gd name="T3" fmla="*/ 1745 h 1809"/>
                <a:gd name="T4" fmla="*/ 30 w 595"/>
                <a:gd name="T5" fmla="*/ 1771 h 1809"/>
                <a:gd name="T6" fmla="*/ 196 w 595"/>
                <a:gd name="T7" fmla="*/ 1805 h 1809"/>
                <a:gd name="T8" fmla="*/ 232 w 595"/>
                <a:gd name="T9" fmla="*/ 1793 h 1809"/>
                <a:gd name="T10" fmla="*/ 594 w 595"/>
                <a:gd name="T11" fmla="*/ 52 h 1809"/>
                <a:gd name="T12" fmla="*/ 594 w 595"/>
                <a:gd name="T13" fmla="*/ 47 h 1809"/>
                <a:gd name="T14" fmla="*/ 367 w 595"/>
                <a:gd name="T15" fmla="*/ 0 h 1809"/>
                <a:gd name="T16" fmla="*/ 365 w 595"/>
                <a:gd name="T17" fmla="*/ 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1809">
                  <a:moveTo>
                    <a:pt x="365" y="4"/>
                  </a:moveTo>
                  <a:cubicBezTo>
                    <a:pt x="2" y="1745"/>
                    <a:pt x="2" y="1745"/>
                    <a:pt x="2" y="1745"/>
                  </a:cubicBezTo>
                  <a:cubicBezTo>
                    <a:pt x="0" y="1755"/>
                    <a:pt x="12" y="1767"/>
                    <a:pt x="30" y="1771"/>
                  </a:cubicBezTo>
                  <a:cubicBezTo>
                    <a:pt x="196" y="1805"/>
                    <a:pt x="196" y="1805"/>
                    <a:pt x="196" y="1805"/>
                  </a:cubicBezTo>
                  <a:cubicBezTo>
                    <a:pt x="214" y="1809"/>
                    <a:pt x="230" y="1803"/>
                    <a:pt x="232" y="1793"/>
                  </a:cubicBezTo>
                  <a:cubicBezTo>
                    <a:pt x="594" y="52"/>
                    <a:pt x="594" y="52"/>
                    <a:pt x="594" y="52"/>
                  </a:cubicBezTo>
                  <a:cubicBezTo>
                    <a:pt x="595" y="50"/>
                    <a:pt x="595" y="49"/>
                    <a:pt x="594" y="47"/>
                  </a:cubicBezTo>
                  <a:cubicBezTo>
                    <a:pt x="367" y="0"/>
                    <a:pt x="367" y="0"/>
                    <a:pt x="367" y="0"/>
                  </a:cubicBezTo>
                  <a:cubicBezTo>
                    <a:pt x="366" y="1"/>
                    <a:pt x="365" y="2"/>
                    <a:pt x="365" y="4"/>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06">
              <a:extLst>
                <a:ext uri="{FF2B5EF4-FFF2-40B4-BE49-F238E27FC236}">
                  <a16:creationId xmlns:a16="http://schemas.microsoft.com/office/drawing/2014/main" id="{FEFA786E-C9C1-48C6-B2A7-7E671D475568}"/>
                </a:ext>
              </a:extLst>
            </p:cNvPr>
            <p:cNvSpPr>
              <a:spLocks/>
            </p:cNvSpPr>
            <p:nvPr/>
          </p:nvSpPr>
          <p:spPr bwMode="auto">
            <a:xfrm>
              <a:off x="11390313" y="7743826"/>
              <a:ext cx="400050" cy="1522413"/>
            </a:xfrm>
            <a:custGeom>
              <a:avLst/>
              <a:gdLst>
                <a:gd name="T0" fmla="*/ 0 w 466"/>
                <a:gd name="T1" fmla="*/ 1758 h 1776"/>
                <a:gd name="T2" fmla="*/ 67 w 466"/>
                <a:gd name="T3" fmla="*/ 1772 h 1776"/>
                <a:gd name="T4" fmla="*/ 103 w 466"/>
                <a:gd name="T5" fmla="*/ 1760 h 1776"/>
                <a:gd name="T6" fmla="*/ 465 w 466"/>
                <a:gd name="T7" fmla="*/ 19 h 1776"/>
                <a:gd name="T8" fmla="*/ 465 w 466"/>
                <a:gd name="T9" fmla="*/ 14 h 1776"/>
                <a:gd name="T10" fmla="*/ 398 w 466"/>
                <a:gd name="T11" fmla="*/ 0 h 1776"/>
                <a:gd name="T12" fmla="*/ 398 w 466"/>
                <a:gd name="T13" fmla="*/ 3 h 1776"/>
                <a:gd name="T14" fmla="*/ 398 w 466"/>
                <a:gd name="T15" fmla="*/ 5 h 1776"/>
                <a:gd name="T16" fmla="*/ 35 w 466"/>
                <a:gd name="T17" fmla="*/ 1745 h 1776"/>
                <a:gd name="T18" fmla="*/ 0 w 466"/>
                <a:gd name="T19" fmla="*/ 175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1776">
                  <a:moveTo>
                    <a:pt x="0" y="1758"/>
                  </a:moveTo>
                  <a:cubicBezTo>
                    <a:pt x="67" y="1772"/>
                    <a:pt x="67" y="1772"/>
                    <a:pt x="67" y="1772"/>
                  </a:cubicBezTo>
                  <a:cubicBezTo>
                    <a:pt x="85" y="1776"/>
                    <a:pt x="101" y="1770"/>
                    <a:pt x="103" y="1760"/>
                  </a:cubicBezTo>
                  <a:cubicBezTo>
                    <a:pt x="465" y="19"/>
                    <a:pt x="465" y="19"/>
                    <a:pt x="465" y="19"/>
                  </a:cubicBezTo>
                  <a:cubicBezTo>
                    <a:pt x="466" y="17"/>
                    <a:pt x="466" y="16"/>
                    <a:pt x="465" y="14"/>
                  </a:cubicBezTo>
                  <a:cubicBezTo>
                    <a:pt x="398" y="0"/>
                    <a:pt x="398" y="0"/>
                    <a:pt x="398" y="0"/>
                  </a:cubicBezTo>
                  <a:cubicBezTo>
                    <a:pt x="398" y="1"/>
                    <a:pt x="398" y="2"/>
                    <a:pt x="398" y="3"/>
                  </a:cubicBezTo>
                  <a:cubicBezTo>
                    <a:pt x="398" y="4"/>
                    <a:pt x="398" y="4"/>
                    <a:pt x="398" y="5"/>
                  </a:cubicBezTo>
                  <a:cubicBezTo>
                    <a:pt x="35" y="1745"/>
                    <a:pt x="35" y="1745"/>
                    <a:pt x="35" y="1745"/>
                  </a:cubicBezTo>
                  <a:cubicBezTo>
                    <a:pt x="33" y="1756"/>
                    <a:pt x="17" y="1762"/>
                    <a:pt x="0" y="1758"/>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07">
              <a:extLst>
                <a:ext uri="{FF2B5EF4-FFF2-40B4-BE49-F238E27FC236}">
                  <a16:creationId xmlns:a16="http://schemas.microsoft.com/office/drawing/2014/main" id="{78D9E2CA-DFF0-4996-82ED-2B4008E5DD1F}"/>
                </a:ext>
              </a:extLst>
            </p:cNvPr>
            <p:cNvSpPr>
              <a:spLocks/>
            </p:cNvSpPr>
            <p:nvPr/>
          </p:nvSpPr>
          <p:spPr bwMode="auto">
            <a:xfrm>
              <a:off x="11349038" y="7729538"/>
              <a:ext cx="382588" cy="1527175"/>
            </a:xfrm>
            <a:custGeom>
              <a:avLst/>
              <a:gdLst>
                <a:gd name="T0" fmla="*/ 365 w 446"/>
                <a:gd name="T1" fmla="*/ 5 h 1781"/>
                <a:gd name="T2" fmla="*/ 2 w 446"/>
                <a:gd name="T3" fmla="*/ 1746 h 1781"/>
                <a:gd name="T4" fmla="*/ 9 w 446"/>
                <a:gd name="T5" fmla="*/ 1767 h 1781"/>
                <a:gd name="T6" fmla="*/ 68 w 446"/>
                <a:gd name="T7" fmla="*/ 1779 h 1781"/>
                <a:gd name="T8" fmla="*/ 83 w 446"/>
                <a:gd name="T9" fmla="*/ 1762 h 1781"/>
                <a:gd name="T10" fmla="*/ 446 w 446"/>
                <a:gd name="T11" fmla="*/ 22 h 1781"/>
                <a:gd name="T12" fmla="*/ 446 w 446"/>
                <a:gd name="T13" fmla="*/ 20 h 1781"/>
                <a:gd name="T14" fmla="*/ 446 w 446"/>
                <a:gd name="T15" fmla="*/ 17 h 1781"/>
                <a:gd name="T16" fmla="*/ 366 w 446"/>
                <a:gd name="T17" fmla="*/ 0 h 1781"/>
                <a:gd name="T18" fmla="*/ 365 w 446"/>
                <a:gd name="T19" fmla="*/ 5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1781">
                  <a:moveTo>
                    <a:pt x="365" y="5"/>
                  </a:moveTo>
                  <a:cubicBezTo>
                    <a:pt x="2" y="1746"/>
                    <a:pt x="2" y="1746"/>
                    <a:pt x="2" y="1746"/>
                  </a:cubicBezTo>
                  <a:cubicBezTo>
                    <a:pt x="0" y="1756"/>
                    <a:pt x="3" y="1766"/>
                    <a:pt x="9" y="1767"/>
                  </a:cubicBezTo>
                  <a:cubicBezTo>
                    <a:pt x="68" y="1779"/>
                    <a:pt x="68" y="1779"/>
                    <a:pt x="68" y="1779"/>
                  </a:cubicBezTo>
                  <a:cubicBezTo>
                    <a:pt x="74" y="1781"/>
                    <a:pt x="81" y="1773"/>
                    <a:pt x="83" y="1762"/>
                  </a:cubicBezTo>
                  <a:cubicBezTo>
                    <a:pt x="446" y="22"/>
                    <a:pt x="446" y="22"/>
                    <a:pt x="446" y="22"/>
                  </a:cubicBezTo>
                  <a:cubicBezTo>
                    <a:pt x="446" y="21"/>
                    <a:pt x="446" y="21"/>
                    <a:pt x="446" y="20"/>
                  </a:cubicBezTo>
                  <a:cubicBezTo>
                    <a:pt x="446" y="19"/>
                    <a:pt x="446" y="18"/>
                    <a:pt x="446" y="17"/>
                  </a:cubicBezTo>
                  <a:cubicBezTo>
                    <a:pt x="366" y="0"/>
                    <a:pt x="366" y="0"/>
                    <a:pt x="366" y="0"/>
                  </a:cubicBezTo>
                  <a:cubicBezTo>
                    <a:pt x="366" y="2"/>
                    <a:pt x="365" y="3"/>
                    <a:pt x="365" y="5"/>
                  </a:cubicBezTo>
                  <a:close/>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08">
              <a:extLst>
                <a:ext uri="{FF2B5EF4-FFF2-40B4-BE49-F238E27FC236}">
                  <a16:creationId xmlns:a16="http://schemas.microsoft.com/office/drawing/2014/main" id="{933BEFC9-00A1-4F27-B86F-97DC3F31D8E1}"/>
                </a:ext>
              </a:extLst>
            </p:cNvPr>
            <p:cNvSpPr>
              <a:spLocks/>
            </p:cNvSpPr>
            <p:nvPr/>
          </p:nvSpPr>
          <p:spPr bwMode="auto">
            <a:xfrm>
              <a:off x="11595100" y="7410451"/>
              <a:ext cx="195263" cy="346075"/>
            </a:xfrm>
            <a:custGeom>
              <a:avLst/>
              <a:gdLst>
                <a:gd name="T0" fmla="*/ 228 w 228"/>
                <a:gd name="T1" fmla="*/ 403 h 403"/>
                <a:gd name="T2" fmla="*/ 192 w 228"/>
                <a:gd name="T3" fmla="*/ 3 h 403"/>
                <a:gd name="T4" fmla="*/ 0 w 228"/>
                <a:gd name="T5" fmla="*/ 356 h 403"/>
                <a:gd name="T6" fmla="*/ 228 w 228"/>
                <a:gd name="T7" fmla="*/ 403 h 403"/>
              </a:gdLst>
              <a:ahLst/>
              <a:cxnLst>
                <a:cxn ang="0">
                  <a:pos x="T0" y="T1"/>
                </a:cxn>
                <a:cxn ang="0">
                  <a:pos x="T2" y="T3"/>
                </a:cxn>
                <a:cxn ang="0">
                  <a:pos x="T4" y="T5"/>
                </a:cxn>
                <a:cxn ang="0">
                  <a:pos x="T6" y="T7"/>
                </a:cxn>
              </a:cxnLst>
              <a:rect l="0" t="0" r="r" b="b"/>
              <a:pathLst>
                <a:path w="228" h="403">
                  <a:moveTo>
                    <a:pt x="228" y="403"/>
                  </a:moveTo>
                  <a:cubicBezTo>
                    <a:pt x="228" y="403"/>
                    <a:pt x="205" y="6"/>
                    <a:pt x="192" y="3"/>
                  </a:cubicBezTo>
                  <a:cubicBezTo>
                    <a:pt x="179" y="0"/>
                    <a:pt x="0" y="356"/>
                    <a:pt x="0" y="356"/>
                  </a:cubicBezTo>
                  <a:lnTo>
                    <a:pt x="228" y="403"/>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9">
              <a:extLst>
                <a:ext uri="{FF2B5EF4-FFF2-40B4-BE49-F238E27FC236}">
                  <a16:creationId xmlns:a16="http://schemas.microsoft.com/office/drawing/2014/main" id="{C0841791-F8B6-4B1F-8759-9BF450C63393}"/>
                </a:ext>
              </a:extLst>
            </p:cNvPr>
            <p:cNvSpPr>
              <a:spLocks/>
            </p:cNvSpPr>
            <p:nvPr/>
          </p:nvSpPr>
          <p:spPr bwMode="auto">
            <a:xfrm>
              <a:off x="11698288" y="7410451"/>
              <a:ext cx="76200" cy="120650"/>
            </a:xfrm>
            <a:custGeom>
              <a:avLst/>
              <a:gdLst>
                <a:gd name="T0" fmla="*/ 89 w 89"/>
                <a:gd name="T1" fmla="*/ 141 h 141"/>
                <a:gd name="T2" fmla="*/ 72 w 89"/>
                <a:gd name="T3" fmla="*/ 0 h 141"/>
                <a:gd name="T4" fmla="*/ 0 w 89"/>
                <a:gd name="T5" fmla="*/ 122 h 141"/>
                <a:gd name="T6" fmla="*/ 89 w 89"/>
                <a:gd name="T7" fmla="*/ 141 h 141"/>
              </a:gdLst>
              <a:ahLst/>
              <a:cxnLst>
                <a:cxn ang="0">
                  <a:pos x="T0" y="T1"/>
                </a:cxn>
                <a:cxn ang="0">
                  <a:pos x="T2" y="T3"/>
                </a:cxn>
                <a:cxn ang="0">
                  <a:pos x="T4" y="T5"/>
                </a:cxn>
                <a:cxn ang="0">
                  <a:pos x="T6" y="T7"/>
                </a:cxn>
              </a:cxnLst>
              <a:rect l="0" t="0" r="r" b="b"/>
              <a:pathLst>
                <a:path w="89" h="141">
                  <a:moveTo>
                    <a:pt x="89" y="141"/>
                  </a:moveTo>
                  <a:cubicBezTo>
                    <a:pt x="89" y="141"/>
                    <a:pt x="79" y="0"/>
                    <a:pt x="72" y="0"/>
                  </a:cubicBezTo>
                  <a:cubicBezTo>
                    <a:pt x="63" y="0"/>
                    <a:pt x="0" y="122"/>
                    <a:pt x="0" y="122"/>
                  </a:cubicBezTo>
                  <a:lnTo>
                    <a:pt x="89" y="141"/>
                  </a:lnTo>
                  <a:close/>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0">
              <a:extLst>
                <a:ext uri="{FF2B5EF4-FFF2-40B4-BE49-F238E27FC236}">
                  <a16:creationId xmlns:a16="http://schemas.microsoft.com/office/drawing/2014/main" id="{A56F301B-9E45-4811-82BE-41FF09B800B9}"/>
                </a:ext>
              </a:extLst>
            </p:cNvPr>
            <p:cNvSpPr>
              <a:spLocks/>
            </p:cNvSpPr>
            <p:nvPr/>
          </p:nvSpPr>
          <p:spPr bwMode="auto">
            <a:xfrm>
              <a:off x="10715625" y="7407276"/>
              <a:ext cx="1049338" cy="1371600"/>
            </a:xfrm>
            <a:custGeom>
              <a:avLst/>
              <a:gdLst>
                <a:gd name="T0" fmla="*/ 2 w 1224"/>
                <a:gd name="T1" fmla="*/ 138 h 1600"/>
                <a:gd name="T2" fmla="*/ 1027 w 1224"/>
                <a:gd name="T3" fmla="*/ 1591 h 1600"/>
                <a:gd name="T4" fmla="*/ 1064 w 1224"/>
                <a:gd name="T5" fmla="*/ 1589 h 1600"/>
                <a:gd name="T6" fmla="*/ 1203 w 1224"/>
                <a:gd name="T7" fmla="*/ 1491 h 1600"/>
                <a:gd name="T8" fmla="*/ 1218 w 1224"/>
                <a:gd name="T9" fmla="*/ 1456 h 1600"/>
                <a:gd name="T10" fmla="*/ 193 w 1224"/>
                <a:gd name="T11" fmla="*/ 3 h 1600"/>
                <a:gd name="T12" fmla="*/ 190 w 1224"/>
                <a:gd name="T13" fmla="*/ 0 h 1600"/>
                <a:gd name="T14" fmla="*/ 0 w 1224"/>
                <a:gd name="T15" fmla="*/ 134 h 1600"/>
                <a:gd name="T16" fmla="*/ 2 w 1224"/>
                <a:gd name="T17" fmla="*/ 13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1600">
                  <a:moveTo>
                    <a:pt x="2" y="138"/>
                  </a:moveTo>
                  <a:cubicBezTo>
                    <a:pt x="1027" y="1591"/>
                    <a:pt x="1027" y="1591"/>
                    <a:pt x="1027" y="1591"/>
                  </a:cubicBezTo>
                  <a:cubicBezTo>
                    <a:pt x="1033" y="1600"/>
                    <a:pt x="1050" y="1599"/>
                    <a:pt x="1064" y="1589"/>
                  </a:cubicBezTo>
                  <a:cubicBezTo>
                    <a:pt x="1203" y="1491"/>
                    <a:pt x="1203" y="1491"/>
                    <a:pt x="1203" y="1491"/>
                  </a:cubicBezTo>
                  <a:cubicBezTo>
                    <a:pt x="1218" y="1481"/>
                    <a:pt x="1224" y="1465"/>
                    <a:pt x="1218" y="1456"/>
                  </a:cubicBezTo>
                  <a:cubicBezTo>
                    <a:pt x="193" y="3"/>
                    <a:pt x="193" y="3"/>
                    <a:pt x="193" y="3"/>
                  </a:cubicBezTo>
                  <a:cubicBezTo>
                    <a:pt x="192" y="2"/>
                    <a:pt x="191" y="1"/>
                    <a:pt x="190" y="0"/>
                  </a:cubicBezTo>
                  <a:cubicBezTo>
                    <a:pt x="0" y="134"/>
                    <a:pt x="0" y="134"/>
                    <a:pt x="0" y="134"/>
                  </a:cubicBezTo>
                  <a:cubicBezTo>
                    <a:pt x="0" y="135"/>
                    <a:pt x="1" y="137"/>
                    <a:pt x="2" y="138"/>
                  </a:cubicBezTo>
                  <a:close/>
                </a:path>
              </a:pathLst>
            </a:custGeom>
            <a:solidFill>
              <a:srgbClr val="252B2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11">
              <a:extLst>
                <a:ext uri="{FF2B5EF4-FFF2-40B4-BE49-F238E27FC236}">
                  <a16:creationId xmlns:a16="http://schemas.microsoft.com/office/drawing/2014/main" id="{FF047DEE-4033-4932-9CE2-A86A95FEA6C4}"/>
                </a:ext>
              </a:extLst>
            </p:cNvPr>
            <p:cNvSpPr>
              <a:spLocks/>
            </p:cNvSpPr>
            <p:nvPr/>
          </p:nvSpPr>
          <p:spPr bwMode="auto">
            <a:xfrm>
              <a:off x="10829925" y="7407276"/>
              <a:ext cx="935038" cy="1312863"/>
            </a:xfrm>
            <a:custGeom>
              <a:avLst/>
              <a:gdLst>
                <a:gd name="T0" fmla="*/ 1014 w 1091"/>
                <a:gd name="T1" fmla="*/ 1531 h 1531"/>
                <a:gd name="T2" fmla="*/ 1070 w 1091"/>
                <a:gd name="T3" fmla="*/ 1491 h 1531"/>
                <a:gd name="T4" fmla="*/ 1085 w 1091"/>
                <a:gd name="T5" fmla="*/ 1456 h 1531"/>
                <a:gd name="T6" fmla="*/ 60 w 1091"/>
                <a:gd name="T7" fmla="*/ 3 h 1531"/>
                <a:gd name="T8" fmla="*/ 57 w 1091"/>
                <a:gd name="T9" fmla="*/ 0 h 1531"/>
                <a:gd name="T10" fmla="*/ 0 w 1091"/>
                <a:gd name="T11" fmla="*/ 40 h 1531"/>
                <a:gd name="T12" fmla="*/ 3 w 1091"/>
                <a:gd name="T13" fmla="*/ 42 h 1531"/>
                <a:gd name="T14" fmla="*/ 4 w 1091"/>
                <a:gd name="T15" fmla="*/ 43 h 1531"/>
                <a:gd name="T16" fmla="*/ 1029 w 1091"/>
                <a:gd name="T17" fmla="*/ 1496 h 1531"/>
                <a:gd name="T18" fmla="*/ 1014 w 1091"/>
                <a:gd name="T19"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531">
                  <a:moveTo>
                    <a:pt x="1014" y="1531"/>
                  </a:moveTo>
                  <a:cubicBezTo>
                    <a:pt x="1070" y="1491"/>
                    <a:pt x="1070" y="1491"/>
                    <a:pt x="1070" y="1491"/>
                  </a:cubicBezTo>
                  <a:cubicBezTo>
                    <a:pt x="1085" y="1481"/>
                    <a:pt x="1091" y="1465"/>
                    <a:pt x="1085" y="1456"/>
                  </a:cubicBezTo>
                  <a:cubicBezTo>
                    <a:pt x="60" y="3"/>
                    <a:pt x="60" y="3"/>
                    <a:pt x="60" y="3"/>
                  </a:cubicBezTo>
                  <a:cubicBezTo>
                    <a:pt x="59" y="2"/>
                    <a:pt x="58" y="1"/>
                    <a:pt x="57" y="0"/>
                  </a:cubicBezTo>
                  <a:cubicBezTo>
                    <a:pt x="0" y="40"/>
                    <a:pt x="0" y="40"/>
                    <a:pt x="0" y="40"/>
                  </a:cubicBezTo>
                  <a:cubicBezTo>
                    <a:pt x="1" y="40"/>
                    <a:pt x="2" y="41"/>
                    <a:pt x="3" y="42"/>
                  </a:cubicBezTo>
                  <a:cubicBezTo>
                    <a:pt x="4" y="43"/>
                    <a:pt x="4" y="43"/>
                    <a:pt x="4" y="43"/>
                  </a:cubicBezTo>
                  <a:cubicBezTo>
                    <a:pt x="1029" y="1496"/>
                    <a:pt x="1029" y="1496"/>
                    <a:pt x="1029" y="1496"/>
                  </a:cubicBezTo>
                  <a:cubicBezTo>
                    <a:pt x="1035" y="1505"/>
                    <a:pt x="1028" y="1520"/>
                    <a:pt x="1014" y="1531"/>
                  </a:cubicBezTo>
                  <a:close/>
                </a:path>
              </a:pathLst>
            </a:custGeom>
            <a:solidFill>
              <a:srgbClr val="414A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12">
              <a:extLst>
                <a:ext uri="{FF2B5EF4-FFF2-40B4-BE49-F238E27FC236}">
                  <a16:creationId xmlns:a16="http://schemas.microsoft.com/office/drawing/2014/main" id="{1E525762-A124-42EC-B343-EB74F1E18E39}"/>
                </a:ext>
              </a:extLst>
            </p:cNvPr>
            <p:cNvSpPr>
              <a:spLocks/>
            </p:cNvSpPr>
            <p:nvPr/>
          </p:nvSpPr>
          <p:spPr bwMode="auto">
            <a:xfrm>
              <a:off x="10772775" y="7440613"/>
              <a:ext cx="944563" cy="1301750"/>
            </a:xfrm>
            <a:custGeom>
              <a:avLst/>
              <a:gdLst>
                <a:gd name="T0" fmla="*/ 2 w 1102"/>
                <a:gd name="T1" fmla="*/ 51 h 1518"/>
                <a:gd name="T2" fmla="*/ 1027 w 1102"/>
                <a:gd name="T3" fmla="*/ 1505 h 1518"/>
                <a:gd name="T4" fmla="*/ 1048 w 1102"/>
                <a:gd name="T5" fmla="*/ 1514 h 1518"/>
                <a:gd name="T6" fmla="*/ 1097 w 1102"/>
                <a:gd name="T7" fmla="*/ 1480 h 1518"/>
                <a:gd name="T8" fmla="*/ 1095 w 1102"/>
                <a:gd name="T9" fmla="*/ 1457 h 1518"/>
                <a:gd name="T10" fmla="*/ 70 w 1102"/>
                <a:gd name="T11" fmla="*/ 4 h 1518"/>
                <a:gd name="T12" fmla="*/ 69 w 1102"/>
                <a:gd name="T13" fmla="*/ 3 h 1518"/>
                <a:gd name="T14" fmla="*/ 67 w 1102"/>
                <a:gd name="T15" fmla="*/ 0 h 1518"/>
                <a:gd name="T16" fmla="*/ 0 w 1102"/>
                <a:gd name="T17" fmla="*/ 48 h 1518"/>
                <a:gd name="T18" fmla="*/ 2 w 1102"/>
                <a:gd name="T19" fmla="*/ 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518">
                  <a:moveTo>
                    <a:pt x="2" y="51"/>
                  </a:moveTo>
                  <a:cubicBezTo>
                    <a:pt x="1027" y="1505"/>
                    <a:pt x="1027" y="1505"/>
                    <a:pt x="1027" y="1505"/>
                  </a:cubicBezTo>
                  <a:cubicBezTo>
                    <a:pt x="1033" y="1514"/>
                    <a:pt x="1043" y="1518"/>
                    <a:pt x="1048" y="1514"/>
                  </a:cubicBezTo>
                  <a:cubicBezTo>
                    <a:pt x="1097" y="1480"/>
                    <a:pt x="1097" y="1480"/>
                    <a:pt x="1097" y="1480"/>
                  </a:cubicBezTo>
                  <a:cubicBezTo>
                    <a:pt x="1102" y="1476"/>
                    <a:pt x="1101" y="1466"/>
                    <a:pt x="1095" y="1457"/>
                  </a:cubicBezTo>
                  <a:cubicBezTo>
                    <a:pt x="70" y="4"/>
                    <a:pt x="70" y="4"/>
                    <a:pt x="70" y="4"/>
                  </a:cubicBezTo>
                  <a:cubicBezTo>
                    <a:pt x="69" y="3"/>
                    <a:pt x="69" y="3"/>
                    <a:pt x="69" y="3"/>
                  </a:cubicBezTo>
                  <a:cubicBezTo>
                    <a:pt x="68" y="2"/>
                    <a:pt x="68" y="1"/>
                    <a:pt x="67" y="0"/>
                  </a:cubicBezTo>
                  <a:cubicBezTo>
                    <a:pt x="0" y="48"/>
                    <a:pt x="0" y="48"/>
                    <a:pt x="0" y="48"/>
                  </a:cubicBezTo>
                  <a:cubicBezTo>
                    <a:pt x="1" y="49"/>
                    <a:pt x="1" y="50"/>
                    <a:pt x="2" y="51"/>
                  </a:cubicBez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13">
              <a:extLst>
                <a:ext uri="{FF2B5EF4-FFF2-40B4-BE49-F238E27FC236}">
                  <a16:creationId xmlns:a16="http://schemas.microsoft.com/office/drawing/2014/main" id="{95483014-C539-4BDB-9D91-28561DD0F12A}"/>
                </a:ext>
              </a:extLst>
            </p:cNvPr>
            <p:cNvSpPr>
              <a:spLocks/>
            </p:cNvSpPr>
            <p:nvPr/>
          </p:nvSpPr>
          <p:spPr bwMode="auto">
            <a:xfrm>
              <a:off x="10596563" y="7188201"/>
              <a:ext cx="282575" cy="333375"/>
            </a:xfrm>
            <a:custGeom>
              <a:avLst/>
              <a:gdLst>
                <a:gd name="T0" fmla="*/ 328 w 328"/>
                <a:gd name="T1" fmla="*/ 255 h 389"/>
                <a:gd name="T2" fmla="*/ 11 w 328"/>
                <a:gd name="T3" fmla="*/ 8 h 389"/>
                <a:gd name="T4" fmla="*/ 138 w 328"/>
                <a:gd name="T5" fmla="*/ 389 h 389"/>
                <a:gd name="T6" fmla="*/ 328 w 328"/>
                <a:gd name="T7" fmla="*/ 255 h 389"/>
              </a:gdLst>
              <a:ahLst/>
              <a:cxnLst>
                <a:cxn ang="0">
                  <a:pos x="T0" y="T1"/>
                </a:cxn>
                <a:cxn ang="0">
                  <a:pos x="T2" y="T3"/>
                </a:cxn>
                <a:cxn ang="0">
                  <a:pos x="T4" y="T5"/>
                </a:cxn>
                <a:cxn ang="0">
                  <a:pos x="T6" y="T7"/>
                </a:cxn>
              </a:cxnLst>
              <a:rect l="0" t="0" r="r" b="b"/>
              <a:pathLst>
                <a:path w="328" h="389">
                  <a:moveTo>
                    <a:pt x="328" y="255"/>
                  </a:moveTo>
                  <a:cubicBezTo>
                    <a:pt x="328" y="255"/>
                    <a:pt x="23" y="0"/>
                    <a:pt x="11" y="8"/>
                  </a:cubicBezTo>
                  <a:cubicBezTo>
                    <a:pt x="0" y="15"/>
                    <a:pt x="138" y="389"/>
                    <a:pt x="138" y="389"/>
                  </a:cubicBezTo>
                  <a:lnTo>
                    <a:pt x="328" y="255"/>
                  </a:lnTo>
                  <a:close/>
                </a:path>
              </a:pathLst>
            </a:custGeom>
            <a:solidFill>
              <a:srgbClr val="8E6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14">
              <a:extLst>
                <a:ext uri="{FF2B5EF4-FFF2-40B4-BE49-F238E27FC236}">
                  <a16:creationId xmlns:a16="http://schemas.microsoft.com/office/drawing/2014/main" id="{27B1BB55-E328-4F87-9EFB-73217E58E730}"/>
                </a:ext>
              </a:extLst>
            </p:cNvPr>
            <p:cNvSpPr>
              <a:spLocks/>
            </p:cNvSpPr>
            <p:nvPr/>
          </p:nvSpPr>
          <p:spPr bwMode="auto">
            <a:xfrm>
              <a:off x="10601325" y="7188201"/>
              <a:ext cx="101600" cy="120650"/>
            </a:xfrm>
            <a:custGeom>
              <a:avLst/>
              <a:gdLst>
                <a:gd name="T0" fmla="*/ 120 w 120"/>
                <a:gd name="T1" fmla="*/ 89 h 140"/>
                <a:gd name="T2" fmla="*/ 6 w 120"/>
                <a:gd name="T3" fmla="*/ 5 h 140"/>
                <a:gd name="T4" fmla="*/ 46 w 120"/>
                <a:gd name="T5" fmla="*/ 140 h 140"/>
                <a:gd name="T6" fmla="*/ 120 w 120"/>
                <a:gd name="T7" fmla="*/ 89 h 140"/>
              </a:gdLst>
              <a:ahLst/>
              <a:cxnLst>
                <a:cxn ang="0">
                  <a:pos x="T0" y="T1"/>
                </a:cxn>
                <a:cxn ang="0">
                  <a:pos x="T2" y="T3"/>
                </a:cxn>
                <a:cxn ang="0">
                  <a:pos x="T4" y="T5"/>
                </a:cxn>
                <a:cxn ang="0">
                  <a:pos x="T6" y="T7"/>
                </a:cxn>
              </a:cxnLst>
              <a:rect l="0" t="0" r="r" b="b"/>
              <a:pathLst>
                <a:path w="120" h="140">
                  <a:moveTo>
                    <a:pt x="120" y="89"/>
                  </a:moveTo>
                  <a:cubicBezTo>
                    <a:pt x="120" y="89"/>
                    <a:pt x="11" y="0"/>
                    <a:pt x="6" y="5"/>
                  </a:cubicBezTo>
                  <a:cubicBezTo>
                    <a:pt x="0" y="11"/>
                    <a:pt x="46" y="140"/>
                    <a:pt x="46" y="140"/>
                  </a:cubicBezTo>
                  <a:lnTo>
                    <a:pt x="120" y="89"/>
                  </a:ln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15">
              <a:extLst>
                <a:ext uri="{FF2B5EF4-FFF2-40B4-BE49-F238E27FC236}">
                  <a16:creationId xmlns:a16="http://schemas.microsoft.com/office/drawing/2014/main" id="{276B1FBC-6073-4D7B-9F86-FE526273009D}"/>
                </a:ext>
              </a:extLst>
            </p:cNvPr>
            <p:cNvSpPr>
              <a:spLocks/>
            </p:cNvSpPr>
            <p:nvPr/>
          </p:nvSpPr>
          <p:spPr bwMode="auto">
            <a:xfrm>
              <a:off x="2603500" y="2763838"/>
              <a:ext cx="11631613" cy="5780088"/>
            </a:xfrm>
            <a:custGeom>
              <a:avLst/>
              <a:gdLst>
                <a:gd name="T0" fmla="*/ 13528 w 13570"/>
                <a:gd name="T1" fmla="*/ 898 h 6740"/>
                <a:gd name="T2" fmla="*/ 11238 w 13570"/>
                <a:gd name="T3" fmla="*/ 3038 h 6740"/>
                <a:gd name="T4" fmla="*/ 7226 w 13570"/>
                <a:gd name="T5" fmla="*/ 5569 h 6740"/>
                <a:gd name="T6" fmla="*/ 2035 w 13570"/>
                <a:gd name="T7" fmla="*/ 6740 h 6740"/>
                <a:gd name="T8" fmla="*/ 0 w 13570"/>
                <a:gd name="T9" fmla="*/ 6696 h 6740"/>
                <a:gd name="T10" fmla="*/ 40 w 13570"/>
                <a:gd name="T11" fmla="*/ 3247 h 6740"/>
                <a:gd name="T12" fmla="*/ 5318 w 13570"/>
                <a:gd name="T13" fmla="*/ 3370 h 6740"/>
                <a:gd name="T14" fmla="*/ 9007 w 13570"/>
                <a:gd name="T15" fmla="*/ 1992 h 6740"/>
                <a:gd name="T16" fmla="*/ 9162 w 13570"/>
                <a:gd name="T17" fmla="*/ 1932 h 6740"/>
                <a:gd name="T18" fmla="*/ 10058 w 13570"/>
                <a:gd name="T19" fmla="*/ 1543 h 6740"/>
                <a:gd name="T20" fmla="*/ 10866 w 13570"/>
                <a:gd name="T21" fmla="*/ 1048 h 6740"/>
                <a:gd name="T22" fmla="*/ 11699 w 13570"/>
                <a:gd name="T23" fmla="*/ 564 h 6740"/>
                <a:gd name="T24" fmla="*/ 12469 w 13570"/>
                <a:gd name="T25" fmla="*/ 34 h 6740"/>
                <a:gd name="T26" fmla="*/ 12544 w 13570"/>
                <a:gd name="T27" fmla="*/ 0 h 6740"/>
                <a:gd name="T28" fmla="*/ 13528 w 13570"/>
                <a:gd name="T29" fmla="*/ 898 h 6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70" h="6740">
                  <a:moveTo>
                    <a:pt x="13528" y="898"/>
                  </a:moveTo>
                  <a:cubicBezTo>
                    <a:pt x="13496" y="997"/>
                    <a:pt x="12340" y="2098"/>
                    <a:pt x="11238" y="3038"/>
                  </a:cubicBezTo>
                  <a:cubicBezTo>
                    <a:pt x="10096" y="4012"/>
                    <a:pt x="7226" y="5569"/>
                    <a:pt x="7226" y="5569"/>
                  </a:cubicBezTo>
                  <a:cubicBezTo>
                    <a:pt x="5245" y="6361"/>
                    <a:pt x="2035" y="6740"/>
                    <a:pt x="2035" y="6740"/>
                  </a:cubicBezTo>
                  <a:cubicBezTo>
                    <a:pt x="0" y="6696"/>
                    <a:pt x="0" y="6696"/>
                    <a:pt x="0" y="6696"/>
                  </a:cubicBezTo>
                  <a:cubicBezTo>
                    <a:pt x="40" y="3247"/>
                    <a:pt x="40" y="3247"/>
                    <a:pt x="40" y="3247"/>
                  </a:cubicBezTo>
                  <a:cubicBezTo>
                    <a:pt x="5318" y="3370"/>
                    <a:pt x="5318" y="3370"/>
                    <a:pt x="5318" y="3370"/>
                  </a:cubicBezTo>
                  <a:cubicBezTo>
                    <a:pt x="6178" y="2810"/>
                    <a:pt x="8402" y="2229"/>
                    <a:pt x="9007" y="1992"/>
                  </a:cubicBezTo>
                  <a:cubicBezTo>
                    <a:pt x="9106" y="1953"/>
                    <a:pt x="9162" y="1932"/>
                    <a:pt x="9162" y="1932"/>
                  </a:cubicBezTo>
                  <a:cubicBezTo>
                    <a:pt x="9462" y="1675"/>
                    <a:pt x="9847" y="1660"/>
                    <a:pt x="10058" y="1543"/>
                  </a:cubicBezTo>
                  <a:cubicBezTo>
                    <a:pt x="10344" y="1383"/>
                    <a:pt x="10623" y="1269"/>
                    <a:pt x="10866" y="1048"/>
                  </a:cubicBezTo>
                  <a:cubicBezTo>
                    <a:pt x="11097" y="838"/>
                    <a:pt x="11448" y="720"/>
                    <a:pt x="11699" y="564"/>
                  </a:cubicBezTo>
                  <a:cubicBezTo>
                    <a:pt x="12070" y="333"/>
                    <a:pt x="12323" y="100"/>
                    <a:pt x="12469" y="34"/>
                  </a:cubicBezTo>
                  <a:cubicBezTo>
                    <a:pt x="12517" y="12"/>
                    <a:pt x="12544" y="0"/>
                    <a:pt x="12544" y="0"/>
                  </a:cubicBezTo>
                  <a:cubicBezTo>
                    <a:pt x="13570" y="28"/>
                    <a:pt x="13528" y="898"/>
                    <a:pt x="13528" y="898"/>
                  </a:cubicBezTo>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16">
              <a:extLst>
                <a:ext uri="{FF2B5EF4-FFF2-40B4-BE49-F238E27FC236}">
                  <a16:creationId xmlns:a16="http://schemas.microsoft.com/office/drawing/2014/main" id="{43107772-F1E0-4DB3-AC18-20D31EE5075D}"/>
                </a:ext>
              </a:extLst>
            </p:cNvPr>
            <p:cNvSpPr>
              <a:spLocks/>
            </p:cNvSpPr>
            <p:nvPr/>
          </p:nvSpPr>
          <p:spPr bwMode="auto">
            <a:xfrm>
              <a:off x="9205913" y="2794000"/>
              <a:ext cx="4084638" cy="3613150"/>
            </a:xfrm>
            <a:custGeom>
              <a:avLst/>
              <a:gdLst>
                <a:gd name="T0" fmla="*/ 4767 w 4767"/>
                <a:gd name="T1" fmla="*/ 0 h 4215"/>
                <a:gd name="T2" fmla="*/ 41 w 4767"/>
                <a:gd name="T3" fmla="*/ 4215 h 4215"/>
                <a:gd name="T4" fmla="*/ 0 w 4767"/>
                <a:gd name="T5" fmla="*/ 2842 h 4215"/>
                <a:gd name="T6" fmla="*/ 1534 w 4767"/>
                <a:gd name="T7" fmla="*/ 1838 h 4215"/>
                <a:gd name="T8" fmla="*/ 2717 w 4767"/>
                <a:gd name="T9" fmla="*/ 1190 h 4215"/>
                <a:gd name="T10" fmla="*/ 4121 w 4767"/>
                <a:gd name="T11" fmla="*/ 382 h 4215"/>
                <a:gd name="T12" fmla="*/ 4767 w 4767"/>
                <a:gd name="T13" fmla="*/ 0 h 4215"/>
              </a:gdLst>
              <a:ahLst/>
              <a:cxnLst>
                <a:cxn ang="0">
                  <a:pos x="T0" y="T1"/>
                </a:cxn>
                <a:cxn ang="0">
                  <a:pos x="T2" y="T3"/>
                </a:cxn>
                <a:cxn ang="0">
                  <a:pos x="T4" y="T5"/>
                </a:cxn>
                <a:cxn ang="0">
                  <a:pos x="T6" y="T7"/>
                </a:cxn>
                <a:cxn ang="0">
                  <a:pos x="T8" y="T9"/>
                </a:cxn>
                <a:cxn ang="0">
                  <a:pos x="T10" y="T11"/>
                </a:cxn>
                <a:cxn ang="0">
                  <a:pos x="T12" y="T13"/>
                </a:cxn>
              </a:cxnLst>
              <a:rect l="0" t="0" r="r" b="b"/>
              <a:pathLst>
                <a:path w="4767" h="4215">
                  <a:moveTo>
                    <a:pt x="4767" y="0"/>
                  </a:moveTo>
                  <a:cubicBezTo>
                    <a:pt x="3737" y="1034"/>
                    <a:pt x="41" y="4215"/>
                    <a:pt x="41" y="4215"/>
                  </a:cubicBezTo>
                  <a:cubicBezTo>
                    <a:pt x="0" y="2842"/>
                    <a:pt x="0" y="2842"/>
                    <a:pt x="0" y="2842"/>
                  </a:cubicBezTo>
                  <a:cubicBezTo>
                    <a:pt x="99" y="2803"/>
                    <a:pt x="1534" y="1838"/>
                    <a:pt x="1534" y="1838"/>
                  </a:cubicBezTo>
                  <a:cubicBezTo>
                    <a:pt x="1921" y="1634"/>
                    <a:pt x="2502" y="1314"/>
                    <a:pt x="2717" y="1190"/>
                  </a:cubicBezTo>
                  <a:cubicBezTo>
                    <a:pt x="3133" y="949"/>
                    <a:pt x="3825" y="557"/>
                    <a:pt x="4121" y="382"/>
                  </a:cubicBezTo>
                  <a:cubicBezTo>
                    <a:pt x="4417" y="207"/>
                    <a:pt x="4767" y="0"/>
                    <a:pt x="4767" y="0"/>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17">
              <a:extLst>
                <a:ext uri="{FF2B5EF4-FFF2-40B4-BE49-F238E27FC236}">
                  <a16:creationId xmlns:a16="http://schemas.microsoft.com/office/drawing/2014/main" id="{321B2214-9025-42EB-A421-235309697E97}"/>
                </a:ext>
              </a:extLst>
            </p:cNvPr>
            <p:cNvSpPr>
              <a:spLocks/>
            </p:cNvSpPr>
            <p:nvPr/>
          </p:nvSpPr>
          <p:spPr bwMode="auto">
            <a:xfrm>
              <a:off x="2497138" y="2928938"/>
              <a:ext cx="13757275" cy="4181475"/>
            </a:xfrm>
            <a:custGeom>
              <a:avLst/>
              <a:gdLst>
                <a:gd name="T0" fmla="*/ 15109 w 16049"/>
                <a:gd name="T1" fmla="*/ 4877 h 4877"/>
                <a:gd name="T2" fmla="*/ 13969 w 16049"/>
                <a:gd name="T3" fmla="*/ 4678 h 4877"/>
                <a:gd name="T4" fmla="*/ 10003 w 16049"/>
                <a:gd name="T5" fmla="*/ 3862 h 4877"/>
                <a:gd name="T6" fmla="*/ 6375 w 16049"/>
                <a:gd name="T7" fmla="*/ 3443 h 4877"/>
                <a:gd name="T8" fmla="*/ 442 w 16049"/>
                <a:gd name="T9" fmla="*/ 3148 h 4877"/>
                <a:gd name="T10" fmla="*/ 0 w 16049"/>
                <a:gd name="T11" fmla="*/ 1005 h 4877"/>
                <a:gd name="T12" fmla="*/ 2014 w 16049"/>
                <a:gd name="T13" fmla="*/ 0 h 4877"/>
                <a:gd name="T14" fmla="*/ 6557 w 16049"/>
                <a:gd name="T15" fmla="*/ 831 h 4877"/>
                <a:gd name="T16" fmla="*/ 11043 w 16049"/>
                <a:gd name="T17" fmla="*/ 1834 h 4877"/>
                <a:gd name="T18" fmla="*/ 13122 w 16049"/>
                <a:gd name="T19" fmla="*/ 2525 h 4877"/>
                <a:gd name="T20" fmla="*/ 14568 w 16049"/>
                <a:gd name="T21" fmla="*/ 3108 h 4877"/>
                <a:gd name="T22" fmla="*/ 15132 w 16049"/>
                <a:gd name="T23" fmla="*/ 3492 h 4877"/>
                <a:gd name="T24" fmla="*/ 15808 w 16049"/>
                <a:gd name="T25" fmla="*/ 4159 h 4877"/>
                <a:gd name="T26" fmla="*/ 16040 w 16049"/>
                <a:gd name="T27" fmla="*/ 4255 h 4877"/>
                <a:gd name="T28" fmla="*/ 15109 w 16049"/>
                <a:gd name="T29" fmla="*/ 4877 h 4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9" h="4877">
                  <a:moveTo>
                    <a:pt x="15109" y="4877"/>
                  </a:moveTo>
                  <a:cubicBezTo>
                    <a:pt x="13969" y="4678"/>
                    <a:pt x="13969" y="4678"/>
                    <a:pt x="13969" y="4678"/>
                  </a:cubicBezTo>
                  <a:cubicBezTo>
                    <a:pt x="13969" y="4678"/>
                    <a:pt x="11115" y="3987"/>
                    <a:pt x="10003" y="3862"/>
                  </a:cubicBezTo>
                  <a:cubicBezTo>
                    <a:pt x="10003" y="3862"/>
                    <a:pt x="7309" y="3523"/>
                    <a:pt x="6375" y="3443"/>
                  </a:cubicBezTo>
                  <a:cubicBezTo>
                    <a:pt x="6375" y="3443"/>
                    <a:pt x="1197" y="3205"/>
                    <a:pt x="442" y="3148"/>
                  </a:cubicBezTo>
                  <a:cubicBezTo>
                    <a:pt x="0" y="1005"/>
                    <a:pt x="0" y="1005"/>
                    <a:pt x="0" y="1005"/>
                  </a:cubicBezTo>
                  <a:cubicBezTo>
                    <a:pt x="2014" y="0"/>
                    <a:pt x="2014" y="0"/>
                    <a:pt x="2014" y="0"/>
                  </a:cubicBezTo>
                  <a:cubicBezTo>
                    <a:pt x="2014" y="0"/>
                    <a:pt x="4258" y="387"/>
                    <a:pt x="6557" y="831"/>
                  </a:cubicBezTo>
                  <a:cubicBezTo>
                    <a:pt x="8385" y="1184"/>
                    <a:pt x="10247" y="1573"/>
                    <a:pt x="11043" y="1834"/>
                  </a:cubicBezTo>
                  <a:cubicBezTo>
                    <a:pt x="13122" y="2525"/>
                    <a:pt x="13122" y="2525"/>
                    <a:pt x="13122" y="2525"/>
                  </a:cubicBezTo>
                  <a:cubicBezTo>
                    <a:pt x="13346" y="2600"/>
                    <a:pt x="14318" y="2956"/>
                    <a:pt x="14568" y="3108"/>
                  </a:cubicBezTo>
                  <a:cubicBezTo>
                    <a:pt x="14730" y="3206"/>
                    <a:pt x="14924" y="3189"/>
                    <a:pt x="15132" y="3492"/>
                  </a:cubicBezTo>
                  <a:cubicBezTo>
                    <a:pt x="15132" y="3492"/>
                    <a:pt x="15544" y="3726"/>
                    <a:pt x="15808" y="4159"/>
                  </a:cubicBezTo>
                  <a:cubicBezTo>
                    <a:pt x="15808" y="4159"/>
                    <a:pt x="16031" y="4104"/>
                    <a:pt x="16040" y="4255"/>
                  </a:cubicBezTo>
                  <a:cubicBezTo>
                    <a:pt x="16049" y="4406"/>
                    <a:pt x="15647" y="4877"/>
                    <a:pt x="15109" y="4877"/>
                  </a:cubicBezTo>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18">
              <a:extLst>
                <a:ext uri="{FF2B5EF4-FFF2-40B4-BE49-F238E27FC236}">
                  <a16:creationId xmlns:a16="http://schemas.microsoft.com/office/drawing/2014/main" id="{DDB107CC-A2DE-456E-8C50-28FFE8B373F6}"/>
                </a:ext>
              </a:extLst>
            </p:cNvPr>
            <p:cNvSpPr>
              <a:spLocks/>
            </p:cNvSpPr>
            <p:nvPr/>
          </p:nvSpPr>
          <p:spPr bwMode="auto">
            <a:xfrm>
              <a:off x="13509625" y="911225"/>
              <a:ext cx="2959100" cy="2528888"/>
            </a:xfrm>
            <a:custGeom>
              <a:avLst/>
              <a:gdLst>
                <a:gd name="T0" fmla="*/ 3453 w 3453"/>
                <a:gd name="T1" fmla="*/ 969 h 2950"/>
                <a:gd name="T2" fmla="*/ 2101 w 3453"/>
                <a:gd name="T3" fmla="*/ 2341 h 2950"/>
                <a:gd name="T4" fmla="*/ 1524 w 3453"/>
                <a:gd name="T5" fmla="*/ 2597 h 2950"/>
                <a:gd name="T6" fmla="*/ 956 w 3453"/>
                <a:gd name="T7" fmla="*/ 2950 h 2950"/>
                <a:gd name="T8" fmla="*/ 0 w 3453"/>
                <a:gd name="T9" fmla="*/ 2037 h 2950"/>
                <a:gd name="T10" fmla="*/ 1574 w 3453"/>
                <a:gd name="T11" fmla="*/ 721 h 2950"/>
                <a:gd name="T12" fmla="*/ 1920 w 3453"/>
                <a:gd name="T13" fmla="*/ 432 h 2950"/>
                <a:gd name="T14" fmla="*/ 2910 w 3453"/>
                <a:gd name="T15" fmla="*/ 104 h 2950"/>
                <a:gd name="T16" fmla="*/ 3308 w 3453"/>
                <a:gd name="T17" fmla="*/ 398 h 2950"/>
                <a:gd name="T18" fmla="*/ 3308 w 3453"/>
                <a:gd name="T19" fmla="*/ 398 h 2950"/>
                <a:gd name="T20" fmla="*/ 3453 w 3453"/>
                <a:gd name="T21" fmla="*/ 969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3" h="2950">
                  <a:moveTo>
                    <a:pt x="3453" y="969"/>
                  </a:moveTo>
                  <a:cubicBezTo>
                    <a:pt x="3453" y="1835"/>
                    <a:pt x="2561" y="2207"/>
                    <a:pt x="2101" y="2341"/>
                  </a:cubicBezTo>
                  <a:cubicBezTo>
                    <a:pt x="1898" y="2400"/>
                    <a:pt x="1703" y="2486"/>
                    <a:pt x="1524" y="2597"/>
                  </a:cubicBezTo>
                  <a:cubicBezTo>
                    <a:pt x="956" y="2950"/>
                    <a:pt x="956" y="2950"/>
                    <a:pt x="956" y="2950"/>
                  </a:cubicBezTo>
                  <a:cubicBezTo>
                    <a:pt x="956" y="2950"/>
                    <a:pt x="913" y="2122"/>
                    <a:pt x="0" y="2037"/>
                  </a:cubicBezTo>
                  <a:cubicBezTo>
                    <a:pt x="1574" y="721"/>
                    <a:pt x="1574" y="721"/>
                    <a:pt x="1574" y="721"/>
                  </a:cubicBezTo>
                  <a:cubicBezTo>
                    <a:pt x="1920" y="432"/>
                    <a:pt x="1920" y="432"/>
                    <a:pt x="1920" y="432"/>
                  </a:cubicBezTo>
                  <a:cubicBezTo>
                    <a:pt x="2173" y="210"/>
                    <a:pt x="2590" y="0"/>
                    <a:pt x="2910" y="104"/>
                  </a:cubicBezTo>
                  <a:cubicBezTo>
                    <a:pt x="3060" y="153"/>
                    <a:pt x="3204" y="242"/>
                    <a:pt x="3308" y="398"/>
                  </a:cubicBezTo>
                  <a:cubicBezTo>
                    <a:pt x="3308" y="398"/>
                    <a:pt x="3308" y="398"/>
                    <a:pt x="3308" y="398"/>
                  </a:cubicBezTo>
                  <a:cubicBezTo>
                    <a:pt x="3396" y="532"/>
                    <a:pt x="3453" y="717"/>
                    <a:pt x="3453" y="969"/>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19">
              <a:extLst>
                <a:ext uri="{FF2B5EF4-FFF2-40B4-BE49-F238E27FC236}">
                  <a16:creationId xmlns:a16="http://schemas.microsoft.com/office/drawing/2014/main" id="{E1D0984B-6222-43B1-ABA4-C061E951B219}"/>
                </a:ext>
              </a:extLst>
            </p:cNvPr>
            <p:cNvSpPr>
              <a:spLocks/>
            </p:cNvSpPr>
            <p:nvPr/>
          </p:nvSpPr>
          <p:spPr bwMode="auto">
            <a:xfrm>
              <a:off x="1692275" y="2786063"/>
              <a:ext cx="1606550" cy="6086475"/>
            </a:xfrm>
            <a:custGeom>
              <a:avLst/>
              <a:gdLst>
                <a:gd name="T0" fmla="*/ 218 w 1874"/>
                <a:gd name="T1" fmla="*/ 6893 h 7099"/>
                <a:gd name="T2" fmla="*/ 1339 w 1874"/>
                <a:gd name="T3" fmla="*/ 6850 h 7099"/>
                <a:gd name="T4" fmla="*/ 1397 w 1874"/>
                <a:gd name="T5" fmla="*/ 0 h 7099"/>
                <a:gd name="T6" fmla="*/ 0 w 1874"/>
                <a:gd name="T7" fmla="*/ 107 h 7099"/>
                <a:gd name="T8" fmla="*/ 218 w 1874"/>
                <a:gd name="T9" fmla="*/ 6893 h 7099"/>
              </a:gdLst>
              <a:ahLst/>
              <a:cxnLst>
                <a:cxn ang="0">
                  <a:pos x="T0" y="T1"/>
                </a:cxn>
                <a:cxn ang="0">
                  <a:pos x="T2" y="T3"/>
                </a:cxn>
                <a:cxn ang="0">
                  <a:pos x="T4" y="T5"/>
                </a:cxn>
                <a:cxn ang="0">
                  <a:pos x="T6" y="T7"/>
                </a:cxn>
                <a:cxn ang="0">
                  <a:pos x="T8" y="T9"/>
                </a:cxn>
              </a:cxnLst>
              <a:rect l="0" t="0" r="r" b="b"/>
              <a:pathLst>
                <a:path w="1874" h="7099">
                  <a:moveTo>
                    <a:pt x="218" y="6893"/>
                  </a:moveTo>
                  <a:cubicBezTo>
                    <a:pt x="218" y="6893"/>
                    <a:pt x="1292" y="7099"/>
                    <a:pt x="1339" y="6850"/>
                  </a:cubicBezTo>
                  <a:cubicBezTo>
                    <a:pt x="1874" y="4059"/>
                    <a:pt x="1397" y="0"/>
                    <a:pt x="1397" y="0"/>
                  </a:cubicBezTo>
                  <a:cubicBezTo>
                    <a:pt x="0" y="107"/>
                    <a:pt x="0" y="107"/>
                    <a:pt x="0" y="107"/>
                  </a:cubicBezTo>
                  <a:lnTo>
                    <a:pt x="218" y="6893"/>
                  </a:lnTo>
                  <a:close/>
                </a:path>
              </a:pathLst>
            </a:custGeom>
            <a:solidFill>
              <a:srgbClr val="512D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20">
              <a:extLst>
                <a:ext uri="{FF2B5EF4-FFF2-40B4-BE49-F238E27FC236}">
                  <a16:creationId xmlns:a16="http://schemas.microsoft.com/office/drawing/2014/main" id="{738781A2-2510-4341-BE4A-CCB4B3DFD434}"/>
                </a:ext>
              </a:extLst>
            </p:cNvPr>
            <p:cNvSpPr>
              <a:spLocks/>
            </p:cNvSpPr>
            <p:nvPr/>
          </p:nvSpPr>
          <p:spPr bwMode="auto">
            <a:xfrm>
              <a:off x="8039100" y="3641725"/>
              <a:ext cx="7429500" cy="2281238"/>
            </a:xfrm>
            <a:custGeom>
              <a:avLst/>
              <a:gdLst>
                <a:gd name="T0" fmla="*/ 8668 w 8668"/>
                <a:gd name="T1" fmla="*/ 2661 h 2661"/>
                <a:gd name="T2" fmla="*/ 0 w 8668"/>
                <a:gd name="T3" fmla="*/ 343 h 2661"/>
                <a:gd name="T4" fmla="*/ 93 w 8668"/>
                <a:gd name="T5" fmla="*/ 0 h 2661"/>
                <a:gd name="T6" fmla="*/ 4579 w 8668"/>
                <a:gd name="T7" fmla="*/ 1003 h 2661"/>
                <a:gd name="T8" fmla="*/ 6658 w 8668"/>
                <a:gd name="T9" fmla="*/ 1694 h 2661"/>
                <a:gd name="T10" fmla="*/ 8094 w 8668"/>
                <a:gd name="T11" fmla="*/ 2212 h 2661"/>
                <a:gd name="T12" fmla="*/ 8668 w 8668"/>
                <a:gd name="T13" fmla="*/ 2661 h 2661"/>
              </a:gdLst>
              <a:ahLst/>
              <a:cxnLst>
                <a:cxn ang="0">
                  <a:pos x="T0" y="T1"/>
                </a:cxn>
                <a:cxn ang="0">
                  <a:pos x="T2" y="T3"/>
                </a:cxn>
                <a:cxn ang="0">
                  <a:pos x="T4" y="T5"/>
                </a:cxn>
                <a:cxn ang="0">
                  <a:pos x="T6" y="T7"/>
                </a:cxn>
                <a:cxn ang="0">
                  <a:pos x="T8" y="T9"/>
                </a:cxn>
                <a:cxn ang="0">
                  <a:pos x="T10" y="T11"/>
                </a:cxn>
                <a:cxn ang="0">
                  <a:pos x="T12" y="T13"/>
                </a:cxn>
              </a:cxnLst>
              <a:rect l="0" t="0" r="r" b="b"/>
              <a:pathLst>
                <a:path w="8668" h="2661">
                  <a:moveTo>
                    <a:pt x="8668" y="2661"/>
                  </a:moveTo>
                  <a:cubicBezTo>
                    <a:pt x="6205" y="1352"/>
                    <a:pt x="0" y="343"/>
                    <a:pt x="0" y="343"/>
                  </a:cubicBezTo>
                  <a:cubicBezTo>
                    <a:pt x="93" y="0"/>
                    <a:pt x="93" y="0"/>
                    <a:pt x="93" y="0"/>
                  </a:cubicBezTo>
                  <a:cubicBezTo>
                    <a:pt x="1921" y="353"/>
                    <a:pt x="3783" y="742"/>
                    <a:pt x="4579" y="1003"/>
                  </a:cubicBezTo>
                  <a:cubicBezTo>
                    <a:pt x="6658" y="1694"/>
                    <a:pt x="6658" y="1694"/>
                    <a:pt x="6658" y="1694"/>
                  </a:cubicBezTo>
                  <a:cubicBezTo>
                    <a:pt x="6882" y="1769"/>
                    <a:pt x="7833" y="2079"/>
                    <a:pt x="8094" y="2212"/>
                  </a:cubicBezTo>
                  <a:cubicBezTo>
                    <a:pt x="8328" y="2330"/>
                    <a:pt x="8613" y="2544"/>
                    <a:pt x="8668" y="2661"/>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21">
              <a:extLst>
                <a:ext uri="{FF2B5EF4-FFF2-40B4-BE49-F238E27FC236}">
                  <a16:creationId xmlns:a16="http://schemas.microsoft.com/office/drawing/2014/main" id="{A73E9B5B-64E3-4CE6-A4AE-9DCD0570169B}"/>
                </a:ext>
              </a:extLst>
            </p:cNvPr>
            <p:cNvSpPr>
              <a:spLocks/>
            </p:cNvSpPr>
            <p:nvPr/>
          </p:nvSpPr>
          <p:spPr bwMode="auto">
            <a:xfrm>
              <a:off x="3324225" y="3090863"/>
              <a:ext cx="3695700" cy="5289550"/>
            </a:xfrm>
            <a:custGeom>
              <a:avLst/>
              <a:gdLst>
                <a:gd name="T0" fmla="*/ 0 w 4310"/>
                <a:gd name="T1" fmla="*/ 5874 h 6169"/>
                <a:gd name="T2" fmla="*/ 0 w 4310"/>
                <a:gd name="T3" fmla="*/ 296 h 6169"/>
                <a:gd name="T4" fmla="*/ 295 w 4310"/>
                <a:gd name="T5" fmla="*/ 0 h 6169"/>
                <a:gd name="T6" fmla="*/ 4015 w 4310"/>
                <a:gd name="T7" fmla="*/ 0 h 6169"/>
                <a:gd name="T8" fmla="*/ 4310 w 4310"/>
                <a:gd name="T9" fmla="*/ 296 h 6169"/>
                <a:gd name="T10" fmla="*/ 4310 w 4310"/>
                <a:gd name="T11" fmla="*/ 5874 h 6169"/>
                <a:gd name="T12" fmla="*/ 4015 w 4310"/>
                <a:gd name="T13" fmla="*/ 6169 h 6169"/>
                <a:gd name="T14" fmla="*/ 295 w 4310"/>
                <a:gd name="T15" fmla="*/ 6169 h 6169"/>
                <a:gd name="T16" fmla="*/ 0 w 4310"/>
                <a:gd name="T17" fmla="*/ 5874 h 6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0" h="6169">
                  <a:moveTo>
                    <a:pt x="0" y="5874"/>
                  </a:moveTo>
                  <a:cubicBezTo>
                    <a:pt x="0" y="296"/>
                    <a:pt x="0" y="296"/>
                    <a:pt x="0" y="296"/>
                  </a:cubicBezTo>
                  <a:cubicBezTo>
                    <a:pt x="0" y="132"/>
                    <a:pt x="132" y="0"/>
                    <a:pt x="295" y="0"/>
                  </a:cubicBezTo>
                  <a:cubicBezTo>
                    <a:pt x="4015" y="0"/>
                    <a:pt x="4015" y="0"/>
                    <a:pt x="4015" y="0"/>
                  </a:cubicBezTo>
                  <a:cubicBezTo>
                    <a:pt x="4178" y="0"/>
                    <a:pt x="4310" y="132"/>
                    <a:pt x="4310" y="296"/>
                  </a:cubicBezTo>
                  <a:cubicBezTo>
                    <a:pt x="4310" y="5874"/>
                    <a:pt x="4310" y="5874"/>
                    <a:pt x="4310" y="5874"/>
                  </a:cubicBezTo>
                  <a:cubicBezTo>
                    <a:pt x="4310" y="6037"/>
                    <a:pt x="4178" y="6169"/>
                    <a:pt x="4015" y="6169"/>
                  </a:cubicBezTo>
                  <a:cubicBezTo>
                    <a:pt x="295" y="6169"/>
                    <a:pt x="295" y="6169"/>
                    <a:pt x="295" y="6169"/>
                  </a:cubicBezTo>
                  <a:cubicBezTo>
                    <a:pt x="132" y="6169"/>
                    <a:pt x="0" y="6037"/>
                    <a:pt x="0" y="5874"/>
                  </a:cubicBezTo>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22">
              <a:extLst>
                <a:ext uri="{FF2B5EF4-FFF2-40B4-BE49-F238E27FC236}">
                  <a16:creationId xmlns:a16="http://schemas.microsoft.com/office/drawing/2014/main" id="{02E3747E-205F-4216-8F06-436DF6EAB203}"/>
                </a:ext>
              </a:extLst>
            </p:cNvPr>
            <p:cNvSpPr>
              <a:spLocks/>
            </p:cNvSpPr>
            <p:nvPr/>
          </p:nvSpPr>
          <p:spPr bwMode="auto">
            <a:xfrm>
              <a:off x="4894263" y="3408363"/>
              <a:ext cx="1895475" cy="4632325"/>
            </a:xfrm>
            <a:custGeom>
              <a:avLst/>
              <a:gdLst>
                <a:gd name="T0" fmla="*/ 0 w 2211"/>
                <a:gd name="T1" fmla="*/ 5289 h 5401"/>
                <a:gd name="T2" fmla="*/ 0 w 2211"/>
                <a:gd name="T3" fmla="*/ 111 h 5401"/>
                <a:gd name="T4" fmla="*/ 112 w 2211"/>
                <a:gd name="T5" fmla="*/ 0 h 5401"/>
                <a:gd name="T6" fmla="*/ 2100 w 2211"/>
                <a:gd name="T7" fmla="*/ 0 h 5401"/>
                <a:gd name="T8" fmla="*/ 2211 w 2211"/>
                <a:gd name="T9" fmla="*/ 111 h 5401"/>
                <a:gd name="T10" fmla="*/ 2211 w 2211"/>
                <a:gd name="T11" fmla="*/ 5289 h 5401"/>
                <a:gd name="T12" fmla="*/ 2100 w 2211"/>
                <a:gd name="T13" fmla="*/ 5401 h 5401"/>
                <a:gd name="T14" fmla="*/ 112 w 2211"/>
                <a:gd name="T15" fmla="*/ 5401 h 5401"/>
                <a:gd name="T16" fmla="*/ 0 w 2211"/>
                <a:gd name="T17" fmla="*/ 528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1" h="5401">
                  <a:moveTo>
                    <a:pt x="0" y="5289"/>
                  </a:moveTo>
                  <a:cubicBezTo>
                    <a:pt x="0" y="111"/>
                    <a:pt x="0" y="111"/>
                    <a:pt x="0" y="111"/>
                  </a:cubicBezTo>
                  <a:cubicBezTo>
                    <a:pt x="0" y="50"/>
                    <a:pt x="50" y="0"/>
                    <a:pt x="112" y="0"/>
                  </a:cubicBezTo>
                  <a:cubicBezTo>
                    <a:pt x="2100" y="0"/>
                    <a:pt x="2100" y="0"/>
                    <a:pt x="2100" y="0"/>
                  </a:cubicBezTo>
                  <a:cubicBezTo>
                    <a:pt x="2161" y="0"/>
                    <a:pt x="2211" y="50"/>
                    <a:pt x="2211" y="111"/>
                  </a:cubicBezTo>
                  <a:cubicBezTo>
                    <a:pt x="2211" y="5289"/>
                    <a:pt x="2211" y="5289"/>
                    <a:pt x="2211" y="5289"/>
                  </a:cubicBezTo>
                  <a:cubicBezTo>
                    <a:pt x="2211" y="5351"/>
                    <a:pt x="2161" y="5401"/>
                    <a:pt x="2100" y="5401"/>
                  </a:cubicBezTo>
                  <a:cubicBezTo>
                    <a:pt x="112" y="5401"/>
                    <a:pt x="112" y="5401"/>
                    <a:pt x="112" y="5401"/>
                  </a:cubicBezTo>
                  <a:cubicBezTo>
                    <a:pt x="50" y="5401"/>
                    <a:pt x="0" y="5351"/>
                    <a:pt x="0" y="5289"/>
                  </a:cubicBezTo>
                </a:path>
              </a:pathLst>
            </a:custGeom>
            <a:solidFill>
              <a:srgbClr val="B2B2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23">
              <a:extLst>
                <a:ext uri="{FF2B5EF4-FFF2-40B4-BE49-F238E27FC236}">
                  <a16:creationId xmlns:a16="http://schemas.microsoft.com/office/drawing/2014/main" id="{03A3922A-A8BF-404A-BC47-3B1DFC3D02D7}"/>
                </a:ext>
              </a:extLst>
            </p:cNvPr>
            <p:cNvSpPr>
              <a:spLocks/>
            </p:cNvSpPr>
            <p:nvPr/>
          </p:nvSpPr>
          <p:spPr bwMode="auto">
            <a:xfrm>
              <a:off x="3481388" y="4878388"/>
              <a:ext cx="1252538" cy="1724025"/>
            </a:xfrm>
            <a:custGeom>
              <a:avLst/>
              <a:gdLst>
                <a:gd name="T0" fmla="*/ 0 w 1460"/>
                <a:gd name="T1" fmla="*/ 1935 h 2011"/>
                <a:gd name="T2" fmla="*/ 0 w 1460"/>
                <a:gd name="T3" fmla="*/ 76 h 2011"/>
                <a:gd name="T4" fmla="*/ 76 w 1460"/>
                <a:gd name="T5" fmla="*/ 0 h 2011"/>
                <a:gd name="T6" fmla="*/ 1384 w 1460"/>
                <a:gd name="T7" fmla="*/ 0 h 2011"/>
                <a:gd name="T8" fmla="*/ 1460 w 1460"/>
                <a:gd name="T9" fmla="*/ 76 h 2011"/>
                <a:gd name="T10" fmla="*/ 1460 w 1460"/>
                <a:gd name="T11" fmla="*/ 1935 h 2011"/>
                <a:gd name="T12" fmla="*/ 1384 w 1460"/>
                <a:gd name="T13" fmla="*/ 2011 h 2011"/>
                <a:gd name="T14" fmla="*/ 76 w 1460"/>
                <a:gd name="T15" fmla="*/ 2011 h 2011"/>
                <a:gd name="T16" fmla="*/ 0 w 1460"/>
                <a:gd name="T17" fmla="*/ 1935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 h="2011">
                  <a:moveTo>
                    <a:pt x="0" y="1935"/>
                  </a:moveTo>
                  <a:cubicBezTo>
                    <a:pt x="0" y="76"/>
                    <a:pt x="0" y="76"/>
                    <a:pt x="0" y="76"/>
                  </a:cubicBezTo>
                  <a:cubicBezTo>
                    <a:pt x="0" y="34"/>
                    <a:pt x="34" y="0"/>
                    <a:pt x="76" y="0"/>
                  </a:cubicBezTo>
                  <a:cubicBezTo>
                    <a:pt x="1384" y="0"/>
                    <a:pt x="1384" y="0"/>
                    <a:pt x="1384" y="0"/>
                  </a:cubicBezTo>
                  <a:cubicBezTo>
                    <a:pt x="1426" y="0"/>
                    <a:pt x="1460" y="34"/>
                    <a:pt x="1460" y="76"/>
                  </a:cubicBezTo>
                  <a:cubicBezTo>
                    <a:pt x="1460" y="1935"/>
                    <a:pt x="1460" y="1935"/>
                    <a:pt x="1460" y="1935"/>
                  </a:cubicBezTo>
                  <a:cubicBezTo>
                    <a:pt x="1460" y="1977"/>
                    <a:pt x="1426" y="2011"/>
                    <a:pt x="1384" y="2011"/>
                  </a:cubicBezTo>
                  <a:cubicBezTo>
                    <a:pt x="76" y="2011"/>
                    <a:pt x="76" y="2011"/>
                    <a:pt x="76" y="2011"/>
                  </a:cubicBezTo>
                  <a:cubicBezTo>
                    <a:pt x="34" y="2011"/>
                    <a:pt x="0" y="1977"/>
                    <a:pt x="0" y="193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24">
              <a:extLst>
                <a:ext uri="{FF2B5EF4-FFF2-40B4-BE49-F238E27FC236}">
                  <a16:creationId xmlns:a16="http://schemas.microsoft.com/office/drawing/2014/main" id="{A33E0799-D4A8-4A24-BBF8-4A2C6159F2E1}"/>
                </a:ext>
              </a:extLst>
            </p:cNvPr>
            <p:cNvSpPr>
              <a:spLocks/>
            </p:cNvSpPr>
            <p:nvPr/>
          </p:nvSpPr>
          <p:spPr bwMode="auto">
            <a:xfrm>
              <a:off x="6519863" y="3497263"/>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25">
              <a:extLst>
                <a:ext uri="{FF2B5EF4-FFF2-40B4-BE49-F238E27FC236}">
                  <a16:creationId xmlns:a16="http://schemas.microsoft.com/office/drawing/2014/main" id="{1ABAE0F3-D022-4A1D-B466-E576FF8823DD}"/>
                </a:ext>
              </a:extLst>
            </p:cNvPr>
            <p:cNvSpPr>
              <a:spLocks/>
            </p:cNvSpPr>
            <p:nvPr/>
          </p:nvSpPr>
          <p:spPr bwMode="auto">
            <a:xfrm>
              <a:off x="6519863" y="3817938"/>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26">
              <a:extLst>
                <a:ext uri="{FF2B5EF4-FFF2-40B4-BE49-F238E27FC236}">
                  <a16:creationId xmlns:a16="http://schemas.microsoft.com/office/drawing/2014/main" id="{871A044F-7009-4EA7-9FDF-FBA8E2088E9F}"/>
                </a:ext>
              </a:extLst>
            </p:cNvPr>
            <p:cNvSpPr>
              <a:spLocks/>
            </p:cNvSpPr>
            <p:nvPr/>
          </p:nvSpPr>
          <p:spPr bwMode="auto">
            <a:xfrm>
              <a:off x="6519863" y="41402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27">
              <a:extLst>
                <a:ext uri="{FF2B5EF4-FFF2-40B4-BE49-F238E27FC236}">
                  <a16:creationId xmlns:a16="http://schemas.microsoft.com/office/drawing/2014/main" id="{BFABACBE-2BA9-4F86-8C56-75361ADA4A57}"/>
                </a:ext>
              </a:extLst>
            </p:cNvPr>
            <p:cNvSpPr>
              <a:spLocks/>
            </p:cNvSpPr>
            <p:nvPr/>
          </p:nvSpPr>
          <p:spPr bwMode="auto">
            <a:xfrm>
              <a:off x="6519863" y="4462463"/>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28">
              <a:extLst>
                <a:ext uri="{FF2B5EF4-FFF2-40B4-BE49-F238E27FC236}">
                  <a16:creationId xmlns:a16="http://schemas.microsoft.com/office/drawing/2014/main" id="{059075F7-7931-4058-BA89-248C3E7CB3E7}"/>
                </a:ext>
              </a:extLst>
            </p:cNvPr>
            <p:cNvSpPr>
              <a:spLocks/>
            </p:cNvSpPr>
            <p:nvPr/>
          </p:nvSpPr>
          <p:spPr bwMode="auto">
            <a:xfrm>
              <a:off x="6519863" y="4784725"/>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29">
              <a:extLst>
                <a:ext uri="{FF2B5EF4-FFF2-40B4-BE49-F238E27FC236}">
                  <a16:creationId xmlns:a16="http://schemas.microsoft.com/office/drawing/2014/main" id="{97BFCF94-E705-4218-AAF4-EE78F85F7008}"/>
                </a:ext>
              </a:extLst>
            </p:cNvPr>
            <p:cNvSpPr>
              <a:spLocks/>
            </p:cNvSpPr>
            <p:nvPr/>
          </p:nvSpPr>
          <p:spPr bwMode="auto">
            <a:xfrm>
              <a:off x="6519863" y="51054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30">
              <a:extLst>
                <a:ext uri="{FF2B5EF4-FFF2-40B4-BE49-F238E27FC236}">
                  <a16:creationId xmlns:a16="http://schemas.microsoft.com/office/drawing/2014/main" id="{2E786BFA-952E-48D1-85D9-C9D1A1CABC1E}"/>
                </a:ext>
              </a:extLst>
            </p:cNvPr>
            <p:cNvSpPr>
              <a:spLocks/>
            </p:cNvSpPr>
            <p:nvPr/>
          </p:nvSpPr>
          <p:spPr bwMode="auto">
            <a:xfrm>
              <a:off x="6519863" y="5427663"/>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31">
              <a:extLst>
                <a:ext uri="{FF2B5EF4-FFF2-40B4-BE49-F238E27FC236}">
                  <a16:creationId xmlns:a16="http://schemas.microsoft.com/office/drawing/2014/main" id="{82A4A352-4959-4B9D-8F42-453B27875C6B}"/>
                </a:ext>
              </a:extLst>
            </p:cNvPr>
            <p:cNvSpPr>
              <a:spLocks/>
            </p:cNvSpPr>
            <p:nvPr/>
          </p:nvSpPr>
          <p:spPr bwMode="auto">
            <a:xfrm>
              <a:off x="6519863" y="57499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32">
              <a:extLst>
                <a:ext uri="{FF2B5EF4-FFF2-40B4-BE49-F238E27FC236}">
                  <a16:creationId xmlns:a16="http://schemas.microsoft.com/office/drawing/2014/main" id="{75CDFFB9-3CF6-4939-AFE5-61AD6FBFEA46}"/>
                </a:ext>
              </a:extLst>
            </p:cNvPr>
            <p:cNvSpPr>
              <a:spLocks/>
            </p:cNvSpPr>
            <p:nvPr/>
          </p:nvSpPr>
          <p:spPr bwMode="auto">
            <a:xfrm>
              <a:off x="6519863" y="60706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33">
              <a:extLst>
                <a:ext uri="{FF2B5EF4-FFF2-40B4-BE49-F238E27FC236}">
                  <a16:creationId xmlns:a16="http://schemas.microsoft.com/office/drawing/2014/main" id="{9EE93D03-BFCE-49EB-A0CA-2D23D0D777F4}"/>
                </a:ext>
              </a:extLst>
            </p:cNvPr>
            <p:cNvSpPr>
              <a:spLocks/>
            </p:cNvSpPr>
            <p:nvPr/>
          </p:nvSpPr>
          <p:spPr bwMode="auto">
            <a:xfrm>
              <a:off x="6519863" y="6394450"/>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34">
              <a:extLst>
                <a:ext uri="{FF2B5EF4-FFF2-40B4-BE49-F238E27FC236}">
                  <a16:creationId xmlns:a16="http://schemas.microsoft.com/office/drawing/2014/main" id="{1E7E5EA3-40D9-4AFC-8067-E3A222EE4A0F}"/>
                </a:ext>
              </a:extLst>
            </p:cNvPr>
            <p:cNvSpPr>
              <a:spLocks/>
            </p:cNvSpPr>
            <p:nvPr/>
          </p:nvSpPr>
          <p:spPr bwMode="auto">
            <a:xfrm>
              <a:off x="6519863" y="67151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35">
              <a:extLst>
                <a:ext uri="{FF2B5EF4-FFF2-40B4-BE49-F238E27FC236}">
                  <a16:creationId xmlns:a16="http://schemas.microsoft.com/office/drawing/2014/main" id="{4C9E2E2E-94D3-4712-9C46-F269C42CECCE}"/>
                </a:ext>
              </a:extLst>
            </p:cNvPr>
            <p:cNvSpPr>
              <a:spLocks/>
            </p:cNvSpPr>
            <p:nvPr/>
          </p:nvSpPr>
          <p:spPr bwMode="auto">
            <a:xfrm>
              <a:off x="6519863" y="7037388"/>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36">
              <a:extLst>
                <a:ext uri="{FF2B5EF4-FFF2-40B4-BE49-F238E27FC236}">
                  <a16:creationId xmlns:a16="http://schemas.microsoft.com/office/drawing/2014/main" id="{2F13ED16-C1A5-483E-AA1A-FCDE25000E85}"/>
                </a:ext>
              </a:extLst>
            </p:cNvPr>
            <p:cNvSpPr>
              <a:spLocks/>
            </p:cNvSpPr>
            <p:nvPr/>
          </p:nvSpPr>
          <p:spPr bwMode="auto">
            <a:xfrm>
              <a:off x="6519863" y="7359651"/>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7">
              <a:extLst>
                <a:ext uri="{FF2B5EF4-FFF2-40B4-BE49-F238E27FC236}">
                  <a16:creationId xmlns:a16="http://schemas.microsoft.com/office/drawing/2014/main" id="{ABB2A110-8EF7-45E2-BE15-BA9100504144}"/>
                </a:ext>
              </a:extLst>
            </p:cNvPr>
            <p:cNvSpPr>
              <a:spLocks/>
            </p:cNvSpPr>
            <p:nvPr/>
          </p:nvSpPr>
          <p:spPr bwMode="auto">
            <a:xfrm>
              <a:off x="6519863" y="7680326"/>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38">
              <a:extLst>
                <a:ext uri="{FF2B5EF4-FFF2-40B4-BE49-F238E27FC236}">
                  <a16:creationId xmlns:a16="http://schemas.microsoft.com/office/drawing/2014/main" id="{568B9ED6-AC99-4E8A-AB8D-97D17D734572}"/>
                </a:ext>
              </a:extLst>
            </p:cNvPr>
            <p:cNvSpPr>
              <a:spLocks/>
            </p:cNvSpPr>
            <p:nvPr/>
          </p:nvSpPr>
          <p:spPr bwMode="auto">
            <a:xfrm>
              <a:off x="6234113" y="35067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39">
              <a:extLst>
                <a:ext uri="{FF2B5EF4-FFF2-40B4-BE49-F238E27FC236}">
                  <a16:creationId xmlns:a16="http://schemas.microsoft.com/office/drawing/2014/main" id="{730709CC-C06F-4C57-96CF-6692AA81B2DA}"/>
                </a:ext>
              </a:extLst>
            </p:cNvPr>
            <p:cNvSpPr>
              <a:spLocks/>
            </p:cNvSpPr>
            <p:nvPr/>
          </p:nvSpPr>
          <p:spPr bwMode="auto">
            <a:xfrm>
              <a:off x="5930900" y="3979863"/>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0">
              <a:extLst>
                <a:ext uri="{FF2B5EF4-FFF2-40B4-BE49-F238E27FC236}">
                  <a16:creationId xmlns:a16="http://schemas.microsoft.com/office/drawing/2014/main" id="{4755714C-B991-4F4E-AF2C-47CD6B9B1CED}"/>
                </a:ext>
              </a:extLst>
            </p:cNvPr>
            <p:cNvSpPr>
              <a:spLocks/>
            </p:cNvSpPr>
            <p:nvPr/>
          </p:nvSpPr>
          <p:spPr bwMode="auto">
            <a:xfrm>
              <a:off x="5629275" y="4048125"/>
              <a:ext cx="261938" cy="261938"/>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41">
              <a:extLst>
                <a:ext uri="{FF2B5EF4-FFF2-40B4-BE49-F238E27FC236}">
                  <a16:creationId xmlns:a16="http://schemas.microsoft.com/office/drawing/2014/main" id="{54851BD1-8A32-46FC-8554-522C9B0F11A8}"/>
                </a:ext>
              </a:extLst>
            </p:cNvPr>
            <p:cNvSpPr>
              <a:spLocks/>
            </p:cNvSpPr>
            <p:nvPr/>
          </p:nvSpPr>
          <p:spPr bwMode="auto">
            <a:xfrm>
              <a:off x="5329238" y="4210050"/>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42">
              <a:extLst>
                <a:ext uri="{FF2B5EF4-FFF2-40B4-BE49-F238E27FC236}">
                  <a16:creationId xmlns:a16="http://schemas.microsoft.com/office/drawing/2014/main" id="{D13FAA86-2498-4272-8572-916D4B977A12}"/>
                </a:ext>
              </a:extLst>
            </p:cNvPr>
            <p:cNvSpPr>
              <a:spLocks/>
            </p:cNvSpPr>
            <p:nvPr/>
          </p:nvSpPr>
          <p:spPr bwMode="auto">
            <a:xfrm>
              <a:off x="4994275" y="3506788"/>
              <a:ext cx="293688" cy="260350"/>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3"/>
                    <a:pt x="329" y="303"/>
                  </a:cubicBezTo>
                  <a:cubicBezTo>
                    <a:pt x="14" y="303"/>
                    <a:pt x="14" y="303"/>
                    <a:pt x="14" y="303"/>
                  </a:cubicBezTo>
                  <a:cubicBezTo>
                    <a:pt x="6" y="303"/>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43">
              <a:extLst>
                <a:ext uri="{FF2B5EF4-FFF2-40B4-BE49-F238E27FC236}">
                  <a16:creationId xmlns:a16="http://schemas.microsoft.com/office/drawing/2014/main" id="{8C5DFC62-DB06-4A6B-9FB9-7F72EF13BFA2}"/>
                </a:ext>
              </a:extLst>
            </p:cNvPr>
            <p:cNvSpPr>
              <a:spLocks/>
            </p:cNvSpPr>
            <p:nvPr/>
          </p:nvSpPr>
          <p:spPr bwMode="auto">
            <a:xfrm>
              <a:off x="4994275" y="3824288"/>
              <a:ext cx="293688" cy="260350"/>
            </a:xfrm>
            <a:custGeom>
              <a:avLst/>
              <a:gdLst>
                <a:gd name="T0" fmla="*/ 0 w 343"/>
                <a:gd name="T1" fmla="*/ 290 h 304"/>
                <a:gd name="T2" fmla="*/ 0 w 343"/>
                <a:gd name="T3" fmla="*/ 13 h 304"/>
                <a:gd name="T4" fmla="*/ 14 w 343"/>
                <a:gd name="T5" fmla="*/ 0 h 304"/>
                <a:gd name="T6" fmla="*/ 329 w 343"/>
                <a:gd name="T7" fmla="*/ 0 h 304"/>
                <a:gd name="T8" fmla="*/ 343 w 343"/>
                <a:gd name="T9" fmla="*/ 13 h 304"/>
                <a:gd name="T10" fmla="*/ 343 w 343"/>
                <a:gd name="T11" fmla="*/ 290 h 304"/>
                <a:gd name="T12" fmla="*/ 329 w 343"/>
                <a:gd name="T13" fmla="*/ 304 h 304"/>
                <a:gd name="T14" fmla="*/ 14 w 343"/>
                <a:gd name="T15" fmla="*/ 304 h 304"/>
                <a:gd name="T16" fmla="*/ 0 w 343"/>
                <a:gd name="T17"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4">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4"/>
                    <a:pt x="329" y="304"/>
                  </a:cubicBezTo>
                  <a:cubicBezTo>
                    <a:pt x="14" y="304"/>
                    <a:pt x="14" y="304"/>
                    <a:pt x="14" y="304"/>
                  </a:cubicBezTo>
                  <a:cubicBezTo>
                    <a:pt x="6" y="304"/>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44">
              <a:extLst>
                <a:ext uri="{FF2B5EF4-FFF2-40B4-BE49-F238E27FC236}">
                  <a16:creationId xmlns:a16="http://schemas.microsoft.com/office/drawing/2014/main" id="{B46E03AD-E751-4367-82CD-2B24A0447074}"/>
                </a:ext>
              </a:extLst>
            </p:cNvPr>
            <p:cNvSpPr>
              <a:spLocks/>
            </p:cNvSpPr>
            <p:nvPr/>
          </p:nvSpPr>
          <p:spPr bwMode="auto">
            <a:xfrm>
              <a:off x="4994275" y="4132263"/>
              <a:ext cx="293688" cy="258763"/>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7"/>
                    <a:pt x="337" y="303"/>
                    <a:pt x="329" y="303"/>
                  </a:cubicBezTo>
                  <a:cubicBezTo>
                    <a:pt x="14" y="303"/>
                    <a:pt x="14" y="303"/>
                    <a:pt x="14" y="303"/>
                  </a:cubicBezTo>
                  <a:cubicBezTo>
                    <a:pt x="6" y="303"/>
                    <a:pt x="0" y="297"/>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45">
              <a:extLst>
                <a:ext uri="{FF2B5EF4-FFF2-40B4-BE49-F238E27FC236}">
                  <a16:creationId xmlns:a16="http://schemas.microsoft.com/office/drawing/2014/main" id="{E5393017-5B43-45A6-AC5A-24A4AA23E395}"/>
                </a:ext>
              </a:extLst>
            </p:cNvPr>
            <p:cNvSpPr>
              <a:spLocks/>
            </p:cNvSpPr>
            <p:nvPr/>
          </p:nvSpPr>
          <p:spPr bwMode="auto">
            <a:xfrm>
              <a:off x="4994275" y="4441825"/>
              <a:ext cx="293688" cy="339725"/>
            </a:xfrm>
            <a:custGeom>
              <a:avLst/>
              <a:gdLst>
                <a:gd name="T0" fmla="*/ 0 w 343"/>
                <a:gd name="T1" fmla="*/ 381 h 397"/>
                <a:gd name="T2" fmla="*/ 0 w 343"/>
                <a:gd name="T3" fmla="*/ 16 h 397"/>
                <a:gd name="T4" fmla="*/ 15 w 343"/>
                <a:gd name="T5" fmla="*/ 0 h 397"/>
                <a:gd name="T6" fmla="*/ 328 w 343"/>
                <a:gd name="T7" fmla="*/ 0 h 397"/>
                <a:gd name="T8" fmla="*/ 343 w 343"/>
                <a:gd name="T9" fmla="*/ 16 h 397"/>
                <a:gd name="T10" fmla="*/ 343 w 343"/>
                <a:gd name="T11" fmla="*/ 381 h 397"/>
                <a:gd name="T12" fmla="*/ 328 w 343"/>
                <a:gd name="T13" fmla="*/ 397 h 397"/>
                <a:gd name="T14" fmla="*/ 15 w 343"/>
                <a:gd name="T15" fmla="*/ 397 h 397"/>
                <a:gd name="T16" fmla="*/ 0 w 343"/>
                <a:gd name="T17" fmla="*/ 3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7">
                  <a:moveTo>
                    <a:pt x="0" y="381"/>
                  </a:moveTo>
                  <a:cubicBezTo>
                    <a:pt x="0" y="16"/>
                    <a:pt x="0" y="16"/>
                    <a:pt x="0" y="16"/>
                  </a:cubicBezTo>
                  <a:cubicBezTo>
                    <a:pt x="0" y="7"/>
                    <a:pt x="7" y="0"/>
                    <a:pt x="15" y="0"/>
                  </a:cubicBezTo>
                  <a:cubicBezTo>
                    <a:pt x="328" y="0"/>
                    <a:pt x="328" y="0"/>
                    <a:pt x="328" y="0"/>
                  </a:cubicBezTo>
                  <a:cubicBezTo>
                    <a:pt x="336" y="0"/>
                    <a:pt x="343" y="7"/>
                    <a:pt x="343" y="16"/>
                  </a:cubicBezTo>
                  <a:cubicBezTo>
                    <a:pt x="343" y="381"/>
                    <a:pt x="343" y="381"/>
                    <a:pt x="343" y="381"/>
                  </a:cubicBezTo>
                  <a:cubicBezTo>
                    <a:pt x="343" y="390"/>
                    <a:pt x="336" y="397"/>
                    <a:pt x="328" y="397"/>
                  </a:cubicBezTo>
                  <a:cubicBezTo>
                    <a:pt x="15" y="397"/>
                    <a:pt x="15" y="397"/>
                    <a:pt x="15" y="397"/>
                  </a:cubicBezTo>
                  <a:cubicBezTo>
                    <a:pt x="7" y="397"/>
                    <a:pt x="0" y="390"/>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46">
              <a:extLst>
                <a:ext uri="{FF2B5EF4-FFF2-40B4-BE49-F238E27FC236}">
                  <a16:creationId xmlns:a16="http://schemas.microsoft.com/office/drawing/2014/main" id="{D768C3D6-99DC-424C-A527-49186BBEC243}"/>
                </a:ext>
              </a:extLst>
            </p:cNvPr>
            <p:cNvSpPr>
              <a:spLocks/>
            </p:cNvSpPr>
            <p:nvPr/>
          </p:nvSpPr>
          <p:spPr bwMode="auto">
            <a:xfrm>
              <a:off x="4994275" y="6370638"/>
              <a:ext cx="293688" cy="339725"/>
            </a:xfrm>
            <a:custGeom>
              <a:avLst/>
              <a:gdLst>
                <a:gd name="T0" fmla="*/ 0 w 343"/>
                <a:gd name="T1" fmla="*/ 381 h 396"/>
                <a:gd name="T2" fmla="*/ 0 w 343"/>
                <a:gd name="T3" fmla="*/ 15 h 396"/>
                <a:gd name="T4" fmla="*/ 15 w 343"/>
                <a:gd name="T5" fmla="*/ 0 h 396"/>
                <a:gd name="T6" fmla="*/ 328 w 343"/>
                <a:gd name="T7" fmla="*/ 0 h 396"/>
                <a:gd name="T8" fmla="*/ 343 w 343"/>
                <a:gd name="T9" fmla="*/ 15 h 396"/>
                <a:gd name="T10" fmla="*/ 343 w 343"/>
                <a:gd name="T11" fmla="*/ 381 h 396"/>
                <a:gd name="T12" fmla="*/ 328 w 343"/>
                <a:gd name="T13" fmla="*/ 396 h 396"/>
                <a:gd name="T14" fmla="*/ 15 w 343"/>
                <a:gd name="T15" fmla="*/ 396 h 396"/>
                <a:gd name="T16" fmla="*/ 0 w 343"/>
                <a:gd name="T17" fmla="*/ 38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6">
                  <a:moveTo>
                    <a:pt x="0" y="381"/>
                  </a:moveTo>
                  <a:cubicBezTo>
                    <a:pt x="0" y="15"/>
                    <a:pt x="0" y="15"/>
                    <a:pt x="0" y="15"/>
                  </a:cubicBezTo>
                  <a:cubicBezTo>
                    <a:pt x="0" y="7"/>
                    <a:pt x="7" y="0"/>
                    <a:pt x="15" y="0"/>
                  </a:cubicBezTo>
                  <a:cubicBezTo>
                    <a:pt x="328" y="0"/>
                    <a:pt x="328" y="0"/>
                    <a:pt x="328" y="0"/>
                  </a:cubicBezTo>
                  <a:cubicBezTo>
                    <a:pt x="336" y="0"/>
                    <a:pt x="343" y="7"/>
                    <a:pt x="343" y="15"/>
                  </a:cubicBezTo>
                  <a:cubicBezTo>
                    <a:pt x="343" y="381"/>
                    <a:pt x="343" y="381"/>
                    <a:pt x="343" y="381"/>
                  </a:cubicBezTo>
                  <a:cubicBezTo>
                    <a:pt x="343" y="389"/>
                    <a:pt x="336" y="396"/>
                    <a:pt x="328" y="396"/>
                  </a:cubicBezTo>
                  <a:cubicBezTo>
                    <a:pt x="15" y="396"/>
                    <a:pt x="15" y="396"/>
                    <a:pt x="15" y="396"/>
                  </a:cubicBezTo>
                  <a:cubicBezTo>
                    <a:pt x="7" y="396"/>
                    <a:pt x="0" y="389"/>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47">
              <a:extLst>
                <a:ext uri="{FF2B5EF4-FFF2-40B4-BE49-F238E27FC236}">
                  <a16:creationId xmlns:a16="http://schemas.microsoft.com/office/drawing/2014/main" id="{DCFCE725-726D-4810-A354-2BA3B84C6298}"/>
                </a:ext>
              </a:extLst>
            </p:cNvPr>
            <p:cNvSpPr>
              <a:spLocks/>
            </p:cNvSpPr>
            <p:nvPr/>
          </p:nvSpPr>
          <p:spPr bwMode="auto">
            <a:xfrm>
              <a:off x="4994275" y="6769100"/>
              <a:ext cx="293688" cy="257175"/>
            </a:xfrm>
            <a:custGeom>
              <a:avLst/>
              <a:gdLst>
                <a:gd name="T0" fmla="*/ 0 w 343"/>
                <a:gd name="T1" fmla="*/ 287 h 300"/>
                <a:gd name="T2" fmla="*/ 0 w 343"/>
                <a:gd name="T3" fmla="*/ 14 h 300"/>
                <a:gd name="T4" fmla="*/ 14 w 343"/>
                <a:gd name="T5" fmla="*/ 0 h 300"/>
                <a:gd name="T6" fmla="*/ 329 w 343"/>
                <a:gd name="T7" fmla="*/ 0 h 300"/>
                <a:gd name="T8" fmla="*/ 343 w 343"/>
                <a:gd name="T9" fmla="*/ 14 h 300"/>
                <a:gd name="T10" fmla="*/ 343 w 343"/>
                <a:gd name="T11" fmla="*/ 287 h 300"/>
                <a:gd name="T12" fmla="*/ 329 w 343"/>
                <a:gd name="T13" fmla="*/ 300 h 300"/>
                <a:gd name="T14" fmla="*/ 14 w 343"/>
                <a:gd name="T15" fmla="*/ 300 h 300"/>
                <a:gd name="T16" fmla="*/ 0 w 343"/>
                <a:gd name="T17" fmla="*/ 2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0">
                  <a:moveTo>
                    <a:pt x="0" y="287"/>
                  </a:moveTo>
                  <a:cubicBezTo>
                    <a:pt x="0" y="14"/>
                    <a:pt x="0" y="14"/>
                    <a:pt x="0" y="14"/>
                  </a:cubicBezTo>
                  <a:cubicBezTo>
                    <a:pt x="0" y="6"/>
                    <a:pt x="6" y="0"/>
                    <a:pt x="14" y="0"/>
                  </a:cubicBezTo>
                  <a:cubicBezTo>
                    <a:pt x="329" y="0"/>
                    <a:pt x="329" y="0"/>
                    <a:pt x="329" y="0"/>
                  </a:cubicBezTo>
                  <a:cubicBezTo>
                    <a:pt x="337" y="0"/>
                    <a:pt x="343" y="6"/>
                    <a:pt x="343" y="14"/>
                  </a:cubicBezTo>
                  <a:cubicBezTo>
                    <a:pt x="343" y="287"/>
                    <a:pt x="343" y="287"/>
                    <a:pt x="343" y="287"/>
                  </a:cubicBezTo>
                  <a:cubicBezTo>
                    <a:pt x="343" y="294"/>
                    <a:pt x="337" y="300"/>
                    <a:pt x="329" y="300"/>
                  </a:cubicBezTo>
                  <a:cubicBezTo>
                    <a:pt x="14" y="300"/>
                    <a:pt x="14" y="300"/>
                    <a:pt x="14" y="300"/>
                  </a:cubicBezTo>
                  <a:cubicBezTo>
                    <a:pt x="6" y="300"/>
                    <a:pt x="0" y="294"/>
                    <a:pt x="0" y="28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8">
              <a:extLst>
                <a:ext uri="{FF2B5EF4-FFF2-40B4-BE49-F238E27FC236}">
                  <a16:creationId xmlns:a16="http://schemas.microsoft.com/office/drawing/2014/main" id="{9A714761-7119-4018-9080-F09504AB1118}"/>
                </a:ext>
              </a:extLst>
            </p:cNvPr>
            <p:cNvSpPr>
              <a:spLocks/>
            </p:cNvSpPr>
            <p:nvPr/>
          </p:nvSpPr>
          <p:spPr bwMode="auto">
            <a:xfrm>
              <a:off x="4994275" y="4830763"/>
              <a:ext cx="293688" cy="1501775"/>
            </a:xfrm>
            <a:custGeom>
              <a:avLst/>
              <a:gdLst>
                <a:gd name="T0" fmla="*/ 0 w 343"/>
                <a:gd name="T1" fmla="*/ 1719 h 1751"/>
                <a:gd name="T2" fmla="*/ 0 w 343"/>
                <a:gd name="T3" fmla="*/ 32 h 1751"/>
                <a:gd name="T4" fmla="*/ 32 w 343"/>
                <a:gd name="T5" fmla="*/ 0 h 1751"/>
                <a:gd name="T6" fmla="*/ 311 w 343"/>
                <a:gd name="T7" fmla="*/ 0 h 1751"/>
                <a:gd name="T8" fmla="*/ 343 w 343"/>
                <a:gd name="T9" fmla="*/ 32 h 1751"/>
                <a:gd name="T10" fmla="*/ 343 w 343"/>
                <a:gd name="T11" fmla="*/ 1719 h 1751"/>
                <a:gd name="T12" fmla="*/ 311 w 343"/>
                <a:gd name="T13" fmla="*/ 1751 h 1751"/>
                <a:gd name="T14" fmla="*/ 32 w 343"/>
                <a:gd name="T15" fmla="*/ 1751 h 1751"/>
                <a:gd name="T16" fmla="*/ 0 w 343"/>
                <a:gd name="T17" fmla="*/ 1719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751">
                  <a:moveTo>
                    <a:pt x="0" y="1719"/>
                  </a:moveTo>
                  <a:cubicBezTo>
                    <a:pt x="0" y="32"/>
                    <a:pt x="0" y="32"/>
                    <a:pt x="0" y="32"/>
                  </a:cubicBezTo>
                  <a:cubicBezTo>
                    <a:pt x="0" y="14"/>
                    <a:pt x="15" y="0"/>
                    <a:pt x="32" y="0"/>
                  </a:cubicBezTo>
                  <a:cubicBezTo>
                    <a:pt x="311" y="0"/>
                    <a:pt x="311" y="0"/>
                    <a:pt x="311" y="0"/>
                  </a:cubicBezTo>
                  <a:cubicBezTo>
                    <a:pt x="328" y="0"/>
                    <a:pt x="343" y="14"/>
                    <a:pt x="343" y="32"/>
                  </a:cubicBezTo>
                  <a:cubicBezTo>
                    <a:pt x="343" y="1719"/>
                    <a:pt x="343" y="1719"/>
                    <a:pt x="343" y="1719"/>
                  </a:cubicBezTo>
                  <a:cubicBezTo>
                    <a:pt x="343" y="1736"/>
                    <a:pt x="328" y="1751"/>
                    <a:pt x="311" y="1751"/>
                  </a:cubicBezTo>
                  <a:cubicBezTo>
                    <a:pt x="32" y="1751"/>
                    <a:pt x="32" y="1751"/>
                    <a:pt x="32" y="1751"/>
                  </a:cubicBezTo>
                  <a:cubicBezTo>
                    <a:pt x="15" y="1751"/>
                    <a:pt x="0" y="1736"/>
                    <a:pt x="0" y="17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49">
              <a:extLst>
                <a:ext uri="{FF2B5EF4-FFF2-40B4-BE49-F238E27FC236}">
                  <a16:creationId xmlns:a16="http://schemas.microsoft.com/office/drawing/2014/main" id="{94B81B0C-1B9D-42CD-AF40-E38CE0A9FD41}"/>
                </a:ext>
              </a:extLst>
            </p:cNvPr>
            <p:cNvSpPr>
              <a:spLocks/>
            </p:cNvSpPr>
            <p:nvPr/>
          </p:nvSpPr>
          <p:spPr bwMode="auto">
            <a:xfrm>
              <a:off x="5329238" y="4521200"/>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0">
              <a:extLst>
                <a:ext uri="{FF2B5EF4-FFF2-40B4-BE49-F238E27FC236}">
                  <a16:creationId xmlns:a16="http://schemas.microsoft.com/office/drawing/2014/main" id="{78A2156F-09B0-4A99-9D68-DBFF5B8F182E}"/>
                </a:ext>
              </a:extLst>
            </p:cNvPr>
            <p:cNvSpPr>
              <a:spLocks/>
            </p:cNvSpPr>
            <p:nvPr/>
          </p:nvSpPr>
          <p:spPr bwMode="auto">
            <a:xfrm>
              <a:off x="5329238" y="4830763"/>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1">
              <a:extLst>
                <a:ext uri="{FF2B5EF4-FFF2-40B4-BE49-F238E27FC236}">
                  <a16:creationId xmlns:a16="http://schemas.microsoft.com/office/drawing/2014/main" id="{AA5F4E4A-BDF4-4A15-A024-D57AEEB51C4A}"/>
                </a:ext>
              </a:extLst>
            </p:cNvPr>
            <p:cNvSpPr>
              <a:spLocks/>
            </p:cNvSpPr>
            <p:nvPr/>
          </p:nvSpPr>
          <p:spPr bwMode="auto">
            <a:xfrm>
              <a:off x="5329238" y="5140325"/>
              <a:ext cx="258763" cy="261938"/>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9"/>
                    <a:pt x="298" y="304"/>
                    <a:pt x="291" y="304"/>
                  </a:cubicBezTo>
                  <a:cubicBezTo>
                    <a:pt x="12" y="304"/>
                    <a:pt x="12" y="304"/>
                    <a:pt x="12" y="304"/>
                  </a:cubicBezTo>
                  <a:cubicBezTo>
                    <a:pt x="5"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2">
              <a:extLst>
                <a:ext uri="{FF2B5EF4-FFF2-40B4-BE49-F238E27FC236}">
                  <a16:creationId xmlns:a16="http://schemas.microsoft.com/office/drawing/2014/main" id="{C9AE9DF0-94E9-4E36-ADCC-E87DB174857B}"/>
                </a:ext>
              </a:extLst>
            </p:cNvPr>
            <p:cNvSpPr>
              <a:spLocks/>
            </p:cNvSpPr>
            <p:nvPr/>
          </p:nvSpPr>
          <p:spPr bwMode="auto">
            <a:xfrm>
              <a:off x="5329238" y="5451475"/>
              <a:ext cx="258763" cy="260350"/>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8"/>
                    <a:pt x="298" y="304"/>
                    <a:pt x="291" y="304"/>
                  </a:cubicBezTo>
                  <a:cubicBezTo>
                    <a:pt x="12" y="304"/>
                    <a:pt x="12" y="304"/>
                    <a:pt x="12" y="304"/>
                  </a:cubicBezTo>
                  <a:cubicBezTo>
                    <a:pt x="5"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
              <a:extLst>
                <a:ext uri="{FF2B5EF4-FFF2-40B4-BE49-F238E27FC236}">
                  <a16:creationId xmlns:a16="http://schemas.microsoft.com/office/drawing/2014/main" id="{CAA439C7-759E-458F-8B51-80539593E0DC}"/>
                </a:ext>
              </a:extLst>
            </p:cNvPr>
            <p:cNvSpPr>
              <a:spLocks/>
            </p:cNvSpPr>
            <p:nvPr/>
          </p:nvSpPr>
          <p:spPr bwMode="auto">
            <a:xfrm>
              <a:off x="5329238" y="576103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4">
              <a:extLst>
                <a:ext uri="{FF2B5EF4-FFF2-40B4-BE49-F238E27FC236}">
                  <a16:creationId xmlns:a16="http://schemas.microsoft.com/office/drawing/2014/main" id="{BB4A6510-F3DC-4F14-8382-2311A9027F1C}"/>
                </a:ext>
              </a:extLst>
            </p:cNvPr>
            <p:cNvSpPr>
              <a:spLocks/>
            </p:cNvSpPr>
            <p:nvPr/>
          </p:nvSpPr>
          <p:spPr bwMode="auto">
            <a:xfrm>
              <a:off x="5329238" y="6072188"/>
              <a:ext cx="258763" cy="260350"/>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5">
              <a:extLst>
                <a:ext uri="{FF2B5EF4-FFF2-40B4-BE49-F238E27FC236}">
                  <a16:creationId xmlns:a16="http://schemas.microsoft.com/office/drawing/2014/main" id="{16C04D7D-C71A-4831-8A0B-2C05081FEDC1}"/>
                </a:ext>
              </a:extLst>
            </p:cNvPr>
            <p:cNvSpPr>
              <a:spLocks/>
            </p:cNvSpPr>
            <p:nvPr/>
          </p:nvSpPr>
          <p:spPr bwMode="auto">
            <a:xfrm>
              <a:off x="5329238" y="6383338"/>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6">
              <a:extLst>
                <a:ext uri="{FF2B5EF4-FFF2-40B4-BE49-F238E27FC236}">
                  <a16:creationId xmlns:a16="http://schemas.microsoft.com/office/drawing/2014/main" id="{8BCEF4F5-B6D6-48CA-8B09-372A6D0F6969}"/>
                </a:ext>
              </a:extLst>
            </p:cNvPr>
            <p:cNvSpPr>
              <a:spLocks/>
            </p:cNvSpPr>
            <p:nvPr/>
          </p:nvSpPr>
          <p:spPr bwMode="auto">
            <a:xfrm>
              <a:off x="5329238" y="6692900"/>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7">
              <a:extLst>
                <a:ext uri="{FF2B5EF4-FFF2-40B4-BE49-F238E27FC236}">
                  <a16:creationId xmlns:a16="http://schemas.microsoft.com/office/drawing/2014/main" id="{9A0F98C5-6F59-49AE-B2BA-5B9B513CF120}"/>
                </a:ext>
              </a:extLst>
            </p:cNvPr>
            <p:cNvSpPr>
              <a:spLocks/>
            </p:cNvSpPr>
            <p:nvPr/>
          </p:nvSpPr>
          <p:spPr bwMode="auto">
            <a:xfrm>
              <a:off x="4989513" y="70707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8">
              <a:extLst>
                <a:ext uri="{FF2B5EF4-FFF2-40B4-BE49-F238E27FC236}">
                  <a16:creationId xmlns:a16="http://schemas.microsoft.com/office/drawing/2014/main" id="{DDC7188B-CB79-427F-8A95-478F5A5B36FD}"/>
                </a:ext>
              </a:extLst>
            </p:cNvPr>
            <p:cNvSpPr>
              <a:spLocks/>
            </p:cNvSpPr>
            <p:nvPr/>
          </p:nvSpPr>
          <p:spPr bwMode="auto">
            <a:xfrm>
              <a:off x="4989513" y="738187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9">
              <a:extLst>
                <a:ext uri="{FF2B5EF4-FFF2-40B4-BE49-F238E27FC236}">
                  <a16:creationId xmlns:a16="http://schemas.microsoft.com/office/drawing/2014/main" id="{83BEFFE1-8CCC-4D96-A444-474BA002B67B}"/>
                </a:ext>
              </a:extLst>
            </p:cNvPr>
            <p:cNvSpPr>
              <a:spLocks/>
            </p:cNvSpPr>
            <p:nvPr/>
          </p:nvSpPr>
          <p:spPr bwMode="auto">
            <a:xfrm>
              <a:off x="5159375" y="7381876"/>
              <a:ext cx="150813" cy="265113"/>
            </a:xfrm>
            <a:custGeom>
              <a:avLst/>
              <a:gdLst>
                <a:gd name="T0" fmla="*/ 0 w 176"/>
                <a:gd name="T1" fmla="*/ 260 h 309"/>
                <a:gd name="T2" fmla="*/ 0 w 176"/>
                <a:gd name="T3" fmla="*/ 49 h 309"/>
                <a:gd name="T4" fmla="*/ 49 w 176"/>
                <a:gd name="T5" fmla="*/ 0 h 309"/>
                <a:gd name="T6" fmla="*/ 128 w 176"/>
                <a:gd name="T7" fmla="*/ 0 h 309"/>
                <a:gd name="T8" fmla="*/ 176 w 176"/>
                <a:gd name="T9" fmla="*/ 49 h 309"/>
                <a:gd name="T10" fmla="*/ 176 w 176"/>
                <a:gd name="T11" fmla="*/ 260 h 309"/>
                <a:gd name="T12" fmla="*/ 128 w 176"/>
                <a:gd name="T13" fmla="*/ 309 h 309"/>
                <a:gd name="T14" fmla="*/ 49 w 176"/>
                <a:gd name="T15" fmla="*/ 309 h 309"/>
                <a:gd name="T16" fmla="*/ 0 w 176"/>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09">
                  <a:moveTo>
                    <a:pt x="0" y="260"/>
                  </a:moveTo>
                  <a:cubicBezTo>
                    <a:pt x="0" y="49"/>
                    <a:pt x="0" y="49"/>
                    <a:pt x="0" y="49"/>
                  </a:cubicBezTo>
                  <a:cubicBezTo>
                    <a:pt x="0" y="22"/>
                    <a:pt x="22" y="0"/>
                    <a:pt x="49" y="0"/>
                  </a:cubicBezTo>
                  <a:cubicBezTo>
                    <a:pt x="128" y="0"/>
                    <a:pt x="128" y="0"/>
                    <a:pt x="128" y="0"/>
                  </a:cubicBezTo>
                  <a:cubicBezTo>
                    <a:pt x="154" y="0"/>
                    <a:pt x="176" y="22"/>
                    <a:pt x="176" y="49"/>
                  </a:cubicBezTo>
                  <a:cubicBezTo>
                    <a:pt x="176" y="260"/>
                    <a:pt x="176" y="260"/>
                    <a:pt x="176" y="260"/>
                  </a:cubicBezTo>
                  <a:cubicBezTo>
                    <a:pt x="176" y="287"/>
                    <a:pt x="154"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60">
              <a:extLst>
                <a:ext uri="{FF2B5EF4-FFF2-40B4-BE49-F238E27FC236}">
                  <a16:creationId xmlns:a16="http://schemas.microsoft.com/office/drawing/2014/main" id="{1A3F3ED0-A11D-4D41-9D8D-D6E7FD9B29CB}"/>
                </a:ext>
              </a:extLst>
            </p:cNvPr>
            <p:cNvSpPr>
              <a:spLocks/>
            </p:cNvSpPr>
            <p:nvPr/>
          </p:nvSpPr>
          <p:spPr bwMode="auto">
            <a:xfrm>
              <a:off x="4989513" y="76930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61">
              <a:extLst>
                <a:ext uri="{FF2B5EF4-FFF2-40B4-BE49-F238E27FC236}">
                  <a16:creationId xmlns:a16="http://schemas.microsoft.com/office/drawing/2014/main" id="{1F73C11D-AB89-4CD3-963F-606AB0D69E14}"/>
                </a:ext>
              </a:extLst>
            </p:cNvPr>
            <p:cNvSpPr>
              <a:spLocks/>
            </p:cNvSpPr>
            <p:nvPr/>
          </p:nvSpPr>
          <p:spPr bwMode="auto">
            <a:xfrm>
              <a:off x="5629275" y="43624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62">
              <a:extLst>
                <a:ext uri="{FF2B5EF4-FFF2-40B4-BE49-F238E27FC236}">
                  <a16:creationId xmlns:a16="http://schemas.microsoft.com/office/drawing/2014/main" id="{573088E2-8C82-4795-96C0-5E14BC0503E1}"/>
                </a:ext>
              </a:extLst>
            </p:cNvPr>
            <p:cNvSpPr>
              <a:spLocks/>
            </p:cNvSpPr>
            <p:nvPr/>
          </p:nvSpPr>
          <p:spPr bwMode="auto">
            <a:xfrm>
              <a:off x="5629275" y="4675188"/>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63">
              <a:extLst>
                <a:ext uri="{FF2B5EF4-FFF2-40B4-BE49-F238E27FC236}">
                  <a16:creationId xmlns:a16="http://schemas.microsoft.com/office/drawing/2014/main" id="{58B466EB-F77A-4699-85CE-8A7A585DDD90}"/>
                </a:ext>
              </a:extLst>
            </p:cNvPr>
            <p:cNvSpPr>
              <a:spLocks/>
            </p:cNvSpPr>
            <p:nvPr/>
          </p:nvSpPr>
          <p:spPr bwMode="auto">
            <a:xfrm>
              <a:off x="5629275" y="498792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64">
              <a:extLst>
                <a:ext uri="{FF2B5EF4-FFF2-40B4-BE49-F238E27FC236}">
                  <a16:creationId xmlns:a16="http://schemas.microsoft.com/office/drawing/2014/main" id="{F80B037F-201C-42E1-869A-7DD6F6A5E02C}"/>
                </a:ext>
              </a:extLst>
            </p:cNvPr>
            <p:cNvSpPr>
              <a:spLocks/>
            </p:cNvSpPr>
            <p:nvPr/>
          </p:nvSpPr>
          <p:spPr bwMode="auto">
            <a:xfrm>
              <a:off x="5629275" y="529907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65">
              <a:extLst>
                <a:ext uri="{FF2B5EF4-FFF2-40B4-BE49-F238E27FC236}">
                  <a16:creationId xmlns:a16="http://schemas.microsoft.com/office/drawing/2014/main" id="{D8E5957A-2E05-4036-AC2B-9F7100F7A644}"/>
                </a:ext>
              </a:extLst>
            </p:cNvPr>
            <p:cNvSpPr>
              <a:spLocks/>
            </p:cNvSpPr>
            <p:nvPr/>
          </p:nvSpPr>
          <p:spPr bwMode="auto">
            <a:xfrm>
              <a:off x="5629275" y="5613400"/>
              <a:ext cx="261938" cy="258763"/>
            </a:xfrm>
            <a:custGeom>
              <a:avLst/>
              <a:gdLst>
                <a:gd name="T0" fmla="*/ 0 w 304"/>
                <a:gd name="T1" fmla="*/ 291 h 303"/>
                <a:gd name="T2" fmla="*/ 0 w 304"/>
                <a:gd name="T3" fmla="*/ 12 h 303"/>
                <a:gd name="T4" fmla="*/ 13 w 304"/>
                <a:gd name="T5" fmla="*/ 0 h 303"/>
                <a:gd name="T6" fmla="*/ 292 w 304"/>
                <a:gd name="T7" fmla="*/ 0 h 303"/>
                <a:gd name="T8" fmla="*/ 304 w 304"/>
                <a:gd name="T9" fmla="*/ 12 h 303"/>
                <a:gd name="T10" fmla="*/ 304 w 304"/>
                <a:gd name="T11" fmla="*/ 291 h 303"/>
                <a:gd name="T12" fmla="*/ 292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3"/>
                    <a:pt x="292"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6">
              <a:extLst>
                <a:ext uri="{FF2B5EF4-FFF2-40B4-BE49-F238E27FC236}">
                  <a16:creationId xmlns:a16="http://schemas.microsoft.com/office/drawing/2014/main" id="{784A6544-1455-4562-8529-EAFD271FEB6A}"/>
                </a:ext>
              </a:extLst>
            </p:cNvPr>
            <p:cNvSpPr>
              <a:spLocks/>
            </p:cNvSpPr>
            <p:nvPr/>
          </p:nvSpPr>
          <p:spPr bwMode="auto">
            <a:xfrm>
              <a:off x="5629275" y="59118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67">
              <a:extLst>
                <a:ext uri="{FF2B5EF4-FFF2-40B4-BE49-F238E27FC236}">
                  <a16:creationId xmlns:a16="http://schemas.microsoft.com/office/drawing/2014/main" id="{20789D7F-A794-430B-9104-55DAC129835C}"/>
                </a:ext>
              </a:extLst>
            </p:cNvPr>
            <p:cNvSpPr>
              <a:spLocks/>
            </p:cNvSpPr>
            <p:nvPr/>
          </p:nvSpPr>
          <p:spPr bwMode="auto">
            <a:xfrm>
              <a:off x="5629275" y="622300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68">
              <a:extLst>
                <a:ext uri="{FF2B5EF4-FFF2-40B4-BE49-F238E27FC236}">
                  <a16:creationId xmlns:a16="http://schemas.microsoft.com/office/drawing/2014/main" id="{BDFC05A5-FF80-4AA0-BE88-95B5AE0186DC}"/>
                </a:ext>
              </a:extLst>
            </p:cNvPr>
            <p:cNvSpPr>
              <a:spLocks/>
            </p:cNvSpPr>
            <p:nvPr/>
          </p:nvSpPr>
          <p:spPr bwMode="auto">
            <a:xfrm>
              <a:off x="5629275" y="6532563"/>
              <a:ext cx="261938" cy="260350"/>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69">
              <a:extLst>
                <a:ext uri="{FF2B5EF4-FFF2-40B4-BE49-F238E27FC236}">
                  <a16:creationId xmlns:a16="http://schemas.microsoft.com/office/drawing/2014/main" id="{7214997C-9573-47E2-85FC-2EED73DEB6B8}"/>
                </a:ext>
              </a:extLst>
            </p:cNvPr>
            <p:cNvSpPr>
              <a:spLocks/>
            </p:cNvSpPr>
            <p:nvPr/>
          </p:nvSpPr>
          <p:spPr bwMode="auto">
            <a:xfrm>
              <a:off x="5629275" y="6840538"/>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0">
              <a:extLst>
                <a:ext uri="{FF2B5EF4-FFF2-40B4-BE49-F238E27FC236}">
                  <a16:creationId xmlns:a16="http://schemas.microsoft.com/office/drawing/2014/main" id="{767465C3-46E9-48EB-A4A2-904DD53F83AD}"/>
                </a:ext>
              </a:extLst>
            </p:cNvPr>
            <p:cNvSpPr>
              <a:spLocks/>
            </p:cNvSpPr>
            <p:nvPr/>
          </p:nvSpPr>
          <p:spPr bwMode="auto">
            <a:xfrm>
              <a:off x="5629275" y="7148513"/>
              <a:ext cx="261938" cy="261938"/>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1">
              <a:extLst>
                <a:ext uri="{FF2B5EF4-FFF2-40B4-BE49-F238E27FC236}">
                  <a16:creationId xmlns:a16="http://schemas.microsoft.com/office/drawing/2014/main" id="{9971BC77-8070-4CD5-BD4D-70040D10DA20}"/>
                </a:ext>
              </a:extLst>
            </p:cNvPr>
            <p:cNvSpPr>
              <a:spLocks/>
            </p:cNvSpPr>
            <p:nvPr/>
          </p:nvSpPr>
          <p:spPr bwMode="auto">
            <a:xfrm>
              <a:off x="5329238" y="699928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72">
              <a:extLst>
                <a:ext uri="{FF2B5EF4-FFF2-40B4-BE49-F238E27FC236}">
                  <a16:creationId xmlns:a16="http://schemas.microsoft.com/office/drawing/2014/main" id="{42C8C7B8-1F1F-462B-977C-401263A0F8C5}"/>
                </a:ext>
              </a:extLst>
            </p:cNvPr>
            <p:cNvSpPr>
              <a:spLocks/>
            </p:cNvSpPr>
            <p:nvPr/>
          </p:nvSpPr>
          <p:spPr bwMode="auto">
            <a:xfrm>
              <a:off x="5629275" y="7469188"/>
              <a:ext cx="261938" cy="490538"/>
            </a:xfrm>
            <a:custGeom>
              <a:avLst/>
              <a:gdLst>
                <a:gd name="T0" fmla="*/ 0 w 304"/>
                <a:gd name="T1" fmla="*/ 555 h 573"/>
                <a:gd name="T2" fmla="*/ 0 w 304"/>
                <a:gd name="T3" fmla="*/ 17 h 573"/>
                <a:gd name="T4" fmla="*/ 18 w 304"/>
                <a:gd name="T5" fmla="*/ 0 h 573"/>
                <a:gd name="T6" fmla="*/ 287 w 304"/>
                <a:gd name="T7" fmla="*/ 0 h 573"/>
                <a:gd name="T8" fmla="*/ 304 w 304"/>
                <a:gd name="T9" fmla="*/ 17 h 573"/>
                <a:gd name="T10" fmla="*/ 304 w 304"/>
                <a:gd name="T11" fmla="*/ 555 h 573"/>
                <a:gd name="T12" fmla="*/ 287 w 304"/>
                <a:gd name="T13" fmla="*/ 573 h 573"/>
                <a:gd name="T14" fmla="*/ 18 w 304"/>
                <a:gd name="T15" fmla="*/ 573 h 573"/>
                <a:gd name="T16" fmla="*/ 0 w 304"/>
                <a:gd name="T17" fmla="*/ 55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3">
                  <a:moveTo>
                    <a:pt x="0" y="555"/>
                  </a:moveTo>
                  <a:cubicBezTo>
                    <a:pt x="0" y="17"/>
                    <a:pt x="0" y="17"/>
                    <a:pt x="0" y="17"/>
                  </a:cubicBezTo>
                  <a:cubicBezTo>
                    <a:pt x="0" y="8"/>
                    <a:pt x="8" y="0"/>
                    <a:pt x="18" y="0"/>
                  </a:cubicBezTo>
                  <a:cubicBezTo>
                    <a:pt x="287" y="0"/>
                    <a:pt x="287" y="0"/>
                    <a:pt x="287" y="0"/>
                  </a:cubicBezTo>
                  <a:cubicBezTo>
                    <a:pt x="296" y="0"/>
                    <a:pt x="304" y="8"/>
                    <a:pt x="304" y="17"/>
                  </a:cubicBezTo>
                  <a:cubicBezTo>
                    <a:pt x="304" y="555"/>
                    <a:pt x="304" y="555"/>
                    <a:pt x="304" y="555"/>
                  </a:cubicBezTo>
                  <a:cubicBezTo>
                    <a:pt x="304" y="565"/>
                    <a:pt x="296" y="573"/>
                    <a:pt x="287" y="573"/>
                  </a:cubicBezTo>
                  <a:cubicBezTo>
                    <a:pt x="18" y="573"/>
                    <a:pt x="18" y="573"/>
                    <a:pt x="18" y="573"/>
                  </a:cubicBezTo>
                  <a:cubicBezTo>
                    <a:pt x="8" y="573"/>
                    <a:pt x="0" y="565"/>
                    <a:pt x="0" y="55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73">
              <a:extLst>
                <a:ext uri="{FF2B5EF4-FFF2-40B4-BE49-F238E27FC236}">
                  <a16:creationId xmlns:a16="http://schemas.microsoft.com/office/drawing/2014/main" id="{C3999F93-205D-4120-BFCE-379B80EC426C}"/>
                </a:ext>
              </a:extLst>
            </p:cNvPr>
            <p:cNvSpPr>
              <a:spLocks/>
            </p:cNvSpPr>
            <p:nvPr/>
          </p:nvSpPr>
          <p:spPr bwMode="auto">
            <a:xfrm>
              <a:off x="5329238" y="7307263"/>
              <a:ext cx="258763" cy="652463"/>
            </a:xfrm>
            <a:custGeom>
              <a:avLst/>
              <a:gdLst>
                <a:gd name="T0" fmla="*/ 0 w 303"/>
                <a:gd name="T1" fmla="*/ 742 h 762"/>
                <a:gd name="T2" fmla="*/ 0 w 303"/>
                <a:gd name="T3" fmla="*/ 20 h 762"/>
                <a:gd name="T4" fmla="*/ 20 w 303"/>
                <a:gd name="T5" fmla="*/ 0 h 762"/>
                <a:gd name="T6" fmla="*/ 284 w 303"/>
                <a:gd name="T7" fmla="*/ 0 h 762"/>
                <a:gd name="T8" fmla="*/ 303 w 303"/>
                <a:gd name="T9" fmla="*/ 20 h 762"/>
                <a:gd name="T10" fmla="*/ 303 w 303"/>
                <a:gd name="T11" fmla="*/ 742 h 762"/>
                <a:gd name="T12" fmla="*/ 284 w 303"/>
                <a:gd name="T13" fmla="*/ 762 h 762"/>
                <a:gd name="T14" fmla="*/ 20 w 303"/>
                <a:gd name="T15" fmla="*/ 762 h 762"/>
                <a:gd name="T16" fmla="*/ 0 w 303"/>
                <a:gd name="T17" fmla="*/ 74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62">
                  <a:moveTo>
                    <a:pt x="0" y="742"/>
                  </a:moveTo>
                  <a:cubicBezTo>
                    <a:pt x="0" y="20"/>
                    <a:pt x="0" y="20"/>
                    <a:pt x="0" y="20"/>
                  </a:cubicBezTo>
                  <a:cubicBezTo>
                    <a:pt x="0" y="9"/>
                    <a:pt x="9" y="0"/>
                    <a:pt x="20" y="0"/>
                  </a:cubicBezTo>
                  <a:cubicBezTo>
                    <a:pt x="284" y="0"/>
                    <a:pt x="284" y="0"/>
                    <a:pt x="284" y="0"/>
                  </a:cubicBezTo>
                  <a:cubicBezTo>
                    <a:pt x="294" y="0"/>
                    <a:pt x="303" y="9"/>
                    <a:pt x="303" y="20"/>
                  </a:cubicBezTo>
                  <a:cubicBezTo>
                    <a:pt x="303" y="742"/>
                    <a:pt x="303" y="742"/>
                    <a:pt x="303" y="742"/>
                  </a:cubicBezTo>
                  <a:cubicBezTo>
                    <a:pt x="303" y="753"/>
                    <a:pt x="294" y="762"/>
                    <a:pt x="284" y="762"/>
                  </a:cubicBezTo>
                  <a:cubicBezTo>
                    <a:pt x="20" y="762"/>
                    <a:pt x="20" y="762"/>
                    <a:pt x="20" y="762"/>
                  </a:cubicBezTo>
                  <a:cubicBezTo>
                    <a:pt x="9" y="762"/>
                    <a:pt x="0" y="753"/>
                    <a:pt x="0" y="7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74">
              <a:extLst>
                <a:ext uri="{FF2B5EF4-FFF2-40B4-BE49-F238E27FC236}">
                  <a16:creationId xmlns:a16="http://schemas.microsoft.com/office/drawing/2014/main" id="{3CF67890-2D99-47E7-81EA-F2E32C431E79}"/>
                </a:ext>
              </a:extLst>
            </p:cNvPr>
            <p:cNvSpPr>
              <a:spLocks/>
            </p:cNvSpPr>
            <p:nvPr/>
          </p:nvSpPr>
          <p:spPr bwMode="auto">
            <a:xfrm>
              <a:off x="5629275" y="3506788"/>
              <a:ext cx="261938" cy="495300"/>
            </a:xfrm>
            <a:custGeom>
              <a:avLst/>
              <a:gdLst>
                <a:gd name="T0" fmla="*/ 0 w 304"/>
                <a:gd name="T1" fmla="*/ 561 h 578"/>
                <a:gd name="T2" fmla="*/ 0 w 304"/>
                <a:gd name="T3" fmla="*/ 17 h 578"/>
                <a:gd name="T4" fmla="*/ 18 w 304"/>
                <a:gd name="T5" fmla="*/ 0 h 578"/>
                <a:gd name="T6" fmla="*/ 287 w 304"/>
                <a:gd name="T7" fmla="*/ 0 h 578"/>
                <a:gd name="T8" fmla="*/ 304 w 304"/>
                <a:gd name="T9" fmla="*/ 17 h 578"/>
                <a:gd name="T10" fmla="*/ 304 w 304"/>
                <a:gd name="T11" fmla="*/ 561 h 578"/>
                <a:gd name="T12" fmla="*/ 287 w 304"/>
                <a:gd name="T13" fmla="*/ 578 h 578"/>
                <a:gd name="T14" fmla="*/ 18 w 304"/>
                <a:gd name="T15" fmla="*/ 578 h 578"/>
                <a:gd name="T16" fmla="*/ 0 w 304"/>
                <a:gd name="T17"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8">
                  <a:moveTo>
                    <a:pt x="0" y="561"/>
                  </a:moveTo>
                  <a:cubicBezTo>
                    <a:pt x="0" y="17"/>
                    <a:pt x="0" y="17"/>
                    <a:pt x="0" y="17"/>
                  </a:cubicBezTo>
                  <a:cubicBezTo>
                    <a:pt x="0" y="7"/>
                    <a:pt x="8" y="0"/>
                    <a:pt x="18" y="0"/>
                  </a:cubicBezTo>
                  <a:cubicBezTo>
                    <a:pt x="287" y="0"/>
                    <a:pt x="287" y="0"/>
                    <a:pt x="287" y="0"/>
                  </a:cubicBezTo>
                  <a:cubicBezTo>
                    <a:pt x="296" y="0"/>
                    <a:pt x="304" y="7"/>
                    <a:pt x="304" y="17"/>
                  </a:cubicBezTo>
                  <a:cubicBezTo>
                    <a:pt x="304" y="561"/>
                    <a:pt x="304" y="561"/>
                    <a:pt x="304" y="561"/>
                  </a:cubicBezTo>
                  <a:cubicBezTo>
                    <a:pt x="304" y="570"/>
                    <a:pt x="296" y="578"/>
                    <a:pt x="287" y="578"/>
                  </a:cubicBezTo>
                  <a:cubicBezTo>
                    <a:pt x="18" y="578"/>
                    <a:pt x="18" y="578"/>
                    <a:pt x="18" y="578"/>
                  </a:cubicBezTo>
                  <a:cubicBezTo>
                    <a:pt x="8" y="578"/>
                    <a:pt x="0" y="570"/>
                    <a:pt x="0" y="56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75">
              <a:extLst>
                <a:ext uri="{FF2B5EF4-FFF2-40B4-BE49-F238E27FC236}">
                  <a16:creationId xmlns:a16="http://schemas.microsoft.com/office/drawing/2014/main" id="{C91747B2-CBDD-4559-B85E-2381B946A3D4}"/>
                </a:ext>
              </a:extLst>
            </p:cNvPr>
            <p:cNvSpPr>
              <a:spLocks/>
            </p:cNvSpPr>
            <p:nvPr/>
          </p:nvSpPr>
          <p:spPr bwMode="auto">
            <a:xfrm>
              <a:off x="5329238" y="3502025"/>
              <a:ext cx="258763" cy="661988"/>
            </a:xfrm>
            <a:custGeom>
              <a:avLst/>
              <a:gdLst>
                <a:gd name="T0" fmla="*/ 0 w 303"/>
                <a:gd name="T1" fmla="*/ 752 h 772"/>
                <a:gd name="T2" fmla="*/ 0 w 303"/>
                <a:gd name="T3" fmla="*/ 20 h 772"/>
                <a:gd name="T4" fmla="*/ 20 w 303"/>
                <a:gd name="T5" fmla="*/ 0 h 772"/>
                <a:gd name="T6" fmla="*/ 283 w 303"/>
                <a:gd name="T7" fmla="*/ 0 h 772"/>
                <a:gd name="T8" fmla="*/ 303 w 303"/>
                <a:gd name="T9" fmla="*/ 20 h 772"/>
                <a:gd name="T10" fmla="*/ 303 w 303"/>
                <a:gd name="T11" fmla="*/ 752 h 772"/>
                <a:gd name="T12" fmla="*/ 283 w 303"/>
                <a:gd name="T13" fmla="*/ 772 h 772"/>
                <a:gd name="T14" fmla="*/ 20 w 303"/>
                <a:gd name="T15" fmla="*/ 772 h 772"/>
                <a:gd name="T16" fmla="*/ 0 w 303"/>
                <a:gd name="T17" fmla="*/ 75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72">
                  <a:moveTo>
                    <a:pt x="0" y="752"/>
                  </a:moveTo>
                  <a:cubicBezTo>
                    <a:pt x="0" y="20"/>
                    <a:pt x="0" y="20"/>
                    <a:pt x="0" y="20"/>
                  </a:cubicBezTo>
                  <a:cubicBezTo>
                    <a:pt x="0" y="9"/>
                    <a:pt x="9" y="0"/>
                    <a:pt x="20" y="0"/>
                  </a:cubicBezTo>
                  <a:cubicBezTo>
                    <a:pt x="283" y="0"/>
                    <a:pt x="283" y="0"/>
                    <a:pt x="283" y="0"/>
                  </a:cubicBezTo>
                  <a:cubicBezTo>
                    <a:pt x="294" y="0"/>
                    <a:pt x="303" y="9"/>
                    <a:pt x="303" y="20"/>
                  </a:cubicBezTo>
                  <a:cubicBezTo>
                    <a:pt x="303" y="752"/>
                    <a:pt x="303" y="752"/>
                    <a:pt x="303" y="752"/>
                  </a:cubicBezTo>
                  <a:cubicBezTo>
                    <a:pt x="303" y="763"/>
                    <a:pt x="294" y="772"/>
                    <a:pt x="283" y="772"/>
                  </a:cubicBezTo>
                  <a:cubicBezTo>
                    <a:pt x="20" y="772"/>
                    <a:pt x="20" y="772"/>
                    <a:pt x="20" y="772"/>
                  </a:cubicBezTo>
                  <a:cubicBezTo>
                    <a:pt x="9" y="772"/>
                    <a:pt x="0" y="763"/>
                    <a:pt x="0" y="75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76">
              <a:extLst>
                <a:ext uri="{FF2B5EF4-FFF2-40B4-BE49-F238E27FC236}">
                  <a16:creationId xmlns:a16="http://schemas.microsoft.com/office/drawing/2014/main" id="{AA01A332-9A3F-4088-BAAB-ED42E196D335}"/>
                </a:ext>
              </a:extLst>
            </p:cNvPr>
            <p:cNvSpPr>
              <a:spLocks/>
            </p:cNvSpPr>
            <p:nvPr/>
          </p:nvSpPr>
          <p:spPr bwMode="auto">
            <a:xfrm>
              <a:off x="5930900" y="4291013"/>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77">
              <a:extLst>
                <a:ext uri="{FF2B5EF4-FFF2-40B4-BE49-F238E27FC236}">
                  <a16:creationId xmlns:a16="http://schemas.microsoft.com/office/drawing/2014/main" id="{8EE34049-9EE1-465B-873F-C0876182FFA9}"/>
                </a:ext>
              </a:extLst>
            </p:cNvPr>
            <p:cNvSpPr>
              <a:spLocks/>
            </p:cNvSpPr>
            <p:nvPr/>
          </p:nvSpPr>
          <p:spPr bwMode="auto">
            <a:xfrm>
              <a:off x="5930900" y="46005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78">
              <a:extLst>
                <a:ext uri="{FF2B5EF4-FFF2-40B4-BE49-F238E27FC236}">
                  <a16:creationId xmlns:a16="http://schemas.microsoft.com/office/drawing/2014/main" id="{7B95FE58-3332-45C6-88E6-19659AB74AA9}"/>
                </a:ext>
              </a:extLst>
            </p:cNvPr>
            <p:cNvSpPr>
              <a:spLocks/>
            </p:cNvSpPr>
            <p:nvPr/>
          </p:nvSpPr>
          <p:spPr bwMode="auto">
            <a:xfrm>
              <a:off x="5930900" y="4911725"/>
              <a:ext cx="261938" cy="260350"/>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9"/>
                    <a:pt x="298" y="304"/>
                    <a:pt x="291"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79">
              <a:extLst>
                <a:ext uri="{FF2B5EF4-FFF2-40B4-BE49-F238E27FC236}">
                  <a16:creationId xmlns:a16="http://schemas.microsoft.com/office/drawing/2014/main" id="{8CCCD524-8FCA-4DF7-908E-B4802DF5DB26}"/>
                </a:ext>
              </a:extLst>
            </p:cNvPr>
            <p:cNvSpPr>
              <a:spLocks/>
            </p:cNvSpPr>
            <p:nvPr/>
          </p:nvSpPr>
          <p:spPr bwMode="auto">
            <a:xfrm>
              <a:off x="5930900" y="5222875"/>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80">
              <a:extLst>
                <a:ext uri="{FF2B5EF4-FFF2-40B4-BE49-F238E27FC236}">
                  <a16:creationId xmlns:a16="http://schemas.microsoft.com/office/drawing/2014/main" id="{33F01B8C-E53D-4AA1-8FBF-5D866EC8D8DC}"/>
                </a:ext>
              </a:extLst>
            </p:cNvPr>
            <p:cNvSpPr>
              <a:spLocks/>
            </p:cNvSpPr>
            <p:nvPr/>
          </p:nvSpPr>
          <p:spPr bwMode="auto">
            <a:xfrm>
              <a:off x="5930900" y="5532438"/>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6"/>
                    <a:pt x="6" y="0"/>
                    <a:pt x="13" y="0"/>
                  </a:cubicBezTo>
                  <a:cubicBezTo>
                    <a:pt x="291" y="0"/>
                    <a:pt x="291" y="0"/>
                    <a:pt x="291" y="0"/>
                  </a:cubicBezTo>
                  <a:cubicBezTo>
                    <a:pt x="298" y="0"/>
                    <a:pt x="304" y="6"/>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81">
              <a:extLst>
                <a:ext uri="{FF2B5EF4-FFF2-40B4-BE49-F238E27FC236}">
                  <a16:creationId xmlns:a16="http://schemas.microsoft.com/office/drawing/2014/main" id="{CDEB4A41-8C5B-4E08-8DD2-7BA58EF14CA6}"/>
                </a:ext>
              </a:extLst>
            </p:cNvPr>
            <p:cNvSpPr>
              <a:spLocks/>
            </p:cNvSpPr>
            <p:nvPr/>
          </p:nvSpPr>
          <p:spPr bwMode="auto">
            <a:xfrm>
              <a:off x="5930900" y="5835650"/>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82">
              <a:extLst>
                <a:ext uri="{FF2B5EF4-FFF2-40B4-BE49-F238E27FC236}">
                  <a16:creationId xmlns:a16="http://schemas.microsoft.com/office/drawing/2014/main" id="{087FDD3B-84A9-49B3-B2BC-6669AA66F496}"/>
                </a:ext>
              </a:extLst>
            </p:cNvPr>
            <p:cNvSpPr>
              <a:spLocks/>
            </p:cNvSpPr>
            <p:nvPr/>
          </p:nvSpPr>
          <p:spPr bwMode="auto">
            <a:xfrm>
              <a:off x="5930900" y="61499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83">
              <a:extLst>
                <a:ext uri="{FF2B5EF4-FFF2-40B4-BE49-F238E27FC236}">
                  <a16:creationId xmlns:a16="http://schemas.microsoft.com/office/drawing/2014/main" id="{DDA6A2EF-DBEC-4218-89A2-D34E9514F1B7}"/>
                </a:ext>
              </a:extLst>
            </p:cNvPr>
            <p:cNvSpPr>
              <a:spLocks/>
            </p:cNvSpPr>
            <p:nvPr/>
          </p:nvSpPr>
          <p:spPr bwMode="auto">
            <a:xfrm>
              <a:off x="5930900" y="64595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84">
              <a:extLst>
                <a:ext uri="{FF2B5EF4-FFF2-40B4-BE49-F238E27FC236}">
                  <a16:creationId xmlns:a16="http://schemas.microsoft.com/office/drawing/2014/main" id="{39C12687-6518-4666-930D-DA71D3726955}"/>
                </a:ext>
              </a:extLst>
            </p:cNvPr>
            <p:cNvSpPr>
              <a:spLocks/>
            </p:cNvSpPr>
            <p:nvPr/>
          </p:nvSpPr>
          <p:spPr bwMode="auto">
            <a:xfrm>
              <a:off x="5930900" y="6764338"/>
              <a:ext cx="261938" cy="261938"/>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85">
              <a:extLst>
                <a:ext uri="{FF2B5EF4-FFF2-40B4-BE49-F238E27FC236}">
                  <a16:creationId xmlns:a16="http://schemas.microsoft.com/office/drawing/2014/main" id="{B09D9691-41D8-4521-808B-9140BADD6ACF}"/>
                </a:ext>
              </a:extLst>
            </p:cNvPr>
            <p:cNvSpPr>
              <a:spLocks/>
            </p:cNvSpPr>
            <p:nvPr/>
          </p:nvSpPr>
          <p:spPr bwMode="auto">
            <a:xfrm>
              <a:off x="5930900" y="7083426"/>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86">
              <a:extLst>
                <a:ext uri="{FF2B5EF4-FFF2-40B4-BE49-F238E27FC236}">
                  <a16:creationId xmlns:a16="http://schemas.microsoft.com/office/drawing/2014/main" id="{1B0D614D-902C-4181-9C73-03E8BD71BB79}"/>
                </a:ext>
              </a:extLst>
            </p:cNvPr>
            <p:cNvSpPr>
              <a:spLocks/>
            </p:cNvSpPr>
            <p:nvPr/>
          </p:nvSpPr>
          <p:spPr bwMode="auto">
            <a:xfrm>
              <a:off x="5930900" y="73866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87">
              <a:extLst>
                <a:ext uri="{FF2B5EF4-FFF2-40B4-BE49-F238E27FC236}">
                  <a16:creationId xmlns:a16="http://schemas.microsoft.com/office/drawing/2014/main" id="{7479A509-D5AB-4EDF-823A-9ECC60023718}"/>
                </a:ext>
              </a:extLst>
            </p:cNvPr>
            <p:cNvSpPr>
              <a:spLocks/>
            </p:cNvSpPr>
            <p:nvPr/>
          </p:nvSpPr>
          <p:spPr bwMode="auto">
            <a:xfrm>
              <a:off x="5930900" y="7699376"/>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88">
              <a:extLst>
                <a:ext uri="{FF2B5EF4-FFF2-40B4-BE49-F238E27FC236}">
                  <a16:creationId xmlns:a16="http://schemas.microsoft.com/office/drawing/2014/main" id="{63201D79-BBB2-4BF7-9672-AFFD28B9EA09}"/>
                </a:ext>
              </a:extLst>
            </p:cNvPr>
            <p:cNvSpPr>
              <a:spLocks/>
            </p:cNvSpPr>
            <p:nvPr/>
          </p:nvSpPr>
          <p:spPr bwMode="auto">
            <a:xfrm>
              <a:off x="6234113" y="38227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89">
              <a:extLst>
                <a:ext uri="{FF2B5EF4-FFF2-40B4-BE49-F238E27FC236}">
                  <a16:creationId xmlns:a16="http://schemas.microsoft.com/office/drawing/2014/main" id="{A9159A11-0880-4848-86B8-3294250E8581}"/>
                </a:ext>
              </a:extLst>
            </p:cNvPr>
            <p:cNvSpPr>
              <a:spLocks/>
            </p:cNvSpPr>
            <p:nvPr/>
          </p:nvSpPr>
          <p:spPr bwMode="auto">
            <a:xfrm>
              <a:off x="6234113" y="41290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90">
              <a:extLst>
                <a:ext uri="{FF2B5EF4-FFF2-40B4-BE49-F238E27FC236}">
                  <a16:creationId xmlns:a16="http://schemas.microsoft.com/office/drawing/2014/main" id="{983FDAAE-AE1F-479B-A34F-C513462BDEE5}"/>
                </a:ext>
              </a:extLst>
            </p:cNvPr>
            <p:cNvSpPr>
              <a:spLocks/>
            </p:cNvSpPr>
            <p:nvPr/>
          </p:nvSpPr>
          <p:spPr bwMode="auto">
            <a:xfrm>
              <a:off x="6234113" y="4443413"/>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91">
              <a:extLst>
                <a:ext uri="{FF2B5EF4-FFF2-40B4-BE49-F238E27FC236}">
                  <a16:creationId xmlns:a16="http://schemas.microsoft.com/office/drawing/2014/main" id="{876A800E-B837-483B-BC11-3C4749496D9C}"/>
                </a:ext>
              </a:extLst>
            </p:cNvPr>
            <p:cNvSpPr>
              <a:spLocks/>
            </p:cNvSpPr>
            <p:nvPr/>
          </p:nvSpPr>
          <p:spPr bwMode="auto">
            <a:xfrm>
              <a:off x="6234113" y="47498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92">
              <a:extLst>
                <a:ext uri="{FF2B5EF4-FFF2-40B4-BE49-F238E27FC236}">
                  <a16:creationId xmlns:a16="http://schemas.microsoft.com/office/drawing/2014/main" id="{9E901FA5-E108-4C2C-A137-ED416AAC32A7}"/>
                </a:ext>
              </a:extLst>
            </p:cNvPr>
            <p:cNvSpPr>
              <a:spLocks/>
            </p:cNvSpPr>
            <p:nvPr/>
          </p:nvSpPr>
          <p:spPr bwMode="auto">
            <a:xfrm>
              <a:off x="6234113" y="5065713"/>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93">
              <a:extLst>
                <a:ext uri="{FF2B5EF4-FFF2-40B4-BE49-F238E27FC236}">
                  <a16:creationId xmlns:a16="http://schemas.microsoft.com/office/drawing/2014/main" id="{D0653714-50CE-4F73-93E5-FEF5C24123AA}"/>
                </a:ext>
              </a:extLst>
            </p:cNvPr>
            <p:cNvSpPr>
              <a:spLocks/>
            </p:cNvSpPr>
            <p:nvPr/>
          </p:nvSpPr>
          <p:spPr bwMode="auto">
            <a:xfrm>
              <a:off x="6234113" y="5368925"/>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94">
              <a:extLst>
                <a:ext uri="{FF2B5EF4-FFF2-40B4-BE49-F238E27FC236}">
                  <a16:creationId xmlns:a16="http://schemas.microsoft.com/office/drawing/2014/main" id="{A2DA3639-3BF3-4931-99D9-E43FB0BE2B2F}"/>
                </a:ext>
              </a:extLst>
            </p:cNvPr>
            <p:cNvSpPr>
              <a:spLocks/>
            </p:cNvSpPr>
            <p:nvPr/>
          </p:nvSpPr>
          <p:spPr bwMode="auto">
            <a:xfrm>
              <a:off x="6234113" y="5683250"/>
              <a:ext cx="260350" cy="261938"/>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8"/>
                    <a:pt x="298" y="304"/>
                    <a:pt x="291" y="304"/>
                  </a:cubicBezTo>
                  <a:cubicBezTo>
                    <a:pt x="13" y="304"/>
                    <a:pt x="13" y="304"/>
                    <a:pt x="13" y="304"/>
                  </a:cubicBezTo>
                  <a:cubicBezTo>
                    <a:pt x="6"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95">
              <a:extLst>
                <a:ext uri="{FF2B5EF4-FFF2-40B4-BE49-F238E27FC236}">
                  <a16:creationId xmlns:a16="http://schemas.microsoft.com/office/drawing/2014/main" id="{D790C4A1-5BD8-46F8-8E8B-04F2C1129B01}"/>
                </a:ext>
              </a:extLst>
            </p:cNvPr>
            <p:cNvSpPr>
              <a:spLocks/>
            </p:cNvSpPr>
            <p:nvPr/>
          </p:nvSpPr>
          <p:spPr bwMode="auto">
            <a:xfrm>
              <a:off x="6234113" y="5991225"/>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96">
              <a:extLst>
                <a:ext uri="{FF2B5EF4-FFF2-40B4-BE49-F238E27FC236}">
                  <a16:creationId xmlns:a16="http://schemas.microsoft.com/office/drawing/2014/main" id="{E7D3D139-201B-4089-A63D-4ACC60D1E931}"/>
                </a:ext>
              </a:extLst>
            </p:cNvPr>
            <p:cNvSpPr>
              <a:spLocks/>
            </p:cNvSpPr>
            <p:nvPr/>
          </p:nvSpPr>
          <p:spPr bwMode="auto">
            <a:xfrm>
              <a:off x="6234113" y="6305550"/>
              <a:ext cx="260350"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97">
              <a:extLst>
                <a:ext uri="{FF2B5EF4-FFF2-40B4-BE49-F238E27FC236}">
                  <a16:creationId xmlns:a16="http://schemas.microsoft.com/office/drawing/2014/main" id="{F495EDDB-F7E4-4A88-A2FF-273615C1D76B}"/>
                </a:ext>
              </a:extLst>
            </p:cNvPr>
            <p:cNvSpPr>
              <a:spLocks/>
            </p:cNvSpPr>
            <p:nvPr/>
          </p:nvSpPr>
          <p:spPr bwMode="auto">
            <a:xfrm>
              <a:off x="6234113" y="6619875"/>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98">
              <a:extLst>
                <a:ext uri="{FF2B5EF4-FFF2-40B4-BE49-F238E27FC236}">
                  <a16:creationId xmlns:a16="http://schemas.microsoft.com/office/drawing/2014/main" id="{EA7E857B-9263-41C7-BDA2-AC393688081D}"/>
                </a:ext>
              </a:extLst>
            </p:cNvPr>
            <p:cNvSpPr>
              <a:spLocks/>
            </p:cNvSpPr>
            <p:nvPr/>
          </p:nvSpPr>
          <p:spPr bwMode="auto">
            <a:xfrm>
              <a:off x="6234113" y="6931026"/>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99">
              <a:extLst>
                <a:ext uri="{FF2B5EF4-FFF2-40B4-BE49-F238E27FC236}">
                  <a16:creationId xmlns:a16="http://schemas.microsoft.com/office/drawing/2014/main" id="{29EC256D-13D2-4F46-8472-6158711A28AA}"/>
                </a:ext>
              </a:extLst>
            </p:cNvPr>
            <p:cNvSpPr>
              <a:spLocks/>
            </p:cNvSpPr>
            <p:nvPr/>
          </p:nvSpPr>
          <p:spPr bwMode="auto">
            <a:xfrm>
              <a:off x="6234113" y="7229476"/>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00">
              <a:extLst>
                <a:ext uri="{FF2B5EF4-FFF2-40B4-BE49-F238E27FC236}">
                  <a16:creationId xmlns:a16="http://schemas.microsoft.com/office/drawing/2014/main" id="{515F4198-832B-4D86-A0AB-25171758A6BD}"/>
                </a:ext>
              </a:extLst>
            </p:cNvPr>
            <p:cNvSpPr>
              <a:spLocks/>
            </p:cNvSpPr>
            <p:nvPr/>
          </p:nvSpPr>
          <p:spPr bwMode="auto">
            <a:xfrm>
              <a:off x="6234113" y="7539038"/>
              <a:ext cx="260350" cy="417513"/>
            </a:xfrm>
            <a:custGeom>
              <a:avLst/>
              <a:gdLst>
                <a:gd name="T0" fmla="*/ 0 w 304"/>
                <a:gd name="T1" fmla="*/ 452 h 487"/>
                <a:gd name="T2" fmla="*/ 0 w 304"/>
                <a:gd name="T3" fmla="*/ 35 h 487"/>
                <a:gd name="T4" fmla="*/ 35 w 304"/>
                <a:gd name="T5" fmla="*/ 0 h 487"/>
                <a:gd name="T6" fmla="*/ 269 w 304"/>
                <a:gd name="T7" fmla="*/ 0 h 487"/>
                <a:gd name="T8" fmla="*/ 304 w 304"/>
                <a:gd name="T9" fmla="*/ 35 h 487"/>
                <a:gd name="T10" fmla="*/ 304 w 304"/>
                <a:gd name="T11" fmla="*/ 452 h 487"/>
                <a:gd name="T12" fmla="*/ 269 w 304"/>
                <a:gd name="T13" fmla="*/ 487 h 487"/>
                <a:gd name="T14" fmla="*/ 35 w 304"/>
                <a:gd name="T15" fmla="*/ 487 h 487"/>
                <a:gd name="T16" fmla="*/ 0 w 304"/>
                <a:gd name="T17" fmla="*/ 45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7">
                  <a:moveTo>
                    <a:pt x="0" y="452"/>
                  </a:moveTo>
                  <a:cubicBezTo>
                    <a:pt x="0" y="35"/>
                    <a:pt x="0" y="35"/>
                    <a:pt x="0" y="35"/>
                  </a:cubicBezTo>
                  <a:cubicBezTo>
                    <a:pt x="0" y="16"/>
                    <a:pt x="16" y="0"/>
                    <a:pt x="35" y="0"/>
                  </a:cubicBezTo>
                  <a:cubicBezTo>
                    <a:pt x="269" y="0"/>
                    <a:pt x="269" y="0"/>
                    <a:pt x="269" y="0"/>
                  </a:cubicBezTo>
                  <a:cubicBezTo>
                    <a:pt x="288" y="0"/>
                    <a:pt x="304" y="16"/>
                    <a:pt x="304" y="35"/>
                  </a:cubicBezTo>
                  <a:cubicBezTo>
                    <a:pt x="304" y="452"/>
                    <a:pt x="304" y="452"/>
                    <a:pt x="304" y="452"/>
                  </a:cubicBezTo>
                  <a:cubicBezTo>
                    <a:pt x="304" y="471"/>
                    <a:pt x="288" y="487"/>
                    <a:pt x="269" y="487"/>
                  </a:cubicBezTo>
                  <a:cubicBezTo>
                    <a:pt x="35" y="487"/>
                    <a:pt x="35" y="487"/>
                    <a:pt x="35" y="487"/>
                  </a:cubicBezTo>
                  <a:cubicBezTo>
                    <a:pt x="16" y="487"/>
                    <a:pt x="0" y="471"/>
                    <a:pt x="0" y="4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01">
              <a:extLst>
                <a:ext uri="{FF2B5EF4-FFF2-40B4-BE49-F238E27FC236}">
                  <a16:creationId xmlns:a16="http://schemas.microsoft.com/office/drawing/2014/main" id="{72309E99-1A8D-4410-A5F6-3882E96A1B9F}"/>
                </a:ext>
              </a:extLst>
            </p:cNvPr>
            <p:cNvSpPr>
              <a:spLocks/>
            </p:cNvSpPr>
            <p:nvPr/>
          </p:nvSpPr>
          <p:spPr bwMode="auto">
            <a:xfrm>
              <a:off x="5930900" y="3506788"/>
              <a:ext cx="261938" cy="417513"/>
            </a:xfrm>
            <a:custGeom>
              <a:avLst/>
              <a:gdLst>
                <a:gd name="T0" fmla="*/ 0 w 304"/>
                <a:gd name="T1" fmla="*/ 451 h 486"/>
                <a:gd name="T2" fmla="*/ 0 w 304"/>
                <a:gd name="T3" fmla="*/ 35 h 486"/>
                <a:gd name="T4" fmla="*/ 35 w 304"/>
                <a:gd name="T5" fmla="*/ 0 h 486"/>
                <a:gd name="T6" fmla="*/ 269 w 304"/>
                <a:gd name="T7" fmla="*/ 0 h 486"/>
                <a:gd name="T8" fmla="*/ 304 w 304"/>
                <a:gd name="T9" fmla="*/ 35 h 486"/>
                <a:gd name="T10" fmla="*/ 304 w 304"/>
                <a:gd name="T11" fmla="*/ 451 h 486"/>
                <a:gd name="T12" fmla="*/ 269 w 304"/>
                <a:gd name="T13" fmla="*/ 486 h 486"/>
                <a:gd name="T14" fmla="*/ 35 w 304"/>
                <a:gd name="T15" fmla="*/ 486 h 486"/>
                <a:gd name="T16" fmla="*/ 0 w 304"/>
                <a:gd name="T17"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6">
                  <a:moveTo>
                    <a:pt x="0" y="451"/>
                  </a:moveTo>
                  <a:cubicBezTo>
                    <a:pt x="0" y="35"/>
                    <a:pt x="0" y="35"/>
                    <a:pt x="0" y="35"/>
                  </a:cubicBezTo>
                  <a:cubicBezTo>
                    <a:pt x="0" y="15"/>
                    <a:pt x="16" y="0"/>
                    <a:pt x="35" y="0"/>
                  </a:cubicBezTo>
                  <a:cubicBezTo>
                    <a:pt x="269" y="0"/>
                    <a:pt x="269" y="0"/>
                    <a:pt x="269" y="0"/>
                  </a:cubicBezTo>
                  <a:cubicBezTo>
                    <a:pt x="288" y="0"/>
                    <a:pt x="304" y="15"/>
                    <a:pt x="304" y="35"/>
                  </a:cubicBezTo>
                  <a:cubicBezTo>
                    <a:pt x="304" y="451"/>
                    <a:pt x="304" y="451"/>
                    <a:pt x="304" y="451"/>
                  </a:cubicBezTo>
                  <a:cubicBezTo>
                    <a:pt x="304" y="471"/>
                    <a:pt x="288" y="486"/>
                    <a:pt x="269" y="486"/>
                  </a:cubicBezTo>
                  <a:cubicBezTo>
                    <a:pt x="35" y="486"/>
                    <a:pt x="35" y="486"/>
                    <a:pt x="35" y="486"/>
                  </a:cubicBezTo>
                  <a:cubicBezTo>
                    <a:pt x="16" y="486"/>
                    <a:pt x="0" y="471"/>
                    <a:pt x="0" y="4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02">
              <a:extLst>
                <a:ext uri="{FF2B5EF4-FFF2-40B4-BE49-F238E27FC236}">
                  <a16:creationId xmlns:a16="http://schemas.microsoft.com/office/drawing/2014/main" id="{F6C0D177-7E83-473E-9753-09F56C818718}"/>
                </a:ext>
              </a:extLst>
            </p:cNvPr>
            <p:cNvSpPr>
              <a:spLocks/>
            </p:cNvSpPr>
            <p:nvPr/>
          </p:nvSpPr>
          <p:spPr bwMode="auto">
            <a:xfrm>
              <a:off x="6943725" y="3633788"/>
              <a:ext cx="109538" cy="4187825"/>
            </a:xfrm>
            <a:custGeom>
              <a:avLst/>
              <a:gdLst>
                <a:gd name="T0" fmla="*/ 0 w 129"/>
                <a:gd name="T1" fmla="*/ 4855 h 4885"/>
                <a:gd name="T2" fmla="*/ 0 w 129"/>
                <a:gd name="T3" fmla="*/ 30 h 4885"/>
                <a:gd name="T4" fmla="*/ 30 w 129"/>
                <a:gd name="T5" fmla="*/ 0 h 4885"/>
                <a:gd name="T6" fmla="*/ 99 w 129"/>
                <a:gd name="T7" fmla="*/ 0 h 4885"/>
                <a:gd name="T8" fmla="*/ 129 w 129"/>
                <a:gd name="T9" fmla="*/ 30 h 4885"/>
                <a:gd name="T10" fmla="*/ 129 w 129"/>
                <a:gd name="T11" fmla="*/ 4855 h 4885"/>
                <a:gd name="T12" fmla="*/ 99 w 129"/>
                <a:gd name="T13" fmla="*/ 4885 h 4885"/>
                <a:gd name="T14" fmla="*/ 30 w 129"/>
                <a:gd name="T15" fmla="*/ 4885 h 4885"/>
                <a:gd name="T16" fmla="*/ 0 w 129"/>
                <a:gd name="T17" fmla="*/ 4855 h 4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885">
                  <a:moveTo>
                    <a:pt x="0" y="4855"/>
                  </a:moveTo>
                  <a:cubicBezTo>
                    <a:pt x="0" y="30"/>
                    <a:pt x="0" y="30"/>
                    <a:pt x="0" y="30"/>
                  </a:cubicBezTo>
                  <a:cubicBezTo>
                    <a:pt x="0" y="14"/>
                    <a:pt x="13" y="0"/>
                    <a:pt x="30" y="0"/>
                  </a:cubicBezTo>
                  <a:cubicBezTo>
                    <a:pt x="99" y="0"/>
                    <a:pt x="99" y="0"/>
                    <a:pt x="99" y="0"/>
                  </a:cubicBezTo>
                  <a:cubicBezTo>
                    <a:pt x="116" y="0"/>
                    <a:pt x="129" y="14"/>
                    <a:pt x="129" y="30"/>
                  </a:cubicBezTo>
                  <a:cubicBezTo>
                    <a:pt x="129" y="4855"/>
                    <a:pt x="129" y="4855"/>
                    <a:pt x="129" y="4855"/>
                  </a:cubicBezTo>
                  <a:cubicBezTo>
                    <a:pt x="129" y="4871"/>
                    <a:pt x="116" y="4885"/>
                    <a:pt x="99" y="4885"/>
                  </a:cubicBezTo>
                  <a:cubicBezTo>
                    <a:pt x="30" y="4885"/>
                    <a:pt x="30" y="4885"/>
                    <a:pt x="30" y="4885"/>
                  </a:cubicBezTo>
                  <a:cubicBezTo>
                    <a:pt x="13" y="4885"/>
                    <a:pt x="0" y="4871"/>
                    <a:pt x="0" y="4855"/>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203">
              <a:extLst>
                <a:ext uri="{FF2B5EF4-FFF2-40B4-BE49-F238E27FC236}">
                  <a16:creationId xmlns:a16="http://schemas.microsoft.com/office/drawing/2014/main" id="{62672417-52E0-49F6-AE61-C0A99F4D363B}"/>
                </a:ext>
              </a:extLst>
            </p:cNvPr>
            <p:cNvSpPr>
              <a:spLocks/>
            </p:cNvSpPr>
            <p:nvPr/>
          </p:nvSpPr>
          <p:spPr bwMode="auto">
            <a:xfrm>
              <a:off x="7053263" y="2322513"/>
              <a:ext cx="2152650" cy="6805613"/>
            </a:xfrm>
            <a:custGeom>
              <a:avLst/>
              <a:gdLst>
                <a:gd name="T0" fmla="*/ 0 w 2510"/>
                <a:gd name="T1" fmla="*/ 6895 h 7939"/>
                <a:gd name="T2" fmla="*/ 0 w 2510"/>
                <a:gd name="T3" fmla="*/ 1050 h 7939"/>
                <a:gd name="T4" fmla="*/ 82 w 2510"/>
                <a:gd name="T5" fmla="*/ 927 h 7939"/>
                <a:gd name="T6" fmla="*/ 2462 w 2510"/>
                <a:gd name="T7" fmla="*/ 9 h 7939"/>
                <a:gd name="T8" fmla="*/ 2510 w 2510"/>
                <a:gd name="T9" fmla="*/ 40 h 7939"/>
                <a:gd name="T10" fmla="*/ 2510 w 2510"/>
                <a:gd name="T11" fmla="*/ 7892 h 7939"/>
                <a:gd name="T12" fmla="*/ 2455 w 2510"/>
                <a:gd name="T13" fmla="*/ 7928 h 7939"/>
                <a:gd name="T14" fmla="*/ 86 w 2510"/>
                <a:gd name="T15" fmla="*/ 7024 h 7939"/>
                <a:gd name="T16" fmla="*/ 0 w 2510"/>
                <a:gd name="T17" fmla="*/ 6895 h 7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0" h="7939">
                  <a:moveTo>
                    <a:pt x="0" y="6895"/>
                  </a:moveTo>
                  <a:cubicBezTo>
                    <a:pt x="0" y="1050"/>
                    <a:pt x="0" y="1050"/>
                    <a:pt x="0" y="1050"/>
                  </a:cubicBezTo>
                  <a:cubicBezTo>
                    <a:pt x="0" y="996"/>
                    <a:pt x="34" y="946"/>
                    <a:pt x="82" y="927"/>
                  </a:cubicBezTo>
                  <a:cubicBezTo>
                    <a:pt x="2462" y="9"/>
                    <a:pt x="2462" y="9"/>
                    <a:pt x="2462" y="9"/>
                  </a:cubicBezTo>
                  <a:cubicBezTo>
                    <a:pt x="2487" y="0"/>
                    <a:pt x="2510" y="15"/>
                    <a:pt x="2510" y="40"/>
                  </a:cubicBezTo>
                  <a:cubicBezTo>
                    <a:pt x="2510" y="7892"/>
                    <a:pt x="2510" y="7892"/>
                    <a:pt x="2510" y="7892"/>
                  </a:cubicBezTo>
                  <a:cubicBezTo>
                    <a:pt x="2510" y="7921"/>
                    <a:pt x="2483" y="7939"/>
                    <a:pt x="2455" y="7928"/>
                  </a:cubicBezTo>
                  <a:cubicBezTo>
                    <a:pt x="86" y="7024"/>
                    <a:pt x="86" y="7024"/>
                    <a:pt x="86" y="7024"/>
                  </a:cubicBezTo>
                  <a:cubicBezTo>
                    <a:pt x="36" y="7005"/>
                    <a:pt x="0" y="6952"/>
                    <a:pt x="0" y="6895"/>
                  </a:cubicBez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204">
              <a:extLst>
                <a:ext uri="{FF2B5EF4-FFF2-40B4-BE49-F238E27FC236}">
                  <a16:creationId xmlns:a16="http://schemas.microsoft.com/office/drawing/2014/main" id="{9D605D49-DF38-4846-9AEF-EACC00D72E56}"/>
                </a:ext>
              </a:extLst>
            </p:cNvPr>
            <p:cNvSpPr>
              <a:spLocks/>
            </p:cNvSpPr>
            <p:nvPr/>
          </p:nvSpPr>
          <p:spPr bwMode="auto">
            <a:xfrm>
              <a:off x="9205913" y="2324100"/>
              <a:ext cx="120650" cy="6808788"/>
            </a:xfrm>
            <a:custGeom>
              <a:avLst/>
              <a:gdLst>
                <a:gd name="T0" fmla="*/ 4 w 142"/>
                <a:gd name="T1" fmla="*/ 7942 h 7942"/>
                <a:gd name="T2" fmla="*/ 0 w 142"/>
                <a:gd name="T3" fmla="*/ 0 h 7942"/>
                <a:gd name="T4" fmla="*/ 79 w 142"/>
                <a:gd name="T5" fmla="*/ 69 h 7942"/>
                <a:gd name="T6" fmla="*/ 142 w 142"/>
                <a:gd name="T7" fmla="*/ 165 h 7942"/>
                <a:gd name="T8" fmla="*/ 142 w 142"/>
                <a:gd name="T9" fmla="*/ 7757 h 7942"/>
                <a:gd name="T10" fmla="*/ 79 w 142"/>
                <a:gd name="T11" fmla="*/ 7852 h 7942"/>
                <a:gd name="T12" fmla="*/ 4 w 142"/>
                <a:gd name="T13" fmla="*/ 7942 h 7942"/>
              </a:gdLst>
              <a:ahLst/>
              <a:cxnLst>
                <a:cxn ang="0">
                  <a:pos x="T0" y="T1"/>
                </a:cxn>
                <a:cxn ang="0">
                  <a:pos x="T2" y="T3"/>
                </a:cxn>
                <a:cxn ang="0">
                  <a:pos x="T4" y="T5"/>
                </a:cxn>
                <a:cxn ang="0">
                  <a:pos x="T6" y="T7"/>
                </a:cxn>
                <a:cxn ang="0">
                  <a:pos x="T8" y="T9"/>
                </a:cxn>
                <a:cxn ang="0">
                  <a:pos x="T10" y="T11"/>
                </a:cxn>
                <a:cxn ang="0">
                  <a:pos x="T12" y="T13"/>
                </a:cxn>
              </a:cxnLst>
              <a:rect l="0" t="0" r="r" b="b"/>
              <a:pathLst>
                <a:path w="142" h="7942">
                  <a:moveTo>
                    <a:pt x="4" y="7942"/>
                  </a:moveTo>
                  <a:cubicBezTo>
                    <a:pt x="0" y="0"/>
                    <a:pt x="0" y="0"/>
                    <a:pt x="0" y="0"/>
                  </a:cubicBezTo>
                  <a:cubicBezTo>
                    <a:pt x="0" y="0"/>
                    <a:pt x="55" y="42"/>
                    <a:pt x="79" y="69"/>
                  </a:cubicBezTo>
                  <a:cubicBezTo>
                    <a:pt x="104" y="96"/>
                    <a:pt x="142" y="165"/>
                    <a:pt x="142" y="165"/>
                  </a:cubicBezTo>
                  <a:cubicBezTo>
                    <a:pt x="142" y="7757"/>
                    <a:pt x="142" y="7757"/>
                    <a:pt x="142" y="7757"/>
                  </a:cubicBezTo>
                  <a:cubicBezTo>
                    <a:pt x="142" y="7757"/>
                    <a:pt x="93" y="7834"/>
                    <a:pt x="79" y="7852"/>
                  </a:cubicBezTo>
                  <a:cubicBezTo>
                    <a:pt x="65" y="7870"/>
                    <a:pt x="4" y="7942"/>
                    <a:pt x="4" y="7942"/>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06">
              <a:extLst>
                <a:ext uri="{FF2B5EF4-FFF2-40B4-BE49-F238E27FC236}">
                  <a16:creationId xmlns:a16="http://schemas.microsoft.com/office/drawing/2014/main" id="{C7690A14-B93A-489D-A1E4-0D4B675DAD0A}"/>
                </a:ext>
              </a:extLst>
            </p:cNvPr>
            <p:cNvSpPr>
              <a:spLocks/>
            </p:cNvSpPr>
            <p:nvPr/>
          </p:nvSpPr>
          <p:spPr bwMode="auto">
            <a:xfrm>
              <a:off x="7275513" y="2598738"/>
              <a:ext cx="1809750" cy="6272213"/>
            </a:xfrm>
            <a:custGeom>
              <a:avLst/>
              <a:gdLst>
                <a:gd name="T0" fmla="*/ 0 w 1140"/>
                <a:gd name="T1" fmla="*/ 3544 h 3951"/>
                <a:gd name="T2" fmla="*/ 0 w 1140"/>
                <a:gd name="T3" fmla="*/ 410 h 3951"/>
                <a:gd name="T4" fmla="*/ 1140 w 1140"/>
                <a:gd name="T5" fmla="*/ 0 h 3951"/>
                <a:gd name="T6" fmla="*/ 1140 w 1140"/>
                <a:gd name="T7" fmla="*/ 3951 h 3951"/>
                <a:gd name="T8" fmla="*/ 0 w 1140"/>
                <a:gd name="T9" fmla="*/ 3544 h 3951"/>
              </a:gdLst>
              <a:ahLst/>
              <a:cxnLst>
                <a:cxn ang="0">
                  <a:pos x="T0" y="T1"/>
                </a:cxn>
                <a:cxn ang="0">
                  <a:pos x="T2" y="T3"/>
                </a:cxn>
                <a:cxn ang="0">
                  <a:pos x="T4" y="T5"/>
                </a:cxn>
                <a:cxn ang="0">
                  <a:pos x="T6" y="T7"/>
                </a:cxn>
                <a:cxn ang="0">
                  <a:pos x="T8" y="T9"/>
                </a:cxn>
              </a:cxnLst>
              <a:rect l="0" t="0" r="r" b="b"/>
              <a:pathLst>
                <a:path w="1140" h="3951">
                  <a:moveTo>
                    <a:pt x="0" y="3544"/>
                  </a:moveTo>
                  <a:lnTo>
                    <a:pt x="0" y="410"/>
                  </a:lnTo>
                  <a:lnTo>
                    <a:pt x="1140" y="0"/>
                  </a:lnTo>
                  <a:lnTo>
                    <a:pt x="1140" y="3951"/>
                  </a:lnTo>
                  <a:lnTo>
                    <a:pt x="0" y="3544"/>
                  </a:lnTo>
                  <a:close/>
                </a:path>
              </a:pathLst>
            </a:custGeom>
            <a:solidFill>
              <a:srgbClr val="3F4D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07">
              <a:extLst>
                <a:ext uri="{FF2B5EF4-FFF2-40B4-BE49-F238E27FC236}">
                  <a16:creationId xmlns:a16="http://schemas.microsoft.com/office/drawing/2014/main" id="{83157AF1-1F85-4827-B09A-67ADCD8C5C8C}"/>
                </a:ext>
              </a:extLst>
            </p:cNvPr>
            <p:cNvSpPr>
              <a:spLocks/>
            </p:cNvSpPr>
            <p:nvPr/>
          </p:nvSpPr>
          <p:spPr bwMode="auto">
            <a:xfrm>
              <a:off x="6943726" y="3633788"/>
              <a:ext cx="41275" cy="4187825"/>
            </a:xfrm>
            <a:custGeom>
              <a:avLst/>
              <a:gdLst>
                <a:gd name="T0" fmla="*/ 0 w 48"/>
                <a:gd name="T1" fmla="*/ 4855 h 4885"/>
                <a:gd name="T2" fmla="*/ 0 w 48"/>
                <a:gd name="T3" fmla="*/ 30 h 4885"/>
                <a:gd name="T4" fmla="*/ 29 w 48"/>
                <a:gd name="T5" fmla="*/ 0 h 4885"/>
                <a:gd name="T6" fmla="*/ 48 w 48"/>
                <a:gd name="T7" fmla="*/ 0 h 4885"/>
                <a:gd name="T8" fmla="*/ 48 w 48"/>
                <a:gd name="T9" fmla="*/ 4885 h 4885"/>
                <a:gd name="T10" fmla="*/ 29 w 48"/>
                <a:gd name="T11" fmla="*/ 4885 h 4885"/>
                <a:gd name="T12" fmla="*/ 0 w 48"/>
                <a:gd name="T13" fmla="*/ 4855 h 4885"/>
              </a:gdLst>
              <a:ahLst/>
              <a:cxnLst>
                <a:cxn ang="0">
                  <a:pos x="T0" y="T1"/>
                </a:cxn>
                <a:cxn ang="0">
                  <a:pos x="T2" y="T3"/>
                </a:cxn>
                <a:cxn ang="0">
                  <a:pos x="T4" y="T5"/>
                </a:cxn>
                <a:cxn ang="0">
                  <a:pos x="T6" y="T7"/>
                </a:cxn>
                <a:cxn ang="0">
                  <a:pos x="T8" y="T9"/>
                </a:cxn>
                <a:cxn ang="0">
                  <a:pos x="T10" y="T11"/>
                </a:cxn>
                <a:cxn ang="0">
                  <a:pos x="T12" y="T13"/>
                </a:cxn>
              </a:cxnLst>
              <a:rect l="0" t="0" r="r" b="b"/>
              <a:pathLst>
                <a:path w="48" h="4885">
                  <a:moveTo>
                    <a:pt x="0" y="4855"/>
                  </a:moveTo>
                  <a:cubicBezTo>
                    <a:pt x="0" y="30"/>
                    <a:pt x="0" y="30"/>
                    <a:pt x="0" y="30"/>
                  </a:cubicBezTo>
                  <a:cubicBezTo>
                    <a:pt x="0" y="14"/>
                    <a:pt x="13" y="0"/>
                    <a:pt x="29" y="0"/>
                  </a:cubicBezTo>
                  <a:cubicBezTo>
                    <a:pt x="48" y="0"/>
                    <a:pt x="48" y="0"/>
                    <a:pt x="48" y="0"/>
                  </a:cubicBezTo>
                  <a:cubicBezTo>
                    <a:pt x="48" y="4885"/>
                    <a:pt x="48" y="4885"/>
                    <a:pt x="48" y="4885"/>
                  </a:cubicBezTo>
                  <a:cubicBezTo>
                    <a:pt x="29" y="4885"/>
                    <a:pt x="29" y="4885"/>
                    <a:pt x="29" y="4885"/>
                  </a:cubicBezTo>
                  <a:cubicBezTo>
                    <a:pt x="13" y="4885"/>
                    <a:pt x="0" y="4871"/>
                    <a:pt x="0" y="485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08">
              <a:extLst>
                <a:ext uri="{FF2B5EF4-FFF2-40B4-BE49-F238E27FC236}">
                  <a16:creationId xmlns:a16="http://schemas.microsoft.com/office/drawing/2014/main" id="{770F2464-B723-47AC-BE42-140D454AD472}"/>
                </a:ext>
              </a:extLst>
            </p:cNvPr>
            <p:cNvSpPr>
              <a:spLocks/>
            </p:cNvSpPr>
            <p:nvPr/>
          </p:nvSpPr>
          <p:spPr bwMode="auto">
            <a:xfrm>
              <a:off x="3176" y="1758950"/>
              <a:ext cx="2662238" cy="7739063"/>
            </a:xfrm>
            <a:custGeom>
              <a:avLst/>
              <a:gdLst>
                <a:gd name="T0" fmla="*/ 0 w 3105"/>
                <a:gd name="T1" fmla="*/ 9027 h 9027"/>
                <a:gd name="T2" fmla="*/ 0 w 3105"/>
                <a:gd name="T3" fmla="*/ 0 h 9027"/>
                <a:gd name="T4" fmla="*/ 967 w 3105"/>
                <a:gd name="T5" fmla="*/ 144 h 9027"/>
                <a:gd name="T6" fmla="*/ 2227 w 3105"/>
                <a:gd name="T7" fmla="*/ 646 h 9027"/>
                <a:gd name="T8" fmla="*/ 2700 w 3105"/>
                <a:gd name="T9" fmla="*/ 1817 h 9027"/>
                <a:gd name="T10" fmla="*/ 3022 w 3105"/>
                <a:gd name="T11" fmla="*/ 4690 h 9027"/>
                <a:gd name="T12" fmla="*/ 2382 w 3105"/>
                <a:gd name="T13" fmla="*/ 8268 h 9027"/>
                <a:gd name="T14" fmla="*/ 0 w 3105"/>
                <a:gd name="T15" fmla="*/ 9027 h 90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5" h="9027">
                  <a:moveTo>
                    <a:pt x="0" y="9027"/>
                  </a:moveTo>
                  <a:cubicBezTo>
                    <a:pt x="0" y="0"/>
                    <a:pt x="0" y="0"/>
                    <a:pt x="0" y="0"/>
                  </a:cubicBezTo>
                  <a:cubicBezTo>
                    <a:pt x="967" y="144"/>
                    <a:pt x="967" y="144"/>
                    <a:pt x="967" y="144"/>
                  </a:cubicBezTo>
                  <a:cubicBezTo>
                    <a:pt x="2227" y="646"/>
                    <a:pt x="2227" y="646"/>
                    <a:pt x="2227" y="646"/>
                  </a:cubicBezTo>
                  <a:cubicBezTo>
                    <a:pt x="2227" y="661"/>
                    <a:pt x="2478" y="1067"/>
                    <a:pt x="2700" y="1817"/>
                  </a:cubicBezTo>
                  <a:cubicBezTo>
                    <a:pt x="2903" y="2502"/>
                    <a:pt x="3081" y="3472"/>
                    <a:pt x="3022" y="4690"/>
                  </a:cubicBezTo>
                  <a:cubicBezTo>
                    <a:pt x="3022" y="4690"/>
                    <a:pt x="3105" y="5957"/>
                    <a:pt x="2382" y="8268"/>
                  </a:cubicBezTo>
                  <a:lnTo>
                    <a:pt x="0" y="902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209">
              <a:extLst>
                <a:ext uri="{FF2B5EF4-FFF2-40B4-BE49-F238E27FC236}">
                  <a16:creationId xmlns:a16="http://schemas.microsoft.com/office/drawing/2014/main" id="{9F40272F-B7CE-4211-BF00-E285968985D7}"/>
                </a:ext>
              </a:extLst>
            </p:cNvPr>
            <p:cNvSpPr>
              <a:spLocks noChangeArrowheads="1"/>
            </p:cNvSpPr>
            <p:nvPr/>
          </p:nvSpPr>
          <p:spPr bwMode="auto">
            <a:xfrm>
              <a:off x="3214688" y="8518525"/>
              <a:ext cx="1054100" cy="158750"/>
            </a:xfrm>
            <a:prstGeom prst="rect">
              <a:avLst/>
            </a:prstGeom>
            <a:solidFill>
              <a:srgbClr val="B65D1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10">
              <a:extLst>
                <a:ext uri="{FF2B5EF4-FFF2-40B4-BE49-F238E27FC236}">
                  <a16:creationId xmlns:a16="http://schemas.microsoft.com/office/drawing/2014/main" id="{C3E3B30B-4327-489D-926F-D8DBA95D0ACD}"/>
                </a:ext>
              </a:extLst>
            </p:cNvPr>
            <p:cNvSpPr>
              <a:spLocks/>
            </p:cNvSpPr>
            <p:nvPr/>
          </p:nvSpPr>
          <p:spPr bwMode="auto">
            <a:xfrm>
              <a:off x="3011488" y="7326313"/>
              <a:ext cx="1870075" cy="1214438"/>
            </a:xfrm>
            <a:custGeom>
              <a:avLst/>
              <a:gdLst>
                <a:gd name="T0" fmla="*/ 365 w 2181"/>
                <a:gd name="T1" fmla="*/ 0 h 1418"/>
                <a:gd name="T2" fmla="*/ 165 w 2181"/>
                <a:gd name="T3" fmla="*/ 207 h 1418"/>
                <a:gd name="T4" fmla="*/ 79 w 2181"/>
                <a:gd name="T5" fmla="*/ 519 h 1418"/>
                <a:gd name="T6" fmla="*/ 0 w 2181"/>
                <a:gd name="T7" fmla="*/ 540 h 1418"/>
                <a:gd name="T8" fmla="*/ 236 w 2181"/>
                <a:gd name="T9" fmla="*/ 1392 h 1418"/>
                <a:gd name="T10" fmla="*/ 1466 w 2181"/>
                <a:gd name="T11" fmla="*/ 1418 h 1418"/>
                <a:gd name="T12" fmla="*/ 2181 w 2181"/>
                <a:gd name="T13" fmla="*/ 1230 h 1418"/>
                <a:gd name="T14" fmla="*/ 660 w 2181"/>
                <a:gd name="T15" fmla="*/ 1230 h 1418"/>
                <a:gd name="T16" fmla="*/ 365 w 2181"/>
                <a:gd name="T17" fmla="*/ 935 h 1418"/>
                <a:gd name="T18" fmla="*/ 365 w 2181"/>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1" h="1418">
                  <a:moveTo>
                    <a:pt x="365" y="0"/>
                  </a:moveTo>
                  <a:cubicBezTo>
                    <a:pt x="248" y="120"/>
                    <a:pt x="165" y="207"/>
                    <a:pt x="165" y="207"/>
                  </a:cubicBezTo>
                  <a:cubicBezTo>
                    <a:pt x="72" y="298"/>
                    <a:pt x="79" y="519"/>
                    <a:pt x="79" y="519"/>
                  </a:cubicBezTo>
                  <a:cubicBezTo>
                    <a:pt x="0" y="540"/>
                    <a:pt x="0" y="540"/>
                    <a:pt x="0" y="540"/>
                  </a:cubicBezTo>
                  <a:cubicBezTo>
                    <a:pt x="236" y="1392"/>
                    <a:pt x="236" y="1392"/>
                    <a:pt x="236" y="1392"/>
                  </a:cubicBezTo>
                  <a:cubicBezTo>
                    <a:pt x="1466" y="1418"/>
                    <a:pt x="1466" y="1418"/>
                    <a:pt x="1466" y="1418"/>
                  </a:cubicBezTo>
                  <a:cubicBezTo>
                    <a:pt x="2181" y="1230"/>
                    <a:pt x="2181" y="1230"/>
                    <a:pt x="2181" y="1230"/>
                  </a:cubicBezTo>
                  <a:cubicBezTo>
                    <a:pt x="660" y="1230"/>
                    <a:pt x="660" y="1230"/>
                    <a:pt x="660" y="1230"/>
                  </a:cubicBezTo>
                  <a:cubicBezTo>
                    <a:pt x="497" y="1230"/>
                    <a:pt x="365" y="1098"/>
                    <a:pt x="365" y="935"/>
                  </a:cubicBezTo>
                  <a:cubicBezTo>
                    <a:pt x="365" y="0"/>
                    <a:pt x="365" y="0"/>
                    <a:pt x="365" y="0"/>
                  </a:cubicBezTo>
                </a:path>
              </a:pathLst>
            </a:custGeom>
            <a:solidFill>
              <a:srgbClr val="2C323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11">
              <a:extLst>
                <a:ext uri="{FF2B5EF4-FFF2-40B4-BE49-F238E27FC236}">
                  <a16:creationId xmlns:a16="http://schemas.microsoft.com/office/drawing/2014/main" id="{3FE22DA5-7CCD-4773-A54F-11DA2698F386}"/>
                </a:ext>
              </a:extLst>
            </p:cNvPr>
            <p:cNvSpPr>
              <a:spLocks/>
            </p:cNvSpPr>
            <p:nvPr/>
          </p:nvSpPr>
          <p:spPr bwMode="auto">
            <a:xfrm>
              <a:off x="3324226" y="6727825"/>
              <a:ext cx="1851025" cy="1652588"/>
            </a:xfrm>
            <a:custGeom>
              <a:avLst/>
              <a:gdLst>
                <a:gd name="T0" fmla="*/ 741 w 2158"/>
                <a:gd name="T1" fmla="*/ 0 h 1927"/>
                <a:gd name="T2" fmla="*/ 685 w 2158"/>
                <a:gd name="T3" fmla="*/ 5 h 1927"/>
                <a:gd name="T4" fmla="*/ 0 w 2158"/>
                <a:gd name="T5" fmla="*/ 697 h 1927"/>
                <a:gd name="T6" fmla="*/ 0 w 2158"/>
                <a:gd name="T7" fmla="*/ 1632 h 1927"/>
                <a:gd name="T8" fmla="*/ 295 w 2158"/>
                <a:gd name="T9" fmla="*/ 1927 h 1927"/>
                <a:gd name="T10" fmla="*/ 1816 w 2158"/>
                <a:gd name="T11" fmla="*/ 1927 h 1927"/>
                <a:gd name="T12" fmla="*/ 1976 w 2158"/>
                <a:gd name="T13" fmla="*/ 1885 h 1927"/>
                <a:gd name="T14" fmla="*/ 2122 w 2158"/>
                <a:gd name="T15" fmla="*/ 1680 h 1927"/>
                <a:gd name="T16" fmla="*/ 2093 w 2158"/>
                <a:gd name="T17" fmla="*/ 1611 h 1927"/>
                <a:gd name="T18" fmla="*/ 1976 w 2158"/>
                <a:gd name="T19" fmla="*/ 1562 h 1927"/>
                <a:gd name="T20" fmla="*/ 1894 w 2158"/>
                <a:gd name="T21" fmla="*/ 1574 h 1927"/>
                <a:gd name="T22" fmla="*/ 1221 w 2158"/>
                <a:gd name="T23" fmla="*/ 1748 h 1927"/>
                <a:gd name="T24" fmla="*/ 1906 w 2158"/>
                <a:gd name="T25" fmla="*/ 1524 h 1927"/>
                <a:gd name="T26" fmla="*/ 1831 w 2158"/>
                <a:gd name="T27" fmla="*/ 1418 h 1927"/>
                <a:gd name="T28" fmla="*/ 1831 w 2158"/>
                <a:gd name="T29" fmla="*/ 1169 h 1927"/>
                <a:gd name="T30" fmla="*/ 1174 w 2158"/>
                <a:gd name="T31" fmla="*/ 1334 h 1927"/>
                <a:gd name="T32" fmla="*/ 1831 w 2158"/>
                <a:gd name="T33" fmla="*/ 1129 h 1927"/>
                <a:gd name="T34" fmla="*/ 1831 w 2158"/>
                <a:gd name="T35" fmla="*/ 712 h 1927"/>
                <a:gd name="T36" fmla="*/ 967 w 2158"/>
                <a:gd name="T37" fmla="*/ 951 h 1927"/>
                <a:gd name="T38" fmla="*/ 1831 w 2158"/>
                <a:gd name="T39" fmla="*/ 656 h 1927"/>
                <a:gd name="T40" fmla="*/ 1831 w 2158"/>
                <a:gd name="T41" fmla="*/ 277 h 1927"/>
                <a:gd name="T42" fmla="*/ 582 w 2158"/>
                <a:gd name="T43" fmla="*/ 646 h 1927"/>
                <a:gd name="T44" fmla="*/ 862 w 2158"/>
                <a:gd name="T45" fmla="*/ 334 h 1927"/>
                <a:gd name="T46" fmla="*/ 907 w 2158"/>
                <a:gd name="T47" fmla="*/ 215 h 1927"/>
                <a:gd name="T48" fmla="*/ 741 w 2158"/>
                <a:gd name="T49" fmla="*/ 0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8" h="1927">
                  <a:moveTo>
                    <a:pt x="741" y="0"/>
                  </a:moveTo>
                  <a:cubicBezTo>
                    <a:pt x="709" y="0"/>
                    <a:pt x="685" y="5"/>
                    <a:pt x="685" y="5"/>
                  </a:cubicBezTo>
                  <a:cubicBezTo>
                    <a:pt x="595" y="84"/>
                    <a:pt x="232" y="457"/>
                    <a:pt x="0" y="697"/>
                  </a:cubicBezTo>
                  <a:cubicBezTo>
                    <a:pt x="0" y="1632"/>
                    <a:pt x="0" y="1632"/>
                    <a:pt x="0" y="1632"/>
                  </a:cubicBezTo>
                  <a:cubicBezTo>
                    <a:pt x="0" y="1795"/>
                    <a:pt x="132" y="1927"/>
                    <a:pt x="295" y="1927"/>
                  </a:cubicBezTo>
                  <a:cubicBezTo>
                    <a:pt x="1816" y="1927"/>
                    <a:pt x="1816" y="1927"/>
                    <a:pt x="1816" y="1927"/>
                  </a:cubicBezTo>
                  <a:cubicBezTo>
                    <a:pt x="1976" y="1885"/>
                    <a:pt x="1976" y="1885"/>
                    <a:pt x="1976" y="1885"/>
                  </a:cubicBezTo>
                  <a:cubicBezTo>
                    <a:pt x="2158" y="1826"/>
                    <a:pt x="2122" y="1680"/>
                    <a:pt x="2122" y="1680"/>
                  </a:cubicBezTo>
                  <a:cubicBezTo>
                    <a:pt x="2119" y="1653"/>
                    <a:pt x="2107" y="1630"/>
                    <a:pt x="2093" y="1611"/>
                  </a:cubicBezTo>
                  <a:cubicBezTo>
                    <a:pt x="2065" y="1575"/>
                    <a:pt x="2021" y="1562"/>
                    <a:pt x="1976" y="1562"/>
                  </a:cubicBezTo>
                  <a:cubicBezTo>
                    <a:pt x="1948" y="1562"/>
                    <a:pt x="1920" y="1566"/>
                    <a:pt x="1894" y="1574"/>
                  </a:cubicBezTo>
                  <a:cubicBezTo>
                    <a:pt x="1221" y="1748"/>
                    <a:pt x="1221" y="1748"/>
                    <a:pt x="1221" y="1748"/>
                  </a:cubicBezTo>
                  <a:cubicBezTo>
                    <a:pt x="1906" y="1524"/>
                    <a:pt x="1906" y="1524"/>
                    <a:pt x="1906" y="1524"/>
                  </a:cubicBezTo>
                  <a:cubicBezTo>
                    <a:pt x="1863" y="1508"/>
                    <a:pt x="1831" y="1467"/>
                    <a:pt x="1831" y="1418"/>
                  </a:cubicBezTo>
                  <a:cubicBezTo>
                    <a:pt x="1831" y="1169"/>
                    <a:pt x="1831" y="1169"/>
                    <a:pt x="1831" y="1169"/>
                  </a:cubicBezTo>
                  <a:cubicBezTo>
                    <a:pt x="1174" y="1334"/>
                    <a:pt x="1174" y="1334"/>
                    <a:pt x="1174" y="1334"/>
                  </a:cubicBezTo>
                  <a:cubicBezTo>
                    <a:pt x="1831" y="1129"/>
                    <a:pt x="1831" y="1129"/>
                    <a:pt x="1831" y="1129"/>
                  </a:cubicBezTo>
                  <a:cubicBezTo>
                    <a:pt x="1831" y="712"/>
                    <a:pt x="1831" y="712"/>
                    <a:pt x="1831" y="712"/>
                  </a:cubicBezTo>
                  <a:cubicBezTo>
                    <a:pt x="967" y="951"/>
                    <a:pt x="967" y="951"/>
                    <a:pt x="967" y="951"/>
                  </a:cubicBezTo>
                  <a:cubicBezTo>
                    <a:pt x="1831" y="656"/>
                    <a:pt x="1831" y="656"/>
                    <a:pt x="1831" y="656"/>
                  </a:cubicBezTo>
                  <a:cubicBezTo>
                    <a:pt x="1831" y="277"/>
                    <a:pt x="1831" y="277"/>
                    <a:pt x="1831" y="277"/>
                  </a:cubicBezTo>
                  <a:cubicBezTo>
                    <a:pt x="582" y="646"/>
                    <a:pt x="582" y="646"/>
                    <a:pt x="582" y="646"/>
                  </a:cubicBezTo>
                  <a:cubicBezTo>
                    <a:pt x="862" y="334"/>
                    <a:pt x="862" y="334"/>
                    <a:pt x="862" y="334"/>
                  </a:cubicBezTo>
                  <a:cubicBezTo>
                    <a:pt x="919" y="264"/>
                    <a:pt x="907" y="215"/>
                    <a:pt x="907" y="215"/>
                  </a:cubicBezTo>
                  <a:cubicBezTo>
                    <a:pt x="932" y="28"/>
                    <a:pt x="815" y="0"/>
                    <a:pt x="741"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12">
              <a:extLst>
                <a:ext uri="{FF2B5EF4-FFF2-40B4-BE49-F238E27FC236}">
                  <a16:creationId xmlns:a16="http://schemas.microsoft.com/office/drawing/2014/main" id="{9B99A962-5FE8-4203-BA79-64337164A95A}"/>
                </a:ext>
              </a:extLst>
            </p:cNvPr>
            <p:cNvSpPr>
              <a:spLocks noEditPoints="1"/>
            </p:cNvSpPr>
            <p:nvPr/>
          </p:nvSpPr>
          <p:spPr bwMode="auto">
            <a:xfrm>
              <a:off x="4894263" y="6950075"/>
              <a:ext cx="477838" cy="1084263"/>
            </a:xfrm>
            <a:custGeom>
              <a:avLst/>
              <a:gdLst>
                <a:gd name="T0" fmla="*/ 246 w 557"/>
                <a:gd name="T1" fmla="*/ 849 h 1266"/>
                <a:gd name="T2" fmla="*/ 239 w 557"/>
                <a:gd name="T3" fmla="*/ 868 h 1266"/>
                <a:gd name="T4" fmla="*/ 288 w 557"/>
                <a:gd name="T5" fmla="*/ 1128 h 1266"/>
                <a:gd name="T6" fmla="*/ 160 w 557"/>
                <a:gd name="T7" fmla="*/ 1177 h 1266"/>
                <a:gd name="T8" fmla="*/ 111 w 557"/>
                <a:gd name="T9" fmla="*/ 917 h 1266"/>
                <a:gd name="T10" fmla="*/ 0 w 557"/>
                <a:gd name="T11" fmla="*/ 911 h 1266"/>
                <a:gd name="T12" fmla="*/ 75 w 557"/>
                <a:gd name="T13" fmla="*/ 1266 h 1266"/>
                <a:gd name="T14" fmla="*/ 489 w 557"/>
                <a:gd name="T15" fmla="*/ 1120 h 1266"/>
                <a:gd name="T16" fmla="*/ 507 w 557"/>
                <a:gd name="T17" fmla="*/ 833 h 1266"/>
                <a:gd name="T18" fmla="*/ 427 w 557"/>
                <a:gd name="T19" fmla="*/ 353 h 1266"/>
                <a:gd name="T20" fmla="*/ 288 w 557"/>
                <a:gd name="T21" fmla="*/ 402 h 1266"/>
                <a:gd name="T22" fmla="*/ 160 w 557"/>
                <a:gd name="T23" fmla="*/ 451 h 1266"/>
                <a:gd name="T24" fmla="*/ 0 w 557"/>
                <a:gd name="T25" fmla="*/ 454 h 1266"/>
                <a:gd name="T26" fmla="*/ 184 w 557"/>
                <a:gd name="T27" fmla="*/ 814 h 1266"/>
                <a:gd name="T28" fmla="*/ 111 w 557"/>
                <a:gd name="T29" fmla="*/ 765 h 1266"/>
                <a:gd name="T30" fmla="*/ 160 w 557"/>
                <a:gd name="T31" fmla="*/ 505 h 1266"/>
                <a:gd name="T32" fmla="*/ 288 w 557"/>
                <a:gd name="T33" fmla="*/ 554 h 1266"/>
                <a:gd name="T34" fmla="*/ 284 w 557"/>
                <a:gd name="T35" fmla="*/ 783 h 1266"/>
                <a:gd name="T36" fmla="*/ 309 w 557"/>
                <a:gd name="T37" fmla="*/ 765 h 1266"/>
                <a:gd name="T38" fmla="*/ 358 w 557"/>
                <a:gd name="T39" fmla="*/ 505 h 1266"/>
                <a:gd name="T40" fmla="*/ 485 w 557"/>
                <a:gd name="T41" fmla="*/ 554 h 1266"/>
                <a:gd name="T42" fmla="*/ 507 w 557"/>
                <a:gd name="T43" fmla="*/ 697 h 1266"/>
                <a:gd name="T44" fmla="*/ 527 w 557"/>
                <a:gd name="T45" fmla="*/ 417 h 1266"/>
                <a:gd name="T46" fmla="*/ 512 w 557"/>
                <a:gd name="T47" fmla="*/ 372 h 1266"/>
                <a:gd name="T48" fmla="*/ 100 w 557"/>
                <a:gd name="T49" fmla="*/ 0 h 1266"/>
                <a:gd name="T50" fmla="*/ 0 w 557"/>
                <a:gd name="T51" fmla="*/ 19 h 1266"/>
                <a:gd name="T52" fmla="*/ 111 w 557"/>
                <a:gd name="T53" fmla="*/ 360 h 1266"/>
                <a:gd name="T54" fmla="*/ 160 w 557"/>
                <a:gd name="T55" fmla="*/ 142 h 1266"/>
                <a:gd name="T56" fmla="*/ 288 w 557"/>
                <a:gd name="T57" fmla="*/ 191 h 1266"/>
                <a:gd name="T58" fmla="*/ 297 w 557"/>
                <a:gd name="T59" fmla="*/ 149 h 1266"/>
                <a:gd name="T60" fmla="*/ 130 w 557"/>
                <a:gd name="T61" fmla="*/ 89 h 1266"/>
                <a:gd name="T62" fmla="*/ 116 w 557"/>
                <a:gd name="T6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7" h="1266">
                  <a:moveTo>
                    <a:pt x="425" y="821"/>
                  </a:moveTo>
                  <a:cubicBezTo>
                    <a:pt x="360" y="821"/>
                    <a:pt x="287" y="838"/>
                    <a:pt x="246" y="849"/>
                  </a:cubicBezTo>
                  <a:cubicBezTo>
                    <a:pt x="171" y="868"/>
                    <a:pt x="171" y="868"/>
                    <a:pt x="171" y="868"/>
                  </a:cubicBezTo>
                  <a:cubicBezTo>
                    <a:pt x="239" y="868"/>
                    <a:pt x="239" y="868"/>
                    <a:pt x="239" y="868"/>
                  </a:cubicBezTo>
                  <a:cubicBezTo>
                    <a:pt x="266" y="868"/>
                    <a:pt x="288" y="890"/>
                    <a:pt x="288" y="917"/>
                  </a:cubicBezTo>
                  <a:cubicBezTo>
                    <a:pt x="288" y="1128"/>
                    <a:pt x="288" y="1128"/>
                    <a:pt x="288" y="1128"/>
                  </a:cubicBezTo>
                  <a:cubicBezTo>
                    <a:pt x="288" y="1155"/>
                    <a:pt x="266" y="1177"/>
                    <a:pt x="239" y="1177"/>
                  </a:cubicBezTo>
                  <a:cubicBezTo>
                    <a:pt x="160" y="1177"/>
                    <a:pt x="160" y="1177"/>
                    <a:pt x="160" y="1177"/>
                  </a:cubicBezTo>
                  <a:cubicBezTo>
                    <a:pt x="133" y="1177"/>
                    <a:pt x="111" y="1155"/>
                    <a:pt x="111" y="1128"/>
                  </a:cubicBezTo>
                  <a:cubicBezTo>
                    <a:pt x="111" y="917"/>
                    <a:pt x="111" y="917"/>
                    <a:pt x="111" y="917"/>
                  </a:cubicBezTo>
                  <a:cubicBezTo>
                    <a:pt x="111" y="901"/>
                    <a:pt x="118" y="887"/>
                    <a:pt x="130" y="878"/>
                  </a:cubicBezTo>
                  <a:cubicBezTo>
                    <a:pt x="0" y="911"/>
                    <a:pt x="0" y="911"/>
                    <a:pt x="0" y="911"/>
                  </a:cubicBezTo>
                  <a:cubicBezTo>
                    <a:pt x="0" y="1160"/>
                    <a:pt x="0" y="1160"/>
                    <a:pt x="0" y="1160"/>
                  </a:cubicBezTo>
                  <a:cubicBezTo>
                    <a:pt x="0" y="1209"/>
                    <a:pt x="32" y="1250"/>
                    <a:pt x="75" y="1266"/>
                  </a:cubicBezTo>
                  <a:cubicBezTo>
                    <a:pt x="372" y="1168"/>
                    <a:pt x="372" y="1168"/>
                    <a:pt x="372" y="1168"/>
                  </a:cubicBezTo>
                  <a:cubicBezTo>
                    <a:pt x="398" y="1161"/>
                    <a:pt x="466" y="1135"/>
                    <a:pt x="489" y="1120"/>
                  </a:cubicBezTo>
                  <a:cubicBezTo>
                    <a:pt x="495" y="1116"/>
                    <a:pt x="501" y="1112"/>
                    <a:pt x="507" y="1108"/>
                  </a:cubicBezTo>
                  <a:cubicBezTo>
                    <a:pt x="507" y="833"/>
                    <a:pt x="507" y="833"/>
                    <a:pt x="507" y="833"/>
                  </a:cubicBezTo>
                  <a:cubicBezTo>
                    <a:pt x="484" y="824"/>
                    <a:pt x="455" y="821"/>
                    <a:pt x="425" y="821"/>
                  </a:cubicBezTo>
                  <a:moveTo>
                    <a:pt x="427" y="353"/>
                  </a:moveTo>
                  <a:cubicBezTo>
                    <a:pt x="379" y="353"/>
                    <a:pt x="326" y="364"/>
                    <a:pt x="288" y="374"/>
                  </a:cubicBezTo>
                  <a:cubicBezTo>
                    <a:pt x="288" y="402"/>
                    <a:pt x="288" y="402"/>
                    <a:pt x="288" y="402"/>
                  </a:cubicBezTo>
                  <a:cubicBezTo>
                    <a:pt x="288" y="429"/>
                    <a:pt x="266" y="451"/>
                    <a:pt x="239" y="451"/>
                  </a:cubicBezTo>
                  <a:cubicBezTo>
                    <a:pt x="160" y="451"/>
                    <a:pt x="160" y="451"/>
                    <a:pt x="160" y="451"/>
                  </a:cubicBezTo>
                  <a:cubicBezTo>
                    <a:pt x="140" y="451"/>
                    <a:pt x="123" y="439"/>
                    <a:pt x="115" y="422"/>
                  </a:cubicBezTo>
                  <a:cubicBezTo>
                    <a:pt x="0" y="454"/>
                    <a:pt x="0" y="454"/>
                    <a:pt x="0" y="454"/>
                  </a:cubicBezTo>
                  <a:cubicBezTo>
                    <a:pt x="0" y="871"/>
                    <a:pt x="0" y="871"/>
                    <a:pt x="0" y="871"/>
                  </a:cubicBezTo>
                  <a:cubicBezTo>
                    <a:pt x="184" y="814"/>
                    <a:pt x="184" y="814"/>
                    <a:pt x="184" y="814"/>
                  </a:cubicBezTo>
                  <a:cubicBezTo>
                    <a:pt x="160" y="814"/>
                    <a:pt x="160" y="814"/>
                    <a:pt x="160" y="814"/>
                  </a:cubicBezTo>
                  <a:cubicBezTo>
                    <a:pt x="133" y="814"/>
                    <a:pt x="111" y="792"/>
                    <a:pt x="111" y="765"/>
                  </a:cubicBezTo>
                  <a:cubicBezTo>
                    <a:pt x="111" y="554"/>
                    <a:pt x="111" y="554"/>
                    <a:pt x="111" y="554"/>
                  </a:cubicBezTo>
                  <a:cubicBezTo>
                    <a:pt x="111" y="527"/>
                    <a:pt x="133" y="505"/>
                    <a:pt x="160" y="505"/>
                  </a:cubicBezTo>
                  <a:cubicBezTo>
                    <a:pt x="239" y="505"/>
                    <a:pt x="239" y="505"/>
                    <a:pt x="239" y="505"/>
                  </a:cubicBezTo>
                  <a:cubicBezTo>
                    <a:pt x="266" y="505"/>
                    <a:pt x="288" y="527"/>
                    <a:pt x="288" y="554"/>
                  </a:cubicBezTo>
                  <a:cubicBezTo>
                    <a:pt x="288" y="765"/>
                    <a:pt x="288" y="765"/>
                    <a:pt x="288" y="765"/>
                  </a:cubicBezTo>
                  <a:cubicBezTo>
                    <a:pt x="288" y="772"/>
                    <a:pt x="286" y="777"/>
                    <a:pt x="284" y="783"/>
                  </a:cubicBezTo>
                  <a:cubicBezTo>
                    <a:pt x="310" y="775"/>
                    <a:pt x="310" y="775"/>
                    <a:pt x="310" y="775"/>
                  </a:cubicBezTo>
                  <a:cubicBezTo>
                    <a:pt x="309" y="772"/>
                    <a:pt x="309" y="769"/>
                    <a:pt x="309" y="765"/>
                  </a:cubicBezTo>
                  <a:cubicBezTo>
                    <a:pt x="309" y="554"/>
                    <a:pt x="309" y="554"/>
                    <a:pt x="309" y="554"/>
                  </a:cubicBezTo>
                  <a:cubicBezTo>
                    <a:pt x="309" y="527"/>
                    <a:pt x="331" y="505"/>
                    <a:pt x="358" y="505"/>
                  </a:cubicBezTo>
                  <a:cubicBezTo>
                    <a:pt x="437" y="505"/>
                    <a:pt x="437" y="505"/>
                    <a:pt x="437" y="505"/>
                  </a:cubicBezTo>
                  <a:cubicBezTo>
                    <a:pt x="463" y="505"/>
                    <a:pt x="485" y="527"/>
                    <a:pt x="485" y="554"/>
                  </a:cubicBezTo>
                  <a:cubicBezTo>
                    <a:pt x="485" y="711"/>
                    <a:pt x="485" y="711"/>
                    <a:pt x="485" y="711"/>
                  </a:cubicBezTo>
                  <a:cubicBezTo>
                    <a:pt x="493" y="706"/>
                    <a:pt x="500" y="702"/>
                    <a:pt x="507" y="697"/>
                  </a:cubicBezTo>
                  <a:cubicBezTo>
                    <a:pt x="507" y="437"/>
                    <a:pt x="507" y="437"/>
                    <a:pt x="507" y="437"/>
                  </a:cubicBezTo>
                  <a:cubicBezTo>
                    <a:pt x="507" y="426"/>
                    <a:pt x="516" y="417"/>
                    <a:pt x="527" y="417"/>
                  </a:cubicBezTo>
                  <a:cubicBezTo>
                    <a:pt x="557" y="417"/>
                    <a:pt x="557" y="417"/>
                    <a:pt x="557" y="417"/>
                  </a:cubicBezTo>
                  <a:cubicBezTo>
                    <a:pt x="544" y="399"/>
                    <a:pt x="529" y="383"/>
                    <a:pt x="512" y="372"/>
                  </a:cubicBezTo>
                  <a:cubicBezTo>
                    <a:pt x="491" y="358"/>
                    <a:pt x="461" y="353"/>
                    <a:pt x="427" y="353"/>
                  </a:cubicBezTo>
                  <a:moveTo>
                    <a:pt x="100" y="0"/>
                  </a:moveTo>
                  <a:cubicBezTo>
                    <a:pt x="76" y="0"/>
                    <a:pt x="52" y="3"/>
                    <a:pt x="29" y="10"/>
                  </a:cubicBezTo>
                  <a:cubicBezTo>
                    <a:pt x="0" y="19"/>
                    <a:pt x="0" y="19"/>
                    <a:pt x="0" y="19"/>
                  </a:cubicBezTo>
                  <a:cubicBezTo>
                    <a:pt x="0" y="398"/>
                    <a:pt x="0" y="398"/>
                    <a:pt x="0" y="398"/>
                  </a:cubicBezTo>
                  <a:cubicBezTo>
                    <a:pt x="111" y="360"/>
                    <a:pt x="111" y="360"/>
                    <a:pt x="111" y="360"/>
                  </a:cubicBezTo>
                  <a:cubicBezTo>
                    <a:pt x="111" y="191"/>
                    <a:pt x="111" y="191"/>
                    <a:pt x="111" y="191"/>
                  </a:cubicBezTo>
                  <a:cubicBezTo>
                    <a:pt x="111" y="164"/>
                    <a:pt x="133" y="142"/>
                    <a:pt x="160" y="142"/>
                  </a:cubicBezTo>
                  <a:cubicBezTo>
                    <a:pt x="239" y="142"/>
                    <a:pt x="239" y="142"/>
                    <a:pt x="239" y="142"/>
                  </a:cubicBezTo>
                  <a:cubicBezTo>
                    <a:pt x="266" y="142"/>
                    <a:pt x="288" y="164"/>
                    <a:pt x="288" y="191"/>
                  </a:cubicBezTo>
                  <a:cubicBezTo>
                    <a:pt x="288" y="239"/>
                    <a:pt x="288" y="239"/>
                    <a:pt x="288" y="239"/>
                  </a:cubicBezTo>
                  <a:cubicBezTo>
                    <a:pt x="308" y="187"/>
                    <a:pt x="297" y="149"/>
                    <a:pt x="297" y="149"/>
                  </a:cubicBezTo>
                  <a:cubicBezTo>
                    <a:pt x="291" y="125"/>
                    <a:pt x="283" y="106"/>
                    <a:pt x="272" y="89"/>
                  </a:cubicBezTo>
                  <a:cubicBezTo>
                    <a:pt x="130" y="89"/>
                    <a:pt x="130" y="89"/>
                    <a:pt x="130" y="89"/>
                  </a:cubicBezTo>
                  <a:cubicBezTo>
                    <a:pt x="122" y="89"/>
                    <a:pt x="116" y="83"/>
                    <a:pt x="116" y="76"/>
                  </a:cubicBezTo>
                  <a:cubicBezTo>
                    <a:pt x="116" y="0"/>
                    <a:pt x="116" y="0"/>
                    <a:pt x="116" y="0"/>
                  </a:cubicBezTo>
                  <a:cubicBezTo>
                    <a:pt x="111" y="0"/>
                    <a:pt x="105" y="0"/>
                    <a:pt x="100"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13">
              <a:extLst>
                <a:ext uri="{FF2B5EF4-FFF2-40B4-BE49-F238E27FC236}">
                  <a16:creationId xmlns:a16="http://schemas.microsoft.com/office/drawing/2014/main" id="{BF17CB88-3E3F-45B4-9046-C14BBB6C7B66}"/>
                </a:ext>
              </a:extLst>
            </p:cNvPr>
            <p:cNvSpPr>
              <a:spLocks/>
            </p:cNvSpPr>
            <p:nvPr/>
          </p:nvSpPr>
          <p:spPr bwMode="auto">
            <a:xfrm>
              <a:off x="4994276" y="6950075"/>
              <a:ext cx="133350" cy="76200"/>
            </a:xfrm>
            <a:custGeom>
              <a:avLst/>
              <a:gdLst>
                <a:gd name="T0" fmla="*/ 0 w 156"/>
                <a:gd name="T1" fmla="*/ 0 h 89"/>
                <a:gd name="T2" fmla="*/ 0 w 156"/>
                <a:gd name="T3" fmla="*/ 76 h 89"/>
                <a:gd name="T4" fmla="*/ 14 w 156"/>
                <a:gd name="T5" fmla="*/ 89 h 89"/>
                <a:gd name="T6" fmla="*/ 156 w 156"/>
                <a:gd name="T7" fmla="*/ 89 h 89"/>
                <a:gd name="T8" fmla="*/ 40 w 156"/>
                <a:gd name="T9" fmla="*/ 7 h 89"/>
                <a:gd name="T10" fmla="*/ 0 w 156"/>
                <a:gd name="T11" fmla="*/ 0 h 89"/>
              </a:gdLst>
              <a:ahLst/>
              <a:cxnLst>
                <a:cxn ang="0">
                  <a:pos x="T0" y="T1"/>
                </a:cxn>
                <a:cxn ang="0">
                  <a:pos x="T2" y="T3"/>
                </a:cxn>
                <a:cxn ang="0">
                  <a:pos x="T4" y="T5"/>
                </a:cxn>
                <a:cxn ang="0">
                  <a:pos x="T6" y="T7"/>
                </a:cxn>
                <a:cxn ang="0">
                  <a:pos x="T8" y="T9"/>
                </a:cxn>
                <a:cxn ang="0">
                  <a:pos x="T10" y="T11"/>
                </a:cxn>
              </a:cxnLst>
              <a:rect l="0" t="0" r="r" b="b"/>
              <a:pathLst>
                <a:path w="156" h="89">
                  <a:moveTo>
                    <a:pt x="0" y="0"/>
                  </a:moveTo>
                  <a:cubicBezTo>
                    <a:pt x="0" y="76"/>
                    <a:pt x="0" y="76"/>
                    <a:pt x="0" y="76"/>
                  </a:cubicBezTo>
                  <a:cubicBezTo>
                    <a:pt x="0" y="83"/>
                    <a:pt x="6" y="89"/>
                    <a:pt x="14" y="89"/>
                  </a:cubicBezTo>
                  <a:cubicBezTo>
                    <a:pt x="156" y="89"/>
                    <a:pt x="156" y="89"/>
                    <a:pt x="156" y="89"/>
                  </a:cubicBezTo>
                  <a:cubicBezTo>
                    <a:pt x="126" y="40"/>
                    <a:pt x="81" y="17"/>
                    <a:pt x="40" y="7"/>
                  </a:cubicBezTo>
                  <a:cubicBezTo>
                    <a:pt x="27" y="3"/>
                    <a:pt x="14" y="1"/>
                    <a:pt x="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14">
              <a:extLst>
                <a:ext uri="{FF2B5EF4-FFF2-40B4-BE49-F238E27FC236}">
                  <a16:creationId xmlns:a16="http://schemas.microsoft.com/office/drawing/2014/main" id="{F5CC5F8A-F9CF-40B0-B8A6-B2B7A971886E}"/>
                </a:ext>
              </a:extLst>
            </p:cNvPr>
            <p:cNvSpPr>
              <a:spLocks noEditPoints="1"/>
            </p:cNvSpPr>
            <p:nvPr/>
          </p:nvSpPr>
          <p:spPr bwMode="auto">
            <a:xfrm>
              <a:off x="4989513" y="7070725"/>
              <a:ext cx="152400" cy="265113"/>
            </a:xfrm>
            <a:custGeom>
              <a:avLst/>
              <a:gdLst>
                <a:gd name="T0" fmla="*/ 177 w 177"/>
                <a:gd name="T1" fmla="*/ 232 h 309"/>
                <a:gd name="T2" fmla="*/ 166 w 177"/>
                <a:gd name="T3" fmla="*/ 235 h 309"/>
                <a:gd name="T4" fmla="*/ 4 w 177"/>
                <a:gd name="T5" fmla="*/ 280 h 309"/>
                <a:gd name="T6" fmla="*/ 49 w 177"/>
                <a:gd name="T7" fmla="*/ 309 h 309"/>
                <a:gd name="T8" fmla="*/ 128 w 177"/>
                <a:gd name="T9" fmla="*/ 309 h 309"/>
                <a:gd name="T10" fmla="*/ 177 w 177"/>
                <a:gd name="T11" fmla="*/ 260 h 309"/>
                <a:gd name="T12" fmla="*/ 177 w 177"/>
                <a:gd name="T13" fmla="*/ 232 h 309"/>
                <a:gd name="T14" fmla="*/ 128 w 177"/>
                <a:gd name="T15" fmla="*/ 0 h 309"/>
                <a:gd name="T16" fmla="*/ 49 w 177"/>
                <a:gd name="T17" fmla="*/ 0 h 309"/>
                <a:gd name="T18" fmla="*/ 0 w 177"/>
                <a:gd name="T19" fmla="*/ 49 h 309"/>
                <a:gd name="T20" fmla="*/ 0 w 177"/>
                <a:gd name="T21" fmla="*/ 218 h 309"/>
                <a:gd name="T22" fmla="*/ 25 w 177"/>
                <a:gd name="T23" fmla="*/ 210 h 309"/>
                <a:gd name="T24" fmla="*/ 166 w 177"/>
                <a:gd name="T25" fmla="*/ 119 h 309"/>
                <a:gd name="T26" fmla="*/ 177 w 177"/>
                <a:gd name="T27" fmla="*/ 97 h 309"/>
                <a:gd name="T28" fmla="*/ 177 w 177"/>
                <a:gd name="T29" fmla="*/ 49 h 309"/>
                <a:gd name="T30" fmla="*/ 128 w 177"/>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9">
                  <a:moveTo>
                    <a:pt x="177" y="232"/>
                  </a:moveTo>
                  <a:cubicBezTo>
                    <a:pt x="173" y="233"/>
                    <a:pt x="170" y="234"/>
                    <a:pt x="166" y="235"/>
                  </a:cubicBezTo>
                  <a:cubicBezTo>
                    <a:pt x="4" y="280"/>
                    <a:pt x="4" y="280"/>
                    <a:pt x="4" y="280"/>
                  </a:cubicBezTo>
                  <a:cubicBezTo>
                    <a:pt x="12" y="297"/>
                    <a:pt x="29" y="309"/>
                    <a:pt x="49" y="309"/>
                  </a:cubicBezTo>
                  <a:cubicBezTo>
                    <a:pt x="128" y="309"/>
                    <a:pt x="128" y="309"/>
                    <a:pt x="128" y="309"/>
                  </a:cubicBezTo>
                  <a:cubicBezTo>
                    <a:pt x="155" y="309"/>
                    <a:pt x="177" y="287"/>
                    <a:pt x="177" y="260"/>
                  </a:cubicBezTo>
                  <a:cubicBezTo>
                    <a:pt x="177" y="232"/>
                    <a:pt x="177" y="232"/>
                    <a:pt x="177" y="232"/>
                  </a:cubicBezTo>
                  <a:moveTo>
                    <a:pt x="128" y="0"/>
                  </a:moveTo>
                  <a:cubicBezTo>
                    <a:pt x="49" y="0"/>
                    <a:pt x="49" y="0"/>
                    <a:pt x="49" y="0"/>
                  </a:cubicBezTo>
                  <a:cubicBezTo>
                    <a:pt x="22" y="0"/>
                    <a:pt x="0" y="22"/>
                    <a:pt x="0" y="49"/>
                  </a:cubicBezTo>
                  <a:cubicBezTo>
                    <a:pt x="0" y="218"/>
                    <a:pt x="0" y="218"/>
                    <a:pt x="0" y="218"/>
                  </a:cubicBezTo>
                  <a:cubicBezTo>
                    <a:pt x="25" y="210"/>
                    <a:pt x="25" y="210"/>
                    <a:pt x="25" y="210"/>
                  </a:cubicBezTo>
                  <a:cubicBezTo>
                    <a:pt x="85" y="192"/>
                    <a:pt x="136" y="174"/>
                    <a:pt x="166" y="119"/>
                  </a:cubicBezTo>
                  <a:cubicBezTo>
                    <a:pt x="170" y="112"/>
                    <a:pt x="174" y="104"/>
                    <a:pt x="177" y="97"/>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15">
              <a:extLst>
                <a:ext uri="{FF2B5EF4-FFF2-40B4-BE49-F238E27FC236}">
                  <a16:creationId xmlns:a16="http://schemas.microsoft.com/office/drawing/2014/main" id="{56B68A83-A7AE-4547-8BDD-619FDB0E9D3D}"/>
                </a:ext>
              </a:extLst>
            </p:cNvPr>
            <p:cNvSpPr>
              <a:spLocks/>
            </p:cNvSpPr>
            <p:nvPr/>
          </p:nvSpPr>
          <p:spPr bwMode="auto">
            <a:xfrm>
              <a:off x="4989513" y="7381875"/>
              <a:ext cx="152400" cy="265113"/>
            </a:xfrm>
            <a:custGeom>
              <a:avLst/>
              <a:gdLst>
                <a:gd name="T0" fmla="*/ 128 w 177"/>
                <a:gd name="T1" fmla="*/ 0 h 309"/>
                <a:gd name="T2" fmla="*/ 49 w 177"/>
                <a:gd name="T3" fmla="*/ 0 h 309"/>
                <a:gd name="T4" fmla="*/ 0 w 177"/>
                <a:gd name="T5" fmla="*/ 49 h 309"/>
                <a:gd name="T6" fmla="*/ 0 w 177"/>
                <a:gd name="T7" fmla="*/ 260 h 309"/>
                <a:gd name="T8" fmla="*/ 49 w 177"/>
                <a:gd name="T9" fmla="*/ 309 h 309"/>
                <a:gd name="T10" fmla="*/ 73 w 177"/>
                <a:gd name="T11" fmla="*/ 309 h 309"/>
                <a:gd name="T12" fmla="*/ 173 w 177"/>
                <a:gd name="T13" fmla="*/ 278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49" y="0"/>
                    <a:pt x="49" y="0"/>
                    <a:pt x="49" y="0"/>
                  </a:cubicBezTo>
                  <a:cubicBezTo>
                    <a:pt x="22" y="0"/>
                    <a:pt x="0" y="22"/>
                    <a:pt x="0" y="49"/>
                  </a:cubicBezTo>
                  <a:cubicBezTo>
                    <a:pt x="0" y="260"/>
                    <a:pt x="0" y="260"/>
                    <a:pt x="0" y="260"/>
                  </a:cubicBezTo>
                  <a:cubicBezTo>
                    <a:pt x="0" y="287"/>
                    <a:pt x="22" y="309"/>
                    <a:pt x="49" y="309"/>
                  </a:cubicBezTo>
                  <a:cubicBezTo>
                    <a:pt x="73" y="309"/>
                    <a:pt x="73" y="309"/>
                    <a:pt x="73" y="309"/>
                  </a:cubicBezTo>
                  <a:cubicBezTo>
                    <a:pt x="173" y="278"/>
                    <a:pt x="173" y="278"/>
                    <a:pt x="173" y="278"/>
                  </a:cubicBezTo>
                  <a:cubicBezTo>
                    <a:pt x="175" y="272"/>
                    <a:pt x="177" y="26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16">
              <a:extLst>
                <a:ext uri="{FF2B5EF4-FFF2-40B4-BE49-F238E27FC236}">
                  <a16:creationId xmlns:a16="http://schemas.microsoft.com/office/drawing/2014/main" id="{DAD272E5-DB97-451B-BEF3-82D6F7D20F29}"/>
                </a:ext>
              </a:extLst>
            </p:cNvPr>
            <p:cNvSpPr>
              <a:spLocks/>
            </p:cNvSpPr>
            <p:nvPr/>
          </p:nvSpPr>
          <p:spPr bwMode="auto">
            <a:xfrm>
              <a:off x="5159376" y="7381875"/>
              <a:ext cx="150813" cy="231775"/>
            </a:xfrm>
            <a:custGeom>
              <a:avLst/>
              <a:gdLst>
                <a:gd name="T0" fmla="*/ 128 w 176"/>
                <a:gd name="T1" fmla="*/ 0 h 270"/>
                <a:gd name="T2" fmla="*/ 49 w 176"/>
                <a:gd name="T3" fmla="*/ 0 h 270"/>
                <a:gd name="T4" fmla="*/ 0 w 176"/>
                <a:gd name="T5" fmla="*/ 49 h 270"/>
                <a:gd name="T6" fmla="*/ 0 w 176"/>
                <a:gd name="T7" fmla="*/ 260 h 270"/>
                <a:gd name="T8" fmla="*/ 1 w 176"/>
                <a:gd name="T9" fmla="*/ 270 h 270"/>
                <a:gd name="T10" fmla="*/ 126 w 176"/>
                <a:gd name="T11" fmla="*/ 231 h 270"/>
                <a:gd name="T12" fmla="*/ 176 w 176"/>
                <a:gd name="T13" fmla="*/ 206 h 270"/>
                <a:gd name="T14" fmla="*/ 176 w 176"/>
                <a:gd name="T15" fmla="*/ 49 h 270"/>
                <a:gd name="T16" fmla="*/ 128 w 176"/>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70">
                  <a:moveTo>
                    <a:pt x="128" y="0"/>
                  </a:moveTo>
                  <a:cubicBezTo>
                    <a:pt x="49" y="0"/>
                    <a:pt x="49" y="0"/>
                    <a:pt x="49" y="0"/>
                  </a:cubicBezTo>
                  <a:cubicBezTo>
                    <a:pt x="22" y="0"/>
                    <a:pt x="0" y="22"/>
                    <a:pt x="0" y="49"/>
                  </a:cubicBezTo>
                  <a:cubicBezTo>
                    <a:pt x="0" y="260"/>
                    <a:pt x="0" y="260"/>
                    <a:pt x="0" y="260"/>
                  </a:cubicBezTo>
                  <a:cubicBezTo>
                    <a:pt x="0" y="264"/>
                    <a:pt x="0" y="267"/>
                    <a:pt x="1" y="270"/>
                  </a:cubicBezTo>
                  <a:cubicBezTo>
                    <a:pt x="126" y="231"/>
                    <a:pt x="126" y="231"/>
                    <a:pt x="126" y="231"/>
                  </a:cubicBezTo>
                  <a:cubicBezTo>
                    <a:pt x="145" y="224"/>
                    <a:pt x="162" y="215"/>
                    <a:pt x="176" y="206"/>
                  </a:cubicBezTo>
                  <a:cubicBezTo>
                    <a:pt x="176" y="49"/>
                    <a:pt x="176" y="49"/>
                    <a:pt x="176" y="49"/>
                  </a:cubicBezTo>
                  <a:cubicBezTo>
                    <a:pt x="176" y="22"/>
                    <a:pt x="154"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17">
              <a:extLst>
                <a:ext uri="{FF2B5EF4-FFF2-40B4-BE49-F238E27FC236}">
                  <a16:creationId xmlns:a16="http://schemas.microsoft.com/office/drawing/2014/main" id="{08FF186C-401C-4DF4-8461-5963019B551E}"/>
                </a:ext>
              </a:extLst>
            </p:cNvPr>
            <p:cNvSpPr>
              <a:spLocks/>
            </p:cNvSpPr>
            <p:nvPr/>
          </p:nvSpPr>
          <p:spPr bwMode="auto">
            <a:xfrm>
              <a:off x="4989513" y="7693025"/>
              <a:ext cx="152400" cy="265113"/>
            </a:xfrm>
            <a:custGeom>
              <a:avLst/>
              <a:gdLst>
                <a:gd name="T0" fmla="*/ 128 w 177"/>
                <a:gd name="T1" fmla="*/ 0 h 309"/>
                <a:gd name="T2" fmla="*/ 60 w 177"/>
                <a:gd name="T3" fmla="*/ 0 h 309"/>
                <a:gd name="T4" fmla="*/ 19 w 177"/>
                <a:gd name="T5" fmla="*/ 10 h 309"/>
                <a:gd name="T6" fmla="*/ 0 w 177"/>
                <a:gd name="T7" fmla="*/ 49 h 309"/>
                <a:gd name="T8" fmla="*/ 0 w 177"/>
                <a:gd name="T9" fmla="*/ 260 h 309"/>
                <a:gd name="T10" fmla="*/ 49 w 177"/>
                <a:gd name="T11" fmla="*/ 309 h 309"/>
                <a:gd name="T12" fmla="*/ 128 w 177"/>
                <a:gd name="T13" fmla="*/ 309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60" y="0"/>
                    <a:pt x="60" y="0"/>
                    <a:pt x="60" y="0"/>
                  </a:cubicBezTo>
                  <a:cubicBezTo>
                    <a:pt x="19" y="10"/>
                    <a:pt x="19" y="10"/>
                    <a:pt x="19" y="10"/>
                  </a:cubicBezTo>
                  <a:cubicBezTo>
                    <a:pt x="7" y="19"/>
                    <a:pt x="0" y="33"/>
                    <a:pt x="0" y="49"/>
                  </a:cubicBezTo>
                  <a:cubicBezTo>
                    <a:pt x="0" y="260"/>
                    <a:pt x="0" y="260"/>
                    <a:pt x="0" y="260"/>
                  </a:cubicBezTo>
                  <a:cubicBezTo>
                    <a:pt x="0" y="287"/>
                    <a:pt x="22" y="309"/>
                    <a:pt x="49" y="309"/>
                  </a:cubicBezTo>
                  <a:cubicBezTo>
                    <a:pt x="128" y="309"/>
                    <a:pt x="128" y="309"/>
                    <a:pt x="128" y="309"/>
                  </a:cubicBezTo>
                  <a:cubicBezTo>
                    <a:pt x="155" y="309"/>
                    <a:pt x="177" y="28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8">
              <a:extLst>
                <a:ext uri="{FF2B5EF4-FFF2-40B4-BE49-F238E27FC236}">
                  <a16:creationId xmlns:a16="http://schemas.microsoft.com/office/drawing/2014/main" id="{4103B704-5239-4BEF-9C7E-68FAE33B05E0}"/>
                </a:ext>
              </a:extLst>
            </p:cNvPr>
            <p:cNvSpPr>
              <a:spLocks noEditPoints="1"/>
            </p:cNvSpPr>
            <p:nvPr/>
          </p:nvSpPr>
          <p:spPr bwMode="auto">
            <a:xfrm>
              <a:off x="5329238" y="7307263"/>
              <a:ext cx="92075" cy="592138"/>
            </a:xfrm>
            <a:custGeom>
              <a:avLst/>
              <a:gdLst>
                <a:gd name="T0" fmla="*/ 0 w 108"/>
                <a:gd name="T1" fmla="*/ 416 h 691"/>
                <a:gd name="T2" fmla="*/ 0 w 108"/>
                <a:gd name="T3" fmla="*/ 691 h 691"/>
                <a:gd name="T4" fmla="*/ 67 w 108"/>
                <a:gd name="T5" fmla="*/ 522 h 691"/>
                <a:gd name="T6" fmla="*/ 40 w 108"/>
                <a:gd name="T7" fmla="*/ 446 h 691"/>
                <a:gd name="T8" fmla="*/ 0 w 108"/>
                <a:gd name="T9" fmla="*/ 416 h 691"/>
                <a:gd name="T10" fmla="*/ 50 w 108"/>
                <a:gd name="T11" fmla="*/ 0 h 691"/>
                <a:gd name="T12" fmla="*/ 20 w 108"/>
                <a:gd name="T13" fmla="*/ 0 h 691"/>
                <a:gd name="T14" fmla="*/ 0 w 108"/>
                <a:gd name="T15" fmla="*/ 20 h 691"/>
                <a:gd name="T16" fmla="*/ 0 w 108"/>
                <a:gd name="T17" fmla="*/ 280 h 691"/>
                <a:gd name="T18" fmla="*/ 91 w 108"/>
                <a:gd name="T19" fmla="*/ 131 h 691"/>
                <a:gd name="T20" fmla="*/ 50 w 108"/>
                <a:gd name="T2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1">
                  <a:moveTo>
                    <a:pt x="0" y="416"/>
                  </a:moveTo>
                  <a:cubicBezTo>
                    <a:pt x="0" y="691"/>
                    <a:pt x="0" y="691"/>
                    <a:pt x="0" y="691"/>
                  </a:cubicBezTo>
                  <a:cubicBezTo>
                    <a:pt x="108" y="609"/>
                    <a:pt x="67" y="522"/>
                    <a:pt x="67" y="522"/>
                  </a:cubicBezTo>
                  <a:cubicBezTo>
                    <a:pt x="62" y="494"/>
                    <a:pt x="54" y="466"/>
                    <a:pt x="40" y="446"/>
                  </a:cubicBezTo>
                  <a:cubicBezTo>
                    <a:pt x="30" y="433"/>
                    <a:pt x="16" y="423"/>
                    <a:pt x="0" y="416"/>
                  </a:cubicBezTo>
                  <a:moveTo>
                    <a:pt x="50" y="0"/>
                  </a:moveTo>
                  <a:cubicBezTo>
                    <a:pt x="20" y="0"/>
                    <a:pt x="20" y="0"/>
                    <a:pt x="20" y="0"/>
                  </a:cubicBezTo>
                  <a:cubicBezTo>
                    <a:pt x="9" y="0"/>
                    <a:pt x="0" y="9"/>
                    <a:pt x="0" y="20"/>
                  </a:cubicBezTo>
                  <a:cubicBezTo>
                    <a:pt x="0" y="280"/>
                    <a:pt x="0" y="280"/>
                    <a:pt x="0" y="280"/>
                  </a:cubicBezTo>
                  <a:cubicBezTo>
                    <a:pt x="85" y="216"/>
                    <a:pt x="91" y="131"/>
                    <a:pt x="91" y="131"/>
                  </a:cubicBezTo>
                  <a:cubicBezTo>
                    <a:pt x="91" y="83"/>
                    <a:pt x="75" y="36"/>
                    <a:pt x="5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19">
              <a:extLst>
                <a:ext uri="{FF2B5EF4-FFF2-40B4-BE49-F238E27FC236}">
                  <a16:creationId xmlns:a16="http://schemas.microsoft.com/office/drawing/2014/main" id="{E65CE923-4765-4C7E-9774-F13D53DC4A9D}"/>
                </a:ext>
              </a:extLst>
            </p:cNvPr>
            <p:cNvSpPr>
              <a:spLocks/>
            </p:cNvSpPr>
            <p:nvPr/>
          </p:nvSpPr>
          <p:spPr bwMode="auto">
            <a:xfrm>
              <a:off x="3017838" y="6716713"/>
              <a:ext cx="2413000" cy="1998663"/>
            </a:xfrm>
            <a:custGeom>
              <a:avLst/>
              <a:gdLst>
                <a:gd name="T0" fmla="*/ 0 w 2816"/>
                <a:gd name="T1" fmla="*/ 1290 h 2330"/>
                <a:gd name="T2" fmla="*/ 79 w 2816"/>
                <a:gd name="T3" fmla="*/ 1270 h 2330"/>
                <a:gd name="T4" fmla="*/ 165 w 2816"/>
                <a:gd name="T5" fmla="*/ 957 h 2330"/>
                <a:gd name="T6" fmla="*/ 1050 w 2816"/>
                <a:gd name="T7" fmla="*/ 59 h 2330"/>
                <a:gd name="T8" fmla="*/ 1272 w 2816"/>
                <a:gd name="T9" fmla="*/ 269 h 2330"/>
                <a:gd name="T10" fmla="*/ 1228 w 2816"/>
                <a:gd name="T11" fmla="*/ 387 h 2330"/>
                <a:gd name="T12" fmla="*/ 947 w 2816"/>
                <a:gd name="T13" fmla="*/ 700 h 2330"/>
                <a:gd name="T14" fmla="*/ 2225 w 2816"/>
                <a:gd name="T15" fmla="*/ 322 h 2330"/>
                <a:gd name="T16" fmla="*/ 2352 w 2816"/>
                <a:gd name="T17" fmla="*/ 318 h 2330"/>
                <a:gd name="T18" fmla="*/ 2493 w 2816"/>
                <a:gd name="T19" fmla="*/ 460 h 2330"/>
                <a:gd name="T20" fmla="*/ 2473 w 2816"/>
                <a:gd name="T21" fmla="*/ 573 h 2330"/>
                <a:gd name="T22" fmla="*/ 2332 w 2816"/>
                <a:gd name="T23" fmla="*/ 663 h 2330"/>
                <a:gd name="T24" fmla="*/ 1332 w 2816"/>
                <a:gd name="T25" fmla="*/ 1004 h 2330"/>
                <a:gd name="T26" fmla="*/ 2473 w 2816"/>
                <a:gd name="T27" fmla="*/ 689 h 2330"/>
                <a:gd name="T28" fmla="*/ 2709 w 2816"/>
                <a:gd name="T29" fmla="*/ 684 h 2330"/>
                <a:gd name="T30" fmla="*/ 2794 w 2816"/>
                <a:gd name="T31" fmla="*/ 860 h 2330"/>
                <a:gd name="T32" fmla="*/ 2631 w 2816"/>
                <a:gd name="T33" fmla="*/ 1047 h 2330"/>
                <a:gd name="T34" fmla="*/ 1539 w 2816"/>
                <a:gd name="T35" fmla="*/ 1388 h 2330"/>
                <a:gd name="T36" fmla="*/ 2442 w 2816"/>
                <a:gd name="T37" fmla="*/ 1160 h 2330"/>
                <a:gd name="T38" fmla="*/ 2743 w 2816"/>
                <a:gd name="T39" fmla="*/ 1175 h 2330"/>
                <a:gd name="T40" fmla="*/ 2771 w 2816"/>
                <a:gd name="T41" fmla="*/ 1251 h 2330"/>
                <a:gd name="T42" fmla="*/ 2685 w 2816"/>
                <a:gd name="T43" fmla="*/ 1432 h 2330"/>
                <a:gd name="T44" fmla="*/ 2568 w 2816"/>
                <a:gd name="T45" fmla="*/ 1480 h 2330"/>
                <a:gd name="T46" fmla="*/ 1587 w 2816"/>
                <a:gd name="T47" fmla="*/ 1802 h 2330"/>
                <a:gd name="T48" fmla="*/ 2259 w 2816"/>
                <a:gd name="T49" fmla="*/ 1627 h 2330"/>
                <a:gd name="T50" fmla="*/ 2458 w 2816"/>
                <a:gd name="T51" fmla="*/ 1665 h 2330"/>
                <a:gd name="T52" fmla="*/ 2487 w 2816"/>
                <a:gd name="T53" fmla="*/ 1734 h 2330"/>
                <a:gd name="T54" fmla="*/ 2341 w 2816"/>
                <a:gd name="T55" fmla="*/ 1939 h 2330"/>
                <a:gd name="T56" fmla="*/ 1141 w 2816"/>
                <a:gd name="T57" fmla="*/ 2254 h 2330"/>
                <a:gd name="T58" fmla="*/ 866 w 2816"/>
                <a:gd name="T59" fmla="*/ 2310 h 2330"/>
                <a:gd name="T60" fmla="*/ 644 w 2816"/>
                <a:gd name="T61" fmla="*/ 2323 h 2330"/>
                <a:gd name="T62" fmla="*/ 482 w 2816"/>
                <a:gd name="T63" fmla="*/ 2284 h 2330"/>
                <a:gd name="T64" fmla="*/ 367 w 2816"/>
                <a:gd name="T65" fmla="*/ 2215 h 2330"/>
                <a:gd name="T66" fmla="*/ 265 w 2816"/>
                <a:gd name="T67" fmla="*/ 2247 h 2330"/>
                <a:gd name="T68" fmla="*/ 0 w 2816"/>
                <a:gd name="T69" fmla="*/ 129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6" h="2330">
                  <a:moveTo>
                    <a:pt x="0" y="1290"/>
                  </a:moveTo>
                  <a:cubicBezTo>
                    <a:pt x="79" y="1270"/>
                    <a:pt x="79" y="1270"/>
                    <a:pt x="79" y="1270"/>
                  </a:cubicBezTo>
                  <a:cubicBezTo>
                    <a:pt x="79" y="1270"/>
                    <a:pt x="72" y="1049"/>
                    <a:pt x="165" y="957"/>
                  </a:cubicBezTo>
                  <a:cubicBezTo>
                    <a:pt x="165" y="957"/>
                    <a:pt x="915" y="177"/>
                    <a:pt x="1050" y="59"/>
                  </a:cubicBezTo>
                  <a:cubicBezTo>
                    <a:pt x="1050" y="59"/>
                    <a:pt x="1308" y="0"/>
                    <a:pt x="1272" y="269"/>
                  </a:cubicBezTo>
                  <a:cubicBezTo>
                    <a:pt x="1272" y="269"/>
                    <a:pt x="1284" y="317"/>
                    <a:pt x="1228" y="387"/>
                  </a:cubicBezTo>
                  <a:cubicBezTo>
                    <a:pt x="947" y="700"/>
                    <a:pt x="947" y="700"/>
                    <a:pt x="947" y="700"/>
                  </a:cubicBezTo>
                  <a:cubicBezTo>
                    <a:pt x="2225" y="322"/>
                    <a:pt x="2225" y="322"/>
                    <a:pt x="2225" y="322"/>
                  </a:cubicBezTo>
                  <a:cubicBezTo>
                    <a:pt x="2267" y="309"/>
                    <a:pt x="2311" y="308"/>
                    <a:pt x="2352" y="318"/>
                  </a:cubicBezTo>
                  <a:cubicBezTo>
                    <a:pt x="2407" y="332"/>
                    <a:pt x="2469" y="368"/>
                    <a:pt x="2493" y="460"/>
                  </a:cubicBezTo>
                  <a:cubicBezTo>
                    <a:pt x="2493" y="460"/>
                    <a:pt x="2507" y="510"/>
                    <a:pt x="2473" y="573"/>
                  </a:cubicBezTo>
                  <a:cubicBezTo>
                    <a:pt x="2443" y="627"/>
                    <a:pt x="2392" y="645"/>
                    <a:pt x="2332" y="663"/>
                  </a:cubicBezTo>
                  <a:cubicBezTo>
                    <a:pt x="1332" y="1004"/>
                    <a:pt x="1332" y="1004"/>
                    <a:pt x="1332" y="1004"/>
                  </a:cubicBezTo>
                  <a:cubicBezTo>
                    <a:pt x="2473" y="689"/>
                    <a:pt x="2473" y="689"/>
                    <a:pt x="2473" y="689"/>
                  </a:cubicBezTo>
                  <a:cubicBezTo>
                    <a:pt x="2537" y="670"/>
                    <a:pt x="2654" y="647"/>
                    <a:pt x="2709" y="684"/>
                  </a:cubicBezTo>
                  <a:cubicBezTo>
                    <a:pt x="2755" y="715"/>
                    <a:pt x="2795" y="786"/>
                    <a:pt x="2794" y="860"/>
                  </a:cubicBezTo>
                  <a:cubicBezTo>
                    <a:pt x="2794" y="860"/>
                    <a:pt x="2785" y="987"/>
                    <a:pt x="2631" y="1047"/>
                  </a:cubicBezTo>
                  <a:cubicBezTo>
                    <a:pt x="1539" y="1388"/>
                    <a:pt x="1539" y="1388"/>
                    <a:pt x="1539" y="1388"/>
                  </a:cubicBezTo>
                  <a:cubicBezTo>
                    <a:pt x="2442" y="1160"/>
                    <a:pt x="2442" y="1160"/>
                    <a:pt x="2442" y="1160"/>
                  </a:cubicBezTo>
                  <a:cubicBezTo>
                    <a:pt x="2515" y="1140"/>
                    <a:pt x="2690" y="1102"/>
                    <a:pt x="2743" y="1175"/>
                  </a:cubicBezTo>
                  <a:cubicBezTo>
                    <a:pt x="2757" y="1194"/>
                    <a:pt x="2765" y="1223"/>
                    <a:pt x="2771" y="1251"/>
                  </a:cubicBezTo>
                  <a:cubicBezTo>
                    <a:pt x="2771" y="1251"/>
                    <a:pt x="2816" y="1347"/>
                    <a:pt x="2685" y="1432"/>
                  </a:cubicBezTo>
                  <a:cubicBezTo>
                    <a:pt x="2662" y="1447"/>
                    <a:pt x="2594" y="1472"/>
                    <a:pt x="2568" y="1480"/>
                  </a:cubicBezTo>
                  <a:cubicBezTo>
                    <a:pt x="1587" y="1802"/>
                    <a:pt x="1587" y="1802"/>
                    <a:pt x="1587" y="1802"/>
                  </a:cubicBezTo>
                  <a:cubicBezTo>
                    <a:pt x="2259" y="1627"/>
                    <a:pt x="2259" y="1627"/>
                    <a:pt x="2259" y="1627"/>
                  </a:cubicBezTo>
                  <a:cubicBezTo>
                    <a:pt x="2329" y="1607"/>
                    <a:pt x="2413" y="1607"/>
                    <a:pt x="2458" y="1665"/>
                  </a:cubicBezTo>
                  <a:cubicBezTo>
                    <a:pt x="2472" y="1684"/>
                    <a:pt x="2484" y="1707"/>
                    <a:pt x="2487" y="1734"/>
                  </a:cubicBezTo>
                  <a:cubicBezTo>
                    <a:pt x="2487" y="1734"/>
                    <a:pt x="2523" y="1880"/>
                    <a:pt x="2341" y="1939"/>
                  </a:cubicBezTo>
                  <a:cubicBezTo>
                    <a:pt x="1141" y="2254"/>
                    <a:pt x="1141" y="2254"/>
                    <a:pt x="1141" y="2254"/>
                  </a:cubicBezTo>
                  <a:cubicBezTo>
                    <a:pt x="866" y="2310"/>
                    <a:pt x="866" y="2310"/>
                    <a:pt x="866" y="2310"/>
                  </a:cubicBezTo>
                  <a:cubicBezTo>
                    <a:pt x="793" y="2325"/>
                    <a:pt x="718" y="2330"/>
                    <a:pt x="644" y="2323"/>
                  </a:cubicBezTo>
                  <a:cubicBezTo>
                    <a:pt x="592" y="2318"/>
                    <a:pt x="535" y="2306"/>
                    <a:pt x="482" y="2284"/>
                  </a:cubicBezTo>
                  <a:cubicBezTo>
                    <a:pt x="482" y="2284"/>
                    <a:pt x="376" y="2243"/>
                    <a:pt x="367" y="2215"/>
                  </a:cubicBezTo>
                  <a:cubicBezTo>
                    <a:pt x="265" y="2247"/>
                    <a:pt x="265" y="2247"/>
                    <a:pt x="265" y="2247"/>
                  </a:cubicBezTo>
                  <a:lnTo>
                    <a:pt x="0" y="1290"/>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20">
              <a:extLst>
                <a:ext uri="{FF2B5EF4-FFF2-40B4-BE49-F238E27FC236}">
                  <a16:creationId xmlns:a16="http://schemas.microsoft.com/office/drawing/2014/main" id="{D891158F-09A0-42C2-8691-1D9C7F198168}"/>
                </a:ext>
              </a:extLst>
            </p:cNvPr>
            <p:cNvSpPr>
              <a:spLocks/>
            </p:cNvSpPr>
            <p:nvPr/>
          </p:nvSpPr>
          <p:spPr bwMode="auto">
            <a:xfrm>
              <a:off x="2911476" y="7688263"/>
              <a:ext cx="436563" cy="1081088"/>
            </a:xfrm>
            <a:custGeom>
              <a:avLst/>
              <a:gdLst>
                <a:gd name="T0" fmla="*/ 202 w 275"/>
                <a:gd name="T1" fmla="*/ 681 h 681"/>
                <a:gd name="T2" fmla="*/ 275 w 275"/>
                <a:gd name="T3" fmla="*/ 659 h 681"/>
                <a:gd name="T4" fmla="*/ 73 w 275"/>
                <a:gd name="T5" fmla="*/ 0 h 681"/>
                <a:gd name="T6" fmla="*/ 0 w 275"/>
                <a:gd name="T7" fmla="*/ 22 h 681"/>
                <a:gd name="T8" fmla="*/ 202 w 275"/>
                <a:gd name="T9" fmla="*/ 681 h 681"/>
              </a:gdLst>
              <a:ahLst/>
              <a:cxnLst>
                <a:cxn ang="0">
                  <a:pos x="T0" y="T1"/>
                </a:cxn>
                <a:cxn ang="0">
                  <a:pos x="T2" y="T3"/>
                </a:cxn>
                <a:cxn ang="0">
                  <a:pos x="T4" y="T5"/>
                </a:cxn>
                <a:cxn ang="0">
                  <a:pos x="T6" y="T7"/>
                </a:cxn>
                <a:cxn ang="0">
                  <a:pos x="T8" y="T9"/>
                </a:cxn>
              </a:cxnLst>
              <a:rect l="0" t="0" r="r" b="b"/>
              <a:pathLst>
                <a:path w="275" h="681">
                  <a:moveTo>
                    <a:pt x="202" y="681"/>
                  </a:moveTo>
                  <a:lnTo>
                    <a:pt x="275" y="659"/>
                  </a:lnTo>
                  <a:lnTo>
                    <a:pt x="73" y="0"/>
                  </a:lnTo>
                  <a:lnTo>
                    <a:pt x="0" y="22"/>
                  </a:lnTo>
                  <a:lnTo>
                    <a:pt x="202" y="6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21">
              <a:extLst>
                <a:ext uri="{FF2B5EF4-FFF2-40B4-BE49-F238E27FC236}">
                  <a16:creationId xmlns:a16="http://schemas.microsoft.com/office/drawing/2014/main" id="{E7023C81-FF72-4153-9CF8-D6101EACD015}"/>
                </a:ext>
              </a:extLst>
            </p:cNvPr>
            <p:cNvSpPr>
              <a:spLocks/>
            </p:cNvSpPr>
            <p:nvPr/>
          </p:nvSpPr>
          <p:spPr bwMode="auto">
            <a:xfrm>
              <a:off x="1588" y="7659688"/>
              <a:ext cx="3252788" cy="1952625"/>
            </a:xfrm>
            <a:custGeom>
              <a:avLst/>
              <a:gdLst>
                <a:gd name="T0" fmla="*/ 3795 w 3795"/>
                <a:gd name="T1" fmla="*/ 1297 h 2276"/>
                <a:gd name="T2" fmla="*/ 3621 w 3795"/>
                <a:gd name="T3" fmla="*/ 1341 h 2276"/>
                <a:gd name="T4" fmla="*/ 925 w 3795"/>
                <a:gd name="T5" fmla="*/ 2062 h 2276"/>
                <a:gd name="T6" fmla="*/ 0 w 3795"/>
                <a:gd name="T7" fmla="*/ 2276 h 2276"/>
                <a:gd name="T8" fmla="*/ 0 w 3795"/>
                <a:gd name="T9" fmla="*/ 648 h 2276"/>
                <a:gd name="T10" fmla="*/ 2579 w 3795"/>
                <a:gd name="T11" fmla="*/ 207 h 2276"/>
                <a:gd name="T12" fmla="*/ 3394 w 3795"/>
                <a:gd name="T13" fmla="*/ 0 h 2276"/>
                <a:gd name="T14" fmla="*/ 3482 w 3795"/>
                <a:gd name="T15" fmla="*/ 281 h 2276"/>
                <a:gd name="T16" fmla="*/ 3795 w 3795"/>
                <a:gd name="T17" fmla="*/ 129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5" h="2276">
                  <a:moveTo>
                    <a:pt x="3795" y="1297"/>
                  </a:moveTo>
                  <a:cubicBezTo>
                    <a:pt x="3621" y="1341"/>
                    <a:pt x="3621" y="1341"/>
                    <a:pt x="3621" y="1341"/>
                  </a:cubicBezTo>
                  <a:cubicBezTo>
                    <a:pt x="3621" y="1341"/>
                    <a:pt x="2152" y="1756"/>
                    <a:pt x="925" y="2062"/>
                  </a:cubicBezTo>
                  <a:cubicBezTo>
                    <a:pt x="526" y="2162"/>
                    <a:pt x="187" y="2240"/>
                    <a:pt x="0" y="2276"/>
                  </a:cubicBezTo>
                  <a:cubicBezTo>
                    <a:pt x="0" y="648"/>
                    <a:pt x="0" y="648"/>
                    <a:pt x="0" y="648"/>
                  </a:cubicBezTo>
                  <a:cubicBezTo>
                    <a:pt x="613" y="621"/>
                    <a:pt x="2579" y="207"/>
                    <a:pt x="2579" y="207"/>
                  </a:cubicBezTo>
                  <a:cubicBezTo>
                    <a:pt x="3394" y="0"/>
                    <a:pt x="3394" y="0"/>
                    <a:pt x="3394" y="0"/>
                  </a:cubicBezTo>
                  <a:cubicBezTo>
                    <a:pt x="3482" y="281"/>
                    <a:pt x="3482" y="281"/>
                    <a:pt x="3482" y="281"/>
                  </a:cubicBezTo>
                  <a:lnTo>
                    <a:pt x="3795" y="129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22">
              <a:extLst>
                <a:ext uri="{FF2B5EF4-FFF2-40B4-BE49-F238E27FC236}">
                  <a16:creationId xmlns:a16="http://schemas.microsoft.com/office/drawing/2014/main" id="{2D73B332-82DA-4F6B-AA00-A17A8FE899CD}"/>
                </a:ext>
              </a:extLst>
            </p:cNvPr>
            <p:cNvSpPr>
              <a:spLocks/>
            </p:cNvSpPr>
            <p:nvPr/>
          </p:nvSpPr>
          <p:spPr bwMode="auto">
            <a:xfrm>
              <a:off x="2730501" y="8728075"/>
              <a:ext cx="104775" cy="104775"/>
            </a:xfrm>
            <a:custGeom>
              <a:avLst/>
              <a:gdLst>
                <a:gd name="T0" fmla="*/ 103 w 123"/>
                <a:gd name="T1" fmla="*/ 26 h 122"/>
                <a:gd name="T2" fmla="*/ 96 w 123"/>
                <a:gd name="T3" fmla="*/ 103 h 122"/>
                <a:gd name="T4" fmla="*/ 20 w 123"/>
                <a:gd name="T5" fmla="*/ 96 h 122"/>
                <a:gd name="T6" fmla="*/ 26 w 123"/>
                <a:gd name="T7" fmla="*/ 20 h 122"/>
                <a:gd name="T8" fmla="*/ 103 w 123"/>
                <a:gd name="T9" fmla="*/ 26 h 122"/>
              </a:gdLst>
              <a:ahLst/>
              <a:cxnLst>
                <a:cxn ang="0">
                  <a:pos x="T0" y="T1"/>
                </a:cxn>
                <a:cxn ang="0">
                  <a:pos x="T2" y="T3"/>
                </a:cxn>
                <a:cxn ang="0">
                  <a:pos x="T4" y="T5"/>
                </a:cxn>
                <a:cxn ang="0">
                  <a:pos x="T6" y="T7"/>
                </a:cxn>
                <a:cxn ang="0">
                  <a:pos x="T8" y="T9"/>
                </a:cxn>
              </a:cxnLst>
              <a:rect l="0" t="0" r="r" b="b"/>
              <a:pathLst>
                <a:path w="123" h="122">
                  <a:moveTo>
                    <a:pt x="103" y="26"/>
                  </a:moveTo>
                  <a:cubicBezTo>
                    <a:pt x="123" y="49"/>
                    <a:pt x="120" y="84"/>
                    <a:pt x="96" y="103"/>
                  </a:cubicBezTo>
                  <a:cubicBezTo>
                    <a:pt x="73" y="122"/>
                    <a:pt x="39" y="119"/>
                    <a:pt x="20" y="96"/>
                  </a:cubicBezTo>
                  <a:cubicBezTo>
                    <a:pt x="0" y="73"/>
                    <a:pt x="3" y="39"/>
                    <a:pt x="26" y="20"/>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23">
              <a:extLst>
                <a:ext uri="{FF2B5EF4-FFF2-40B4-BE49-F238E27FC236}">
                  <a16:creationId xmlns:a16="http://schemas.microsoft.com/office/drawing/2014/main" id="{84847514-7B48-4D25-95F7-3AA86C8302AE}"/>
                </a:ext>
              </a:extLst>
            </p:cNvPr>
            <p:cNvSpPr>
              <a:spLocks/>
            </p:cNvSpPr>
            <p:nvPr/>
          </p:nvSpPr>
          <p:spPr bwMode="auto">
            <a:xfrm>
              <a:off x="2586038" y="8770938"/>
              <a:ext cx="103188" cy="104775"/>
            </a:xfrm>
            <a:custGeom>
              <a:avLst/>
              <a:gdLst>
                <a:gd name="T0" fmla="*/ 102 w 122"/>
                <a:gd name="T1" fmla="*/ 26 h 122"/>
                <a:gd name="T2" fmla="*/ 96 w 122"/>
                <a:gd name="T3" fmla="*/ 103 h 122"/>
                <a:gd name="T4" fmla="*/ 19 w 122"/>
                <a:gd name="T5" fmla="*/ 96 h 122"/>
                <a:gd name="T6" fmla="*/ 26 w 122"/>
                <a:gd name="T7" fmla="*/ 20 h 122"/>
                <a:gd name="T8" fmla="*/ 102 w 122"/>
                <a:gd name="T9" fmla="*/ 26 h 122"/>
              </a:gdLst>
              <a:ahLst/>
              <a:cxnLst>
                <a:cxn ang="0">
                  <a:pos x="T0" y="T1"/>
                </a:cxn>
                <a:cxn ang="0">
                  <a:pos x="T2" y="T3"/>
                </a:cxn>
                <a:cxn ang="0">
                  <a:pos x="T4" y="T5"/>
                </a:cxn>
                <a:cxn ang="0">
                  <a:pos x="T6" y="T7"/>
                </a:cxn>
                <a:cxn ang="0">
                  <a:pos x="T8" y="T9"/>
                </a:cxn>
              </a:cxnLst>
              <a:rect l="0" t="0" r="r" b="b"/>
              <a:pathLst>
                <a:path w="122" h="122">
                  <a:moveTo>
                    <a:pt x="102" y="26"/>
                  </a:moveTo>
                  <a:cubicBezTo>
                    <a:pt x="122" y="49"/>
                    <a:pt x="119" y="84"/>
                    <a:pt x="96" y="103"/>
                  </a:cubicBezTo>
                  <a:cubicBezTo>
                    <a:pt x="73" y="122"/>
                    <a:pt x="38" y="119"/>
                    <a:pt x="19" y="96"/>
                  </a:cubicBezTo>
                  <a:cubicBezTo>
                    <a:pt x="0" y="73"/>
                    <a:pt x="3" y="39"/>
                    <a:pt x="26" y="20"/>
                  </a:cubicBezTo>
                  <a:cubicBezTo>
                    <a:pt x="49" y="0"/>
                    <a:pt x="83" y="3"/>
                    <a:pt x="102"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24">
              <a:extLst>
                <a:ext uri="{FF2B5EF4-FFF2-40B4-BE49-F238E27FC236}">
                  <a16:creationId xmlns:a16="http://schemas.microsoft.com/office/drawing/2014/main" id="{1CD69C0B-BEAD-4DA6-A1D6-303F726CE66E}"/>
                </a:ext>
              </a:extLst>
            </p:cNvPr>
            <p:cNvSpPr>
              <a:spLocks/>
            </p:cNvSpPr>
            <p:nvPr/>
          </p:nvSpPr>
          <p:spPr bwMode="auto">
            <a:xfrm>
              <a:off x="2436813" y="8812213"/>
              <a:ext cx="104775" cy="104775"/>
            </a:xfrm>
            <a:custGeom>
              <a:avLst/>
              <a:gdLst>
                <a:gd name="T0" fmla="*/ 103 w 122"/>
                <a:gd name="T1" fmla="*/ 26 h 122"/>
                <a:gd name="T2" fmla="*/ 96 w 122"/>
                <a:gd name="T3" fmla="*/ 103 h 122"/>
                <a:gd name="T4" fmla="*/ 19 w 122"/>
                <a:gd name="T5" fmla="*/ 96 h 122"/>
                <a:gd name="T6" fmla="*/ 26 w 122"/>
                <a:gd name="T7" fmla="*/ 19 h 122"/>
                <a:gd name="T8" fmla="*/ 103 w 122"/>
                <a:gd name="T9" fmla="*/ 26 h 122"/>
              </a:gdLst>
              <a:ahLst/>
              <a:cxnLst>
                <a:cxn ang="0">
                  <a:pos x="T0" y="T1"/>
                </a:cxn>
                <a:cxn ang="0">
                  <a:pos x="T2" y="T3"/>
                </a:cxn>
                <a:cxn ang="0">
                  <a:pos x="T4" y="T5"/>
                </a:cxn>
                <a:cxn ang="0">
                  <a:pos x="T6" y="T7"/>
                </a:cxn>
                <a:cxn ang="0">
                  <a:pos x="T8" y="T9"/>
                </a:cxn>
              </a:cxnLst>
              <a:rect l="0" t="0" r="r" b="b"/>
              <a:pathLst>
                <a:path w="122" h="122">
                  <a:moveTo>
                    <a:pt x="103" y="26"/>
                  </a:moveTo>
                  <a:cubicBezTo>
                    <a:pt x="122" y="49"/>
                    <a:pt x="119" y="83"/>
                    <a:pt x="96" y="103"/>
                  </a:cubicBezTo>
                  <a:cubicBezTo>
                    <a:pt x="73" y="122"/>
                    <a:pt x="39" y="119"/>
                    <a:pt x="19" y="96"/>
                  </a:cubicBezTo>
                  <a:cubicBezTo>
                    <a:pt x="0" y="73"/>
                    <a:pt x="3" y="38"/>
                    <a:pt x="26" y="19"/>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25">
              <a:extLst>
                <a:ext uri="{FF2B5EF4-FFF2-40B4-BE49-F238E27FC236}">
                  <a16:creationId xmlns:a16="http://schemas.microsoft.com/office/drawing/2014/main" id="{1E68E205-CCAF-43AA-870D-3E1CED439894}"/>
                </a:ext>
              </a:extLst>
            </p:cNvPr>
            <p:cNvSpPr>
              <a:spLocks/>
            </p:cNvSpPr>
            <p:nvPr/>
          </p:nvSpPr>
          <p:spPr bwMode="auto">
            <a:xfrm>
              <a:off x="4851401" y="7019925"/>
              <a:ext cx="261938" cy="266700"/>
            </a:xfrm>
            <a:custGeom>
              <a:avLst/>
              <a:gdLst>
                <a:gd name="T0" fmla="*/ 5 w 305"/>
                <a:gd name="T1" fmla="*/ 78 h 310"/>
                <a:gd name="T2" fmla="*/ 66 w 305"/>
                <a:gd name="T3" fmla="*/ 283 h 310"/>
                <a:gd name="T4" fmla="*/ 107 w 305"/>
                <a:gd name="T5" fmla="*/ 304 h 310"/>
                <a:gd name="T6" fmla="*/ 218 w 305"/>
                <a:gd name="T7" fmla="*/ 269 h 310"/>
                <a:gd name="T8" fmla="*/ 286 w 305"/>
                <a:gd name="T9" fmla="*/ 119 h 310"/>
                <a:gd name="T10" fmla="*/ 171 w 305"/>
                <a:gd name="T11" fmla="*/ 4 h 310"/>
                <a:gd name="T12" fmla="*/ 63 w 305"/>
                <a:gd name="T13" fmla="*/ 27 h 310"/>
                <a:gd name="T14" fmla="*/ 27 w 305"/>
                <a:gd name="T15" fmla="*/ 37 h 310"/>
                <a:gd name="T16" fmla="*/ 5 w 305"/>
                <a:gd name="T17" fmla="*/ 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10">
                  <a:moveTo>
                    <a:pt x="5" y="78"/>
                  </a:moveTo>
                  <a:cubicBezTo>
                    <a:pt x="66" y="283"/>
                    <a:pt x="66" y="283"/>
                    <a:pt x="66" y="283"/>
                  </a:cubicBezTo>
                  <a:cubicBezTo>
                    <a:pt x="71" y="300"/>
                    <a:pt x="89" y="310"/>
                    <a:pt x="107" y="304"/>
                  </a:cubicBezTo>
                  <a:cubicBezTo>
                    <a:pt x="218" y="269"/>
                    <a:pt x="218" y="269"/>
                    <a:pt x="218" y="269"/>
                  </a:cubicBezTo>
                  <a:cubicBezTo>
                    <a:pt x="218" y="269"/>
                    <a:pt x="305" y="235"/>
                    <a:pt x="286" y="119"/>
                  </a:cubicBezTo>
                  <a:cubicBezTo>
                    <a:pt x="286" y="119"/>
                    <a:pt x="266" y="22"/>
                    <a:pt x="171" y="4"/>
                  </a:cubicBezTo>
                  <a:cubicBezTo>
                    <a:pt x="171" y="4"/>
                    <a:pt x="132" y="0"/>
                    <a:pt x="63" y="27"/>
                  </a:cubicBezTo>
                  <a:cubicBezTo>
                    <a:pt x="27" y="37"/>
                    <a:pt x="27" y="37"/>
                    <a:pt x="27" y="37"/>
                  </a:cubicBezTo>
                  <a:cubicBezTo>
                    <a:pt x="10" y="42"/>
                    <a:pt x="0" y="60"/>
                    <a:pt x="5" y="7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26">
              <a:extLst>
                <a:ext uri="{FF2B5EF4-FFF2-40B4-BE49-F238E27FC236}">
                  <a16:creationId xmlns:a16="http://schemas.microsoft.com/office/drawing/2014/main" id="{E6BE7019-6433-4DC7-BDA1-73BABC0D805D}"/>
                </a:ext>
              </a:extLst>
            </p:cNvPr>
            <p:cNvSpPr>
              <a:spLocks/>
            </p:cNvSpPr>
            <p:nvPr/>
          </p:nvSpPr>
          <p:spPr bwMode="auto">
            <a:xfrm>
              <a:off x="5110163" y="7332663"/>
              <a:ext cx="250825" cy="254000"/>
            </a:xfrm>
            <a:custGeom>
              <a:avLst/>
              <a:gdLst>
                <a:gd name="T0" fmla="*/ 5 w 292"/>
                <a:gd name="T1" fmla="*/ 74 h 296"/>
                <a:gd name="T2" fmla="*/ 63 w 292"/>
                <a:gd name="T3" fmla="*/ 270 h 296"/>
                <a:gd name="T4" fmla="*/ 102 w 292"/>
                <a:gd name="T5" fmla="*/ 291 h 296"/>
                <a:gd name="T6" fmla="*/ 209 w 292"/>
                <a:gd name="T7" fmla="*/ 257 h 296"/>
                <a:gd name="T8" fmla="*/ 273 w 292"/>
                <a:gd name="T9" fmla="*/ 114 h 296"/>
                <a:gd name="T10" fmla="*/ 163 w 292"/>
                <a:gd name="T11" fmla="*/ 4 h 296"/>
                <a:gd name="T12" fmla="*/ 60 w 292"/>
                <a:gd name="T13" fmla="*/ 25 h 296"/>
                <a:gd name="T14" fmla="*/ 26 w 292"/>
                <a:gd name="T15" fmla="*/ 35 h 296"/>
                <a:gd name="T16" fmla="*/ 5 w 292"/>
                <a:gd name="T17" fmla="*/ 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6">
                  <a:moveTo>
                    <a:pt x="5" y="74"/>
                  </a:moveTo>
                  <a:cubicBezTo>
                    <a:pt x="63" y="270"/>
                    <a:pt x="63" y="270"/>
                    <a:pt x="63" y="270"/>
                  </a:cubicBezTo>
                  <a:cubicBezTo>
                    <a:pt x="68" y="287"/>
                    <a:pt x="85" y="296"/>
                    <a:pt x="102" y="291"/>
                  </a:cubicBezTo>
                  <a:cubicBezTo>
                    <a:pt x="209" y="257"/>
                    <a:pt x="209" y="257"/>
                    <a:pt x="209" y="257"/>
                  </a:cubicBezTo>
                  <a:cubicBezTo>
                    <a:pt x="209" y="257"/>
                    <a:pt x="292" y="225"/>
                    <a:pt x="273" y="114"/>
                  </a:cubicBezTo>
                  <a:cubicBezTo>
                    <a:pt x="273" y="114"/>
                    <a:pt x="255" y="21"/>
                    <a:pt x="163" y="4"/>
                  </a:cubicBezTo>
                  <a:cubicBezTo>
                    <a:pt x="163" y="4"/>
                    <a:pt x="126" y="0"/>
                    <a:pt x="60" y="25"/>
                  </a:cubicBezTo>
                  <a:cubicBezTo>
                    <a:pt x="26" y="35"/>
                    <a:pt x="26" y="35"/>
                    <a:pt x="26" y="35"/>
                  </a:cubicBezTo>
                  <a:cubicBezTo>
                    <a:pt x="9" y="40"/>
                    <a:pt x="0" y="57"/>
                    <a:pt x="5" y="7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27">
              <a:extLst>
                <a:ext uri="{FF2B5EF4-FFF2-40B4-BE49-F238E27FC236}">
                  <a16:creationId xmlns:a16="http://schemas.microsoft.com/office/drawing/2014/main" id="{EBF42732-094E-4016-884F-CDE4F8BE96A3}"/>
                </a:ext>
              </a:extLst>
            </p:cNvPr>
            <p:cNvSpPr>
              <a:spLocks/>
            </p:cNvSpPr>
            <p:nvPr/>
          </p:nvSpPr>
          <p:spPr bwMode="auto">
            <a:xfrm>
              <a:off x="5141913" y="7723188"/>
              <a:ext cx="209550" cy="217488"/>
            </a:xfrm>
            <a:custGeom>
              <a:avLst/>
              <a:gdLst>
                <a:gd name="T0" fmla="*/ 4 w 244"/>
                <a:gd name="T1" fmla="*/ 59 h 254"/>
                <a:gd name="T2" fmla="*/ 46 w 244"/>
                <a:gd name="T3" fmla="*/ 230 h 254"/>
                <a:gd name="T4" fmla="*/ 79 w 244"/>
                <a:gd name="T5" fmla="*/ 250 h 254"/>
                <a:gd name="T6" fmla="*/ 172 w 244"/>
                <a:gd name="T7" fmla="*/ 225 h 254"/>
                <a:gd name="T8" fmla="*/ 233 w 244"/>
                <a:gd name="T9" fmla="*/ 104 h 254"/>
                <a:gd name="T10" fmla="*/ 143 w 244"/>
                <a:gd name="T11" fmla="*/ 5 h 254"/>
                <a:gd name="T12" fmla="*/ 53 w 244"/>
                <a:gd name="T13" fmla="*/ 20 h 254"/>
                <a:gd name="T14" fmla="*/ 23 w 244"/>
                <a:gd name="T15" fmla="*/ 27 h 254"/>
                <a:gd name="T16" fmla="*/ 4 w 244"/>
                <a:gd name="T17" fmla="*/ 5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54">
                  <a:moveTo>
                    <a:pt x="4" y="59"/>
                  </a:moveTo>
                  <a:cubicBezTo>
                    <a:pt x="46" y="230"/>
                    <a:pt x="46" y="230"/>
                    <a:pt x="46" y="230"/>
                  </a:cubicBezTo>
                  <a:cubicBezTo>
                    <a:pt x="49" y="245"/>
                    <a:pt x="64" y="254"/>
                    <a:pt x="79" y="250"/>
                  </a:cubicBezTo>
                  <a:cubicBezTo>
                    <a:pt x="172" y="225"/>
                    <a:pt x="172" y="225"/>
                    <a:pt x="172" y="225"/>
                  </a:cubicBezTo>
                  <a:cubicBezTo>
                    <a:pt x="172" y="225"/>
                    <a:pt x="244" y="200"/>
                    <a:pt x="233" y="104"/>
                  </a:cubicBezTo>
                  <a:cubicBezTo>
                    <a:pt x="233" y="104"/>
                    <a:pt x="220" y="24"/>
                    <a:pt x="143" y="5"/>
                  </a:cubicBezTo>
                  <a:cubicBezTo>
                    <a:pt x="143" y="5"/>
                    <a:pt x="111" y="0"/>
                    <a:pt x="53" y="20"/>
                  </a:cubicBezTo>
                  <a:cubicBezTo>
                    <a:pt x="23" y="27"/>
                    <a:pt x="23" y="27"/>
                    <a:pt x="23" y="27"/>
                  </a:cubicBezTo>
                  <a:cubicBezTo>
                    <a:pt x="9" y="30"/>
                    <a:pt x="0" y="45"/>
                    <a:pt x="4" y="59"/>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28">
              <a:extLst>
                <a:ext uri="{FF2B5EF4-FFF2-40B4-BE49-F238E27FC236}">
                  <a16:creationId xmlns:a16="http://schemas.microsoft.com/office/drawing/2014/main" id="{8855B8C3-A603-4D32-B4E4-90AAE6026BEC}"/>
                </a:ext>
              </a:extLst>
            </p:cNvPr>
            <p:cNvSpPr>
              <a:spLocks/>
            </p:cNvSpPr>
            <p:nvPr/>
          </p:nvSpPr>
          <p:spPr bwMode="auto">
            <a:xfrm>
              <a:off x="4905376" y="8140700"/>
              <a:ext cx="204788" cy="212725"/>
            </a:xfrm>
            <a:custGeom>
              <a:avLst/>
              <a:gdLst>
                <a:gd name="T0" fmla="*/ 3 w 239"/>
                <a:gd name="T1" fmla="*/ 58 h 248"/>
                <a:gd name="T2" fmla="*/ 45 w 239"/>
                <a:gd name="T3" fmla="*/ 225 h 248"/>
                <a:gd name="T4" fmla="*/ 77 w 239"/>
                <a:gd name="T5" fmla="*/ 244 h 248"/>
                <a:gd name="T6" fmla="*/ 168 w 239"/>
                <a:gd name="T7" fmla="*/ 220 h 248"/>
                <a:gd name="T8" fmla="*/ 228 w 239"/>
                <a:gd name="T9" fmla="*/ 102 h 248"/>
                <a:gd name="T10" fmla="*/ 139 w 239"/>
                <a:gd name="T11" fmla="*/ 5 h 248"/>
                <a:gd name="T12" fmla="*/ 52 w 239"/>
                <a:gd name="T13" fmla="*/ 19 h 248"/>
                <a:gd name="T14" fmla="*/ 23 w 239"/>
                <a:gd name="T15" fmla="*/ 26 h 248"/>
                <a:gd name="T16" fmla="*/ 3 w 239"/>
                <a:gd name="T17"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8">
                  <a:moveTo>
                    <a:pt x="3" y="58"/>
                  </a:moveTo>
                  <a:cubicBezTo>
                    <a:pt x="45" y="225"/>
                    <a:pt x="45" y="225"/>
                    <a:pt x="45" y="225"/>
                  </a:cubicBezTo>
                  <a:cubicBezTo>
                    <a:pt x="48" y="239"/>
                    <a:pt x="63" y="248"/>
                    <a:pt x="77" y="244"/>
                  </a:cubicBezTo>
                  <a:cubicBezTo>
                    <a:pt x="168" y="220"/>
                    <a:pt x="168" y="220"/>
                    <a:pt x="168" y="220"/>
                  </a:cubicBezTo>
                  <a:cubicBezTo>
                    <a:pt x="168" y="220"/>
                    <a:pt x="239" y="196"/>
                    <a:pt x="228" y="102"/>
                  </a:cubicBezTo>
                  <a:cubicBezTo>
                    <a:pt x="228" y="102"/>
                    <a:pt x="215" y="23"/>
                    <a:pt x="139" y="5"/>
                  </a:cubicBezTo>
                  <a:cubicBezTo>
                    <a:pt x="139" y="5"/>
                    <a:pt x="108" y="0"/>
                    <a:pt x="52" y="19"/>
                  </a:cubicBezTo>
                  <a:cubicBezTo>
                    <a:pt x="23" y="26"/>
                    <a:pt x="23" y="26"/>
                    <a:pt x="23" y="26"/>
                  </a:cubicBezTo>
                  <a:cubicBezTo>
                    <a:pt x="8" y="30"/>
                    <a:pt x="0" y="44"/>
                    <a:pt x="3" y="5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29">
              <a:extLst>
                <a:ext uri="{FF2B5EF4-FFF2-40B4-BE49-F238E27FC236}">
                  <a16:creationId xmlns:a16="http://schemas.microsoft.com/office/drawing/2014/main" id="{648889FD-11A3-4042-92E0-6AB39CE987FE}"/>
                </a:ext>
              </a:extLst>
            </p:cNvPr>
            <p:cNvSpPr>
              <a:spLocks/>
            </p:cNvSpPr>
            <p:nvPr/>
          </p:nvSpPr>
          <p:spPr bwMode="auto">
            <a:xfrm>
              <a:off x="3844926" y="6765925"/>
              <a:ext cx="201613" cy="209550"/>
            </a:xfrm>
            <a:custGeom>
              <a:avLst/>
              <a:gdLst>
                <a:gd name="T0" fmla="*/ 8 w 235"/>
                <a:gd name="T1" fmla="*/ 150 h 244"/>
                <a:gd name="T2" fmla="*/ 105 w 235"/>
                <a:gd name="T3" fmla="*/ 237 h 244"/>
                <a:gd name="T4" fmla="*/ 136 w 235"/>
                <a:gd name="T5" fmla="*/ 230 h 244"/>
                <a:gd name="T6" fmla="*/ 193 w 235"/>
                <a:gd name="T7" fmla="*/ 160 h 244"/>
                <a:gd name="T8" fmla="*/ 189 w 235"/>
                <a:gd name="T9" fmla="*/ 45 h 244"/>
                <a:gd name="T10" fmla="*/ 86 w 235"/>
                <a:gd name="T11" fmla="*/ 33 h 244"/>
                <a:gd name="T12" fmla="*/ 28 w 235"/>
                <a:gd name="T13" fmla="*/ 95 h 244"/>
                <a:gd name="T14" fmla="*/ 9 w 235"/>
                <a:gd name="T15" fmla="*/ 117 h 244"/>
                <a:gd name="T16" fmla="*/ 8 w 235"/>
                <a:gd name="T17" fmla="*/ 1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4">
                  <a:moveTo>
                    <a:pt x="8" y="150"/>
                  </a:moveTo>
                  <a:cubicBezTo>
                    <a:pt x="105" y="237"/>
                    <a:pt x="105" y="237"/>
                    <a:pt x="105" y="237"/>
                  </a:cubicBezTo>
                  <a:cubicBezTo>
                    <a:pt x="113" y="244"/>
                    <a:pt x="127" y="241"/>
                    <a:pt x="136" y="230"/>
                  </a:cubicBezTo>
                  <a:cubicBezTo>
                    <a:pt x="193" y="160"/>
                    <a:pt x="193" y="160"/>
                    <a:pt x="193" y="160"/>
                  </a:cubicBezTo>
                  <a:cubicBezTo>
                    <a:pt x="193" y="160"/>
                    <a:pt x="235" y="102"/>
                    <a:pt x="189" y="45"/>
                  </a:cubicBezTo>
                  <a:cubicBezTo>
                    <a:pt x="189" y="45"/>
                    <a:pt x="149" y="0"/>
                    <a:pt x="86" y="33"/>
                  </a:cubicBezTo>
                  <a:cubicBezTo>
                    <a:pt x="86" y="33"/>
                    <a:pt x="62" y="48"/>
                    <a:pt x="28" y="95"/>
                  </a:cubicBezTo>
                  <a:cubicBezTo>
                    <a:pt x="9" y="117"/>
                    <a:pt x="9" y="117"/>
                    <a:pt x="9" y="117"/>
                  </a:cubicBezTo>
                  <a:cubicBezTo>
                    <a:pt x="0" y="128"/>
                    <a:pt x="0" y="142"/>
                    <a:pt x="8" y="15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30">
              <a:extLst>
                <a:ext uri="{FF2B5EF4-FFF2-40B4-BE49-F238E27FC236}">
                  <a16:creationId xmlns:a16="http://schemas.microsoft.com/office/drawing/2014/main" id="{438663A7-2715-41D7-B24B-9714CB9EE577}"/>
                </a:ext>
              </a:extLst>
            </p:cNvPr>
            <p:cNvSpPr>
              <a:spLocks/>
            </p:cNvSpPr>
            <p:nvPr/>
          </p:nvSpPr>
          <p:spPr bwMode="auto">
            <a:xfrm>
              <a:off x="3670301" y="2740025"/>
              <a:ext cx="1835150" cy="350838"/>
            </a:xfrm>
            <a:custGeom>
              <a:avLst/>
              <a:gdLst>
                <a:gd name="T0" fmla="*/ 517 w 2142"/>
                <a:gd name="T1" fmla="*/ 0 h 410"/>
                <a:gd name="T2" fmla="*/ 452 w 2142"/>
                <a:gd name="T3" fmla="*/ 3 h 410"/>
                <a:gd name="T4" fmla="*/ 299 w 2142"/>
                <a:gd name="T5" fmla="*/ 40 h 410"/>
                <a:gd name="T6" fmla="*/ 189 w 2142"/>
                <a:gd name="T7" fmla="*/ 106 h 410"/>
                <a:gd name="T8" fmla="*/ 93 w 2142"/>
                <a:gd name="T9" fmla="*/ 75 h 410"/>
                <a:gd name="T10" fmla="*/ 0 w 2142"/>
                <a:gd name="T11" fmla="*/ 410 h 410"/>
                <a:gd name="T12" fmla="*/ 269 w 2142"/>
                <a:gd name="T13" fmla="*/ 410 h 410"/>
                <a:gd name="T14" fmla="*/ 647 w 2142"/>
                <a:gd name="T15" fmla="*/ 221 h 410"/>
                <a:gd name="T16" fmla="*/ 1721 w 2142"/>
                <a:gd name="T17" fmla="*/ 410 h 410"/>
                <a:gd name="T18" fmla="*/ 2142 w 2142"/>
                <a:gd name="T19" fmla="*/ 410 h 410"/>
                <a:gd name="T20" fmla="*/ 2059 w 2142"/>
                <a:gd name="T21" fmla="*/ 367 h 410"/>
                <a:gd name="T22" fmla="*/ 922 w 2142"/>
                <a:gd name="T23" fmla="*/ 69 h 410"/>
                <a:gd name="T24" fmla="*/ 662 w 2142"/>
                <a:gd name="T25" fmla="*/ 15 h 410"/>
                <a:gd name="T26" fmla="*/ 517 w 2142"/>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2" h="410">
                  <a:moveTo>
                    <a:pt x="517" y="0"/>
                  </a:moveTo>
                  <a:cubicBezTo>
                    <a:pt x="495" y="0"/>
                    <a:pt x="474" y="1"/>
                    <a:pt x="452" y="3"/>
                  </a:cubicBezTo>
                  <a:cubicBezTo>
                    <a:pt x="403" y="8"/>
                    <a:pt x="348" y="19"/>
                    <a:pt x="299" y="40"/>
                  </a:cubicBezTo>
                  <a:cubicBezTo>
                    <a:pt x="299" y="40"/>
                    <a:pt x="198" y="79"/>
                    <a:pt x="189" y="106"/>
                  </a:cubicBezTo>
                  <a:cubicBezTo>
                    <a:pt x="93" y="75"/>
                    <a:pt x="93" y="75"/>
                    <a:pt x="93" y="75"/>
                  </a:cubicBezTo>
                  <a:cubicBezTo>
                    <a:pt x="0" y="410"/>
                    <a:pt x="0" y="410"/>
                    <a:pt x="0" y="410"/>
                  </a:cubicBezTo>
                  <a:cubicBezTo>
                    <a:pt x="269" y="410"/>
                    <a:pt x="269" y="410"/>
                    <a:pt x="269" y="410"/>
                  </a:cubicBezTo>
                  <a:cubicBezTo>
                    <a:pt x="647" y="221"/>
                    <a:pt x="647" y="221"/>
                    <a:pt x="647" y="221"/>
                  </a:cubicBezTo>
                  <a:cubicBezTo>
                    <a:pt x="647" y="221"/>
                    <a:pt x="1063" y="293"/>
                    <a:pt x="1721" y="410"/>
                  </a:cubicBezTo>
                  <a:cubicBezTo>
                    <a:pt x="2142" y="410"/>
                    <a:pt x="2142" y="410"/>
                    <a:pt x="2142" y="410"/>
                  </a:cubicBezTo>
                  <a:cubicBezTo>
                    <a:pt x="2122" y="393"/>
                    <a:pt x="2095" y="378"/>
                    <a:pt x="2059" y="367"/>
                  </a:cubicBezTo>
                  <a:cubicBezTo>
                    <a:pt x="922" y="69"/>
                    <a:pt x="922" y="69"/>
                    <a:pt x="922" y="69"/>
                  </a:cubicBezTo>
                  <a:cubicBezTo>
                    <a:pt x="662" y="15"/>
                    <a:pt x="662" y="15"/>
                    <a:pt x="662" y="15"/>
                  </a:cubicBezTo>
                  <a:cubicBezTo>
                    <a:pt x="614" y="5"/>
                    <a:pt x="566" y="0"/>
                    <a:pt x="517" y="0"/>
                  </a:cubicBezTo>
                </a:path>
              </a:pathLst>
            </a:custGeom>
            <a:solidFill>
              <a:srgbClr val="B65D1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31">
              <a:extLst>
                <a:ext uri="{FF2B5EF4-FFF2-40B4-BE49-F238E27FC236}">
                  <a16:creationId xmlns:a16="http://schemas.microsoft.com/office/drawing/2014/main" id="{8A13E583-F8C0-44D4-94CC-A52C22C1D2A3}"/>
                </a:ext>
              </a:extLst>
            </p:cNvPr>
            <p:cNvSpPr>
              <a:spLocks/>
            </p:cNvSpPr>
            <p:nvPr/>
          </p:nvSpPr>
          <p:spPr bwMode="auto">
            <a:xfrm>
              <a:off x="3900488" y="2928938"/>
              <a:ext cx="1244600" cy="161925"/>
            </a:xfrm>
            <a:custGeom>
              <a:avLst/>
              <a:gdLst>
                <a:gd name="T0" fmla="*/ 378 w 1452"/>
                <a:gd name="T1" fmla="*/ 0 h 189"/>
                <a:gd name="T2" fmla="*/ 0 w 1452"/>
                <a:gd name="T3" fmla="*/ 189 h 189"/>
                <a:gd name="T4" fmla="*/ 1452 w 1452"/>
                <a:gd name="T5" fmla="*/ 189 h 189"/>
                <a:gd name="T6" fmla="*/ 378 w 1452"/>
                <a:gd name="T7" fmla="*/ 0 h 189"/>
              </a:gdLst>
              <a:ahLst/>
              <a:cxnLst>
                <a:cxn ang="0">
                  <a:pos x="T0" y="T1"/>
                </a:cxn>
                <a:cxn ang="0">
                  <a:pos x="T2" y="T3"/>
                </a:cxn>
                <a:cxn ang="0">
                  <a:pos x="T4" y="T5"/>
                </a:cxn>
                <a:cxn ang="0">
                  <a:pos x="T6" y="T7"/>
                </a:cxn>
              </a:cxnLst>
              <a:rect l="0" t="0" r="r" b="b"/>
              <a:pathLst>
                <a:path w="1452" h="189">
                  <a:moveTo>
                    <a:pt x="378" y="0"/>
                  </a:moveTo>
                  <a:cubicBezTo>
                    <a:pt x="0" y="189"/>
                    <a:pt x="0" y="189"/>
                    <a:pt x="0" y="189"/>
                  </a:cubicBezTo>
                  <a:cubicBezTo>
                    <a:pt x="1452" y="189"/>
                    <a:pt x="1452" y="189"/>
                    <a:pt x="1452" y="189"/>
                  </a:cubicBezTo>
                  <a:cubicBezTo>
                    <a:pt x="794" y="72"/>
                    <a:pt x="378" y="0"/>
                    <a:pt x="378" y="0"/>
                  </a:cubicBezTo>
                </a:path>
              </a:pathLst>
            </a:custGeom>
            <a:solidFill>
              <a:srgbClr val="353C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32">
              <a:extLst>
                <a:ext uri="{FF2B5EF4-FFF2-40B4-BE49-F238E27FC236}">
                  <a16:creationId xmlns:a16="http://schemas.microsoft.com/office/drawing/2014/main" id="{E6A92DA8-4383-4B63-8963-8EFA9C05EBCF}"/>
                </a:ext>
              </a:extLst>
            </p:cNvPr>
            <p:cNvSpPr>
              <a:spLocks/>
            </p:cNvSpPr>
            <p:nvPr/>
          </p:nvSpPr>
          <p:spPr bwMode="auto">
            <a:xfrm>
              <a:off x="3533776" y="3090863"/>
              <a:ext cx="2038350" cy="1493838"/>
            </a:xfrm>
            <a:custGeom>
              <a:avLst/>
              <a:gdLst>
                <a:gd name="T0" fmla="*/ 2300 w 2377"/>
                <a:gd name="T1" fmla="*/ 0 h 1743"/>
                <a:gd name="T2" fmla="*/ 1879 w 2377"/>
                <a:gd name="T3" fmla="*/ 0 h 1743"/>
                <a:gd name="T4" fmla="*/ 427 w 2377"/>
                <a:gd name="T5" fmla="*/ 0 h 1743"/>
                <a:gd name="T6" fmla="*/ 158 w 2377"/>
                <a:gd name="T7" fmla="*/ 0 h 1743"/>
                <a:gd name="T8" fmla="*/ 0 w 2377"/>
                <a:gd name="T9" fmla="*/ 571 h 1743"/>
                <a:gd name="T10" fmla="*/ 75 w 2377"/>
                <a:gd name="T11" fmla="*/ 590 h 1743"/>
                <a:gd name="T12" fmla="*/ 156 w 2377"/>
                <a:gd name="T13" fmla="*/ 887 h 1743"/>
                <a:gd name="T14" fmla="*/ 995 w 2377"/>
                <a:gd name="T15" fmla="*/ 1737 h 1743"/>
                <a:gd name="T16" fmla="*/ 1048 w 2377"/>
                <a:gd name="T17" fmla="*/ 1743 h 1743"/>
                <a:gd name="T18" fmla="*/ 1205 w 2377"/>
                <a:gd name="T19" fmla="*/ 1539 h 1743"/>
                <a:gd name="T20" fmla="*/ 1163 w 2377"/>
                <a:gd name="T21" fmla="*/ 1426 h 1743"/>
                <a:gd name="T22" fmla="*/ 897 w 2377"/>
                <a:gd name="T23" fmla="*/ 1130 h 1743"/>
                <a:gd name="T24" fmla="*/ 1587 w 2377"/>
                <a:gd name="T25" fmla="*/ 1334 h 1743"/>
                <a:gd name="T26" fmla="*/ 1587 w 2377"/>
                <a:gd name="T27" fmla="*/ 953 h 1743"/>
                <a:gd name="T28" fmla="*/ 1262 w 2377"/>
                <a:gd name="T29" fmla="*/ 842 h 1743"/>
                <a:gd name="T30" fmla="*/ 1587 w 2377"/>
                <a:gd name="T31" fmla="*/ 932 h 1743"/>
                <a:gd name="T32" fmla="*/ 1587 w 2377"/>
                <a:gd name="T33" fmla="*/ 519 h 1743"/>
                <a:gd name="T34" fmla="*/ 1458 w 2377"/>
                <a:gd name="T35" fmla="*/ 479 h 1743"/>
                <a:gd name="T36" fmla="*/ 1587 w 2377"/>
                <a:gd name="T37" fmla="*/ 511 h 1743"/>
                <a:gd name="T38" fmla="*/ 1587 w 2377"/>
                <a:gd name="T39" fmla="*/ 482 h 1743"/>
                <a:gd name="T40" fmla="*/ 1699 w 2377"/>
                <a:gd name="T41" fmla="*/ 371 h 1743"/>
                <a:gd name="T42" fmla="*/ 2369 w 2377"/>
                <a:gd name="T43" fmla="*/ 371 h 1743"/>
                <a:gd name="T44" fmla="*/ 1503 w 2377"/>
                <a:gd name="T45" fmla="*/ 87 h 1743"/>
                <a:gd name="T46" fmla="*/ 2140 w 2377"/>
                <a:gd name="T47" fmla="*/ 252 h 1743"/>
                <a:gd name="T48" fmla="*/ 2217 w 2377"/>
                <a:gd name="T49" fmla="*/ 263 h 1743"/>
                <a:gd name="T50" fmla="*/ 2328 w 2377"/>
                <a:gd name="T51" fmla="*/ 216 h 1743"/>
                <a:gd name="T52" fmla="*/ 2356 w 2377"/>
                <a:gd name="T53" fmla="*/ 151 h 1743"/>
                <a:gd name="T54" fmla="*/ 2300 w 2377"/>
                <a:gd name="T5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43">
                  <a:moveTo>
                    <a:pt x="2300" y="0"/>
                  </a:moveTo>
                  <a:cubicBezTo>
                    <a:pt x="1879" y="0"/>
                    <a:pt x="1879" y="0"/>
                    <a:pt x="1879" y="0"/>
                  </a:cubicBezTo>
                  <a:cubicBezTo>
                    <a:pt x="427" y="0"/>
                    <a:pt x="427" y="0"/>
                    <a:pt x="427" y="0"/>
                  </a:cubicBezTo>
                  <a:cubicBezTo>
                    <a:pt x="158" y="0"/>
                    <a:pt x="158" y="0"/>
                    <a:pt x="158" y="0"/>
                  </a:cubicBezTo>
                  <a:cubicBezTo>
                    <a:pt x="0" y="571"/>
                    <a:pt x="0" y="571"/>
                    <a:pt x="0" y="571"/>
                  </a:cubicBezTo>
                  <a:cubicBezTo>
                    <a:pt x="75" y="590"/>
                    <a:pt x="75" y="590"/>
                    <a:pt x="75" y="590"/>
                  </a:cubicBezTo>
                  <a:cubicBezTo>
                    <a:pt x="75" y="590"/>
                    <a:pt x="69" y="800"/>
                    <a:pt x="156" y="887"/>
                  </a:cubicBezTo>
                  <a:cubicBezTo>
                    <a:pt x="156" y="887"/>
                    <a:pt x="867" y="1626"/>
                    <a:pt x="995" y="1737"/>
                  </a:cubicBezTo>
                  <a:cubicBezTo>
                    <a:pt x="995" y="1737"/>
                    <a:pt x="1017" y="1743"/>
                    <a:pt x="1048" y="1743"/>
                  </a:cubicBezTo>
                  <a:cubicBezTo>
                    <a:pt x="1118" y="1743"/>
                    <a:pt x="1229" y="1716"/>
                    <a:pt x="1205" y="1539"/>
                  </a:cubicBezTo>
                  <a:cubicBezTo>
                    <a:pt x="1205" y="1539"/>
                    <a:pt x="1216" y="1493"/>
                    <a:pt x="1163" y="1426"/>
                  </a:cubicBezTo>
                  <a:cubicBezTo>
                    <a:pt x="897" y="1130"/>
                    <a:pt x="897" y="1130"/>
                    <a:pt x="897" y="1130"/>
                  </a:cubicBezTo>
                  <a:cubicBezTo>
                    <a:pt x="1587" y="1334"/>
                    <a:pt x="1587" y="1334"/>
                    <a:pt x="1587" y="1334"/>
                  </a:cubicBezTo>
                  <a:cubicBezTo>
                    <a:pt x="1587" y="953"/>
                    <a:pt x="1587" y="953"/>
                    <a:pt x="1587" y="953"/>
                  </a:cubicBezTo>
                  <a:cubicBezTo>
                    <a:pt x="1262" y="842"/>
                    <a:pt x="1262" y="842"/>
                    <a:pt x="1262" y="842"/>
                  </a:cubicBezTo>
                  <a:cubicBezTo>
                    <a:pt x="1587" y="932"/>
                    <a:pt x="1587" y="932"/>
                    <a:pt x="1587" y="932"/>
                  </a:cubicBezTo>
                  <a:cubicBezTo>
                    <a:pt x="1587" y="519"/>
                    <a:pt x="1587" y="519"/>
                    <a:pt x="1587" y="519"/>
                  </a:cubicBezTo>
                  <a:cubicBezTo>
                    <a:pt x="1458" y="479"/>
                    <a:pt x="1458" y="479"/>
                    <a:pt x="1458" y="479"/>
                  </a:cubicBezTo>
                  <a:cubicBezTo>
                    <a:pt x="1587" y="511"/>
                    <a:pt x="1587" y="511"/>
                    <a:pt x="1587" y="511"/>
                  </a:cubicBezTo>
                  <a:cubicBezTo>
                    <a:pt x="1587" y="482"/>
                    <a:pt x="1587" y="482"/>
                    <a:pt x="1587" y="482"/>
                  </a:cubicBezTo>
                  <a:cubicBezTo>
                    <a:pt x="1587" y="421"/>
                    <a:pt x="1637" y="371"/>
                    <a:pt x="1699" y="371"/>
                  </a:cubicBezTo>
                  <a:cubicBezTo>
                    <a:pt x="2369" y="371"/>
                    <a:pt x="2369" y="371"/>
                    <a:pt x="2369" y="371"/>
                  </a:cubicBezTo>
                  <a:cubicBezTo>
                    <a:pt x="1503" y="87"/>
                    <a:pt x="1503" y="87"/>
                    <a:pt x="1503" y="87"/>
                  </a:cubicBezTo>
                  <a:cubicBezTo>
                    <a:pt x="2140" y="252"/>
                    <a:pt x="2140" y="252"/>
                    <a:pt x="2140" y="252"/>
                  </a:cubicBezTo>
                  <a:cubicBezTo>
                    <a:pt x="2165" y="259"/>
                    <a:pt x="2191" y="263"/>
                    <a:pt x="2217" y="263"/>
                  </a:cubicBezTo>
                  <a:cubicBezTo>
                    <a:pt x="2260" y="263"/>
                    <a:pt x="2302" y="251"/>
                    <a:pt x="2328" y="216"/>
                  </a:cubicBezTo>
                  <a:cubicBezTo>
                    <a:pt x="2342" y="198"/>
                    <a:pt x="2352" y="177"/>
                    <a:pt x="2356" y="151"/>
                  </a:cubicBezTo>
                  <a:cubicBezTo>
                    <a:pt x="2356" y="151"/>
                    <a:pt x="2377" y="64"/>
                    <a:pt x="2300"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33">
              <a:extLst>
                <a:ext uri="{FF2B5EF4-FFF2-40B4-BE49-F238E27FC236}">
                  <a16:creationId xmlns:a16="http://schemas.microsoft.com/office/drawing/2014/main" id="{C9EA033A-8EC1-49E3-8BC6-A5CB58FE1FFB}"/>
                </a:ext>
              </a:extLst>
            </p:cNvPr>
            <p:cNvSpPr>
              <a:spLocks noEditPoints="1"/>
            </p:cNvSpPr>
            <p:nvPr/>
          </p:nvSpPr>
          <p:spPr bwMode="auto">
            <a:xfrm>
              <a:off x="4894263" y="3408363"/>
              <a:ext cx="893763" cy="955675"/>
            </a:xfrm>
            <a:custGeom>
              <a:avLst/>
              <a:gdLst>
                <a:gd name="T0" fmla="*/ 0 w 1042"/>
                <a:gd name="T1" fmla="*/ 963 h 1113"/>
                <a:gd name="T2" fmla="*/ 116 w 1042"/>
                <a:gd name="T3" fmla="*/ 856 h 1113"/>
                <a:gd name="T4" fmla="*/ 445 w 1042"/>
                <a:gd name="T5" fmla="*/ 843 h 1113"/>
                <a:gd name="T6" fmla="*/ 459 w 1042"/>
                <a:gd name="T7" fmla="*/ 1099 h 1113"/>
                <a:gd name="T8" fmla="*/ 507 w 1042"/>
                <a:gd name="T9" fmla="*/ 948 h 1113"/>
                <a:gd name="T10" fmla="*/ 775 w 1042"/>
                <a:gd name="T11" fmla="*/ 935 h 1113"/>
                <a:gd name="T12" fmla="*/ 527 w 1042"/>
                <a:gd name="T13" fmla="*/ 880 h 1113"/>
                <a:gd name="T14" fmla="*/ 507 w 1042"/>
                <a:gd name="T15" fmla="*/ 755 h 1113"/>
                <a:gd name="T16" fmla="*/ 459 w 1042"/>
                <a:gd name="T17" fmla="*/ 774 h 1113"/>
                <a:gd name="T18" fmla="*/ 130 w 1042"/>
                <a:gd name="T19" fmla="*/ 788 h 1113"/>
                <a:gd name="T20" fmla="*/ 116 w 1042"/>
                <a:gd name="T21" fmla="*/ 621 h 1113"/>
                <a:gd name="T22" fmla="*/ 810 w 1042"/>
                <a:gd name="T23" fmla="*/ 400 h 1113"/>
                <a:gd name="T24" fmla="*/ 858 w 1042"/>
                <a:gd name="T25" fmla="*/ 791 h 1113"/>
                <a:gd name="T26" fmla="*/ 871 w 1042"/>
                <a:gd name="T27" fmla="*/ 746 h 1113"/>
                <a:gd name="T28" fmla="*/ 1042 w 1042"/>
                <a:gd name="T29" fmla="*/ 692 h 1113"/>
                <a:gd name="T30" fmla="*/ 858 w 1042"/>
                <a:gd name="T31" fmla="*/ 675 h 1113"/>
                <a:gd name="T32" fmla="*/ 810 w 1042"/>
                <a:gd name="T33" fmla="*/ 400 h 1113"/>
                <a:gd name="T34" fmla="*/ 0 w 1042"/>
                <a:gd name="T35" fmla="*/ 561 h 1113"/>
                <a:gd name="T36" fmla="*/ 116 w 1042"/>
                <a:gd name="T37" fmla="*/ 497 h 1113"/>
                <a:gd name="T38" fmla="*/ 445 w 1042"/>
                <a:gd name="T39" fmla="*/ 484 h 1113"/>
                <a:gd name="T40" fmla="*/ 459 w 1042"/>
                <a:gd name="T41" fmla="*/ 688 h 1113"/>
                <a:gd name="T42" fmla="*/ 507 w 1042"/>
                <a:gd name="T43" fmla="*/ 306 h 1113"/>
                <a:gd name="T44" fmla="*/ 459 w 1042"/>
                <a:gd name="T45" fmla="*/ 404 h 1113"/>
                <a:gd name="T46" fmla="*/ 130 w 1042"/>
                <a:gd name="T47" fmla="*/ 417 h 1113"/>
                <a:gd name="T48" fmla="*/ 116 w 1042"/>
                <a:gd name="T49" fmla="*/ 184 h 1113"/>
                <a:gd name="T50" fmla="*/ 782 w 1042"/>
                <a:gd name="T51" fmla="*/ 0 h 1113"/>
                <a:gd name="T52" fmla="*/ 0 w 1042"/>
                <a:gd name="T53" fmla="*/ 111 h 1113"/>
                <a:gd name="T54" fmla="*/ 116 w 1042"/>
                <a:gd name="T55" fmla="*/ 170 h 1113"/>
                <a:gd name="T56" fmla="*/ 130 w 1042"/>
                <a:gd name="T57" fmla="*/ 114 h 1113"/>
                <a:gd name="T58" fmla="*/ 459 w 1042"/>
                <a:gd name="T59" fmla="*/ 127 h 1113"/>
                <a:gd name="T60" fmla="*/ 507 w 1042"/>
                <a:gd name="T61" fmla="*/ 268 h 1113"/>
                <a:gd name="T62" fmla="*/ 527 w 1042"/>
                <a:gd name="T63" fmla="*/ 108 h 1113"/>
                <a:gd name="T64" fmla="*/ 810 w 1042"/>
                <a:gd name="T65" fmla="*/ 128 h 1113"/>
                <a:gd name="T66" fmla="*/ 858 w 1042"/>
                <a:gd name="T67" fmla="*/ 348 h 1113"/>
                <a:gd name="T68" fmla="*/ 876 w 1042"/>
                <a:gd name="T69" fmla="*/ 114 h 1113"/>
                <a:gd name="T70" fmla="*/ 956 w 1042"/>
                <a:gd name="T71" fmla="*/ 66 h 1113"/>
                <a:gd name="T72" fmla="*/ 782 w 1042"/>
                <a:gd name="T73"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2" h="1113">
                  <a:moveTo>
                    <a:pt x="0" y="582"/>
                  </a:moveTo>
                  <a:cubicBezTo>
                    <a:pt x="0" y="963"/>
                    <a:pt x="0" y="963"/>
                    <a:pt x="0" y="963"/>
                  </a:cubicBezTo>
                  <a:cubicBezTo>
                    <a:pt x="116" y="998"/>
                    <a:pt x="116" y="998"/>
                    <a:pt x="116" y="998"/>
                  </a:cubicBezTo>
                  <a:cubicBezTo>
                    <a:pt x="116" y="856"/>
                    <a:pt x="116" y="856"/>
                    <a:pt x="116" y="856"/>
                  </a:cubicBezTo>
                  <a:cubicBezTo>
                    <a:pt x="116" y="849"/>
                    <a:pt x="122" y="843"/>
                    <a:pt x="130" y="843"/>
                  </a:cubicBezTo>
                  <a:cubicBezTo>
                    <a:pt x="445" y="843"/>
                    <a:pt x="445" y="843"/>
                    <a:pt x="445" y="843"/>
                  </a:cubicBezTo>
                  <a:cubicBezTo>
                    <a:pt x="453" y="843"/>
                    <a:pt x="459" y="849"/>
                    <a:pt x="459" y="856"/>
                  </a:cubicBezTo>
                  <a:cubicBezTo>
                    <a:pt x="459" y="1099"/>
                    <a:pt x="459" y="1099"/>
                    <a:pt x="459" y="1099"/>
                  </a:cubicBezTo>
                  <a:cubicBezTo>
                    <a:pt x="507" y="1113"/>
                    <a:pt x="507" y="1113"/>
                    <a:pt x="507" y="1113"/>
                  </a:cubicBezTo>
                  <a:cubicBezTo>
                    <a:pt x="507" y="948"/>
                    <a:pt x="507" y="948"/>
                    <a:pt x="507" y="948"/>
                  </a:cubicBezTo>
                  <a:cubicBezTo>
                    <a:pt x="507" y="941"/>
                    <a:pt x="512" y="935"/>
                    <a:pt x="519" y="935"/>
                  </a:cubicBezTo>
                  <a:cubicBezTo>
                    <a:pt x="775" y="935"/>
                    <a:pt x="775" y="935"/>
                    <a:pt x="775" y="935"/>
                  </a:cubicBezTo>
                  <a:cubicBezTo>
                    <a:pt x="772" y="919"/>
                    <a:pt x="766" y="900"/>
                    <a:pt x="755" y="880"/>
                  </a:cubicBezTo>
                  <a:cubicBezTo>
                    <a:pt x="527" y="880"/>
                    <a:pt x="527" y="880"/>
                    <a:pt x="527" y="880"/>
                  </a:cubicBezTo>
                  <a:cubicBezTo>
                    <a:pt x="516" y="880"/>
                    <a:pt x="507" y="871"/>
                    <a:pt x="507" y="860"/>
                  </a:cubicBezTo>
                  <a:cubicBezTo>
                    <a:pt x="507" y="755"/>
                    <a:pt x="507" y="755"/>
                    <a:pt x="507" y="755"/>
                  </a:cubicBezTo>
                  <a:cubicBezTo>
                    <a:pt x="459" y="738"/>
                    <a:pt x="459" y="738"/>
                    <a:pt x="459" y="738"/>
                  </a:cubicBezTo>
                  <a:cubicBezTo>
                    <a:pt x="459" y="774"/>
                    <a:pt x="459" y="774"/>
                    <a:pt x="459" y="774"/>
                  </a:cubicBezTo>
                  <a:cubicBezTo>
                    <a:pt x="459" y="782"/>
                    <a:pt x="453" y="788"/>
                    <a:pt x="445" y="788"/>
                  </a:cubicBezTo>
                  <a:cubicBezTo>
                    <a:pt x="130" y="788"/>
                    <a:pt x="130" y="788"/>
                    <a:pt x="130" y="788"/>
                  </a:cubicBezTo>
                  <a:cubicBezTo>
                    <a:pt x="122" y="788"/>
                    <a:pt x="116" y="782"/>
                    <a:pt x="116" y="774"/>
                  </a:cubicBezTo>
                  <a:cubicBezTo>
                    <a:pt x="116" y="621"/>
                    <a:pt x="116" y="621"/>
                    <a:pt x="116" y="621"/>
                  </a:cubicBezTo>
                  <a:cubicBezTo>
                    <a:pt x="0" y="582"/>
                    <a:pt x="0" y="582"/>
                    <a:pt x="0" y="582"/>
                  </a:cubicBezTo>
                  <a:moveTo>
                    <a:pt x="810" y="400"/>
                  </a:moveTo>
                  <a:cubicBezTo>
                    <a:pt x="810" y="783"/>
                    <a:pt x="810" y="783"/>
                    <a:pt x="810" y="783"/>
                  </a:cubicBezTo>
                  <a:cubicBezTo>
                    <a:pt x="826" y="786"/>
                    <a:pt x="842" y="789"/>
                    <a:pt x="858" y="791"/>
                  </a:cubicBezTo>
                  <a:cubicBezTo>
                    <a:pt x="858" y="758"/>
                    <a:pt x="858" y="758"/>
                    <a:pt x="858" y="758"/>
                  </a:cubicBezTo>
                  <a:cubicBezTo>
                    <a:pt x="858" y="751"/>
                    <a:pt x="864" y="746"/>
                    <a:pt x="871" y="746"/>
                  </a:cubicBezTo>
                  <a:cubicBezTo>
                    <a:pt x="1010" y="746"/>
                    <a:pt x="1010" y="746"/>
                    <a:pt x="1010" y="746"/>
                  </a:cubicBezTo>
                  <a:cubicBezTo>
                    <a:pt x="1023" y="731"/>
                    <a:pt x="1034" y="712"/>
                    <a:pt x="1042" y="692"/>
                  </a:cubicBezTo>
                  <a:cubicBezTo>
                    <a:pt x="876" y="692"/>
                    <a:pt x="876" y="692"/>
                    <a:pt x="876" y="692"/>
                  </a:cubicBezTo>
                  <a:cubicBezTo>
                    <a:pt x="866" y="692"/>
                    <a:pt x="858" y="684"/>
                    <a:pt x="858" y="675"/>
                  </a:cubicBezTo>
                  <a:cubicBezTo>
                    <a:pt x="858" y="415"/>
                    <a:pt x="858" y="415"/>
                    <a:pt x="858" y="415"/>
                  </a:cubicBezTo>
                  <a:cubicBezTo>
                    <a:pt x="810" y="400"/>
                    <a:pt x="810" y="400"/>
                    <a:pt x="810" y="400"/>
                  </a:cubicBezTo>
                  <a:moveTo>
                    <a:pt x="0" y="148"/>
                  </a:moveTo>
                  <a:cubicBezTo>
                    <a:pt x="0" y="561"/>
                    <a:pt x="0" y="561"/>
                    <a:pt x="0" y="561"/>
                  </a:cubicBezTo>
                  <a:cubicBezTo>
                    <a:pt x="116" y="593"/>
                    <a:pt x="116" y="593"/>
                    <a:pt x="116" y="593"/>
                  </a:cubicBezTo>
                  <a:cubicBezTo>
                    <a:pt x="116" y="497"/>
                    <a:pt x="116" y="497"/>
                    <a:pt x="116" y="497"/>
                  </a:cubicBezTo>
                  <a:cubicBezTo>
                    <a:pt x="116" y="490"/>
                    <a:pt x="122" y="484"/>
                    <a:pt x="130" y="484"/>
                  </a:cubicBezTo>
                  <a:cubicBezTo>
                    <a:pt x="445" y="484"/>
                    <a:pt x="445" y="484"/>
                    <a:pt x="445" y="484"/>
                  </a:cubicBezTo>
                  <a:cubicBezTo>
                    <a:pt x="453" y="484"/>
                    <a:pt x="459" y="490"/>
                    <a:pt x="459" y="497"/>
                  </a:cubicBezTo>
                  <a:cubicBezTo>
                    <a:pt x="459" y="688"/>
                    <a:pt x="459" y="688"/>
                    <a:pt x="459" y="688"/>
                  </a:cubicBezTo>
                  <a:cubicBezTo>
                    <a:pt x="507" y="701"/>
                    <a:pt x="507" y="701"/>
                    <a:pt x="507" y="701"/>
                  </a:cubicBezTo>
                  <a:cubicBezTo>
                    <a:pt x="507" y="306"/>
                    <a:pt x="507" y="306"/>
                    <a:pt x="507" y="306"/>
                  </a:cubicBezTo>
                  <a:cubicBezTo>
                    <a:pt x="459" y="291"/>
                    <a:pt x="459" y="291"/>
                    <a:pt x="459" y="291"/>
                  </a:cubicBezTo>
                  <a:cubicBezTo>
                    <a:pt x="459" y="404"/>
                    <a:pt x="459" y="404"/>
                    <a:pt x="459" y="404"/>
                  </a:cubicBezTo>
                  <a:cubicBezTo>
                    <a:pt x="459" y="412"/>
                    <a:pt x="453" y="417"/>
                    <a:pt x="445" y="417"/>
                  </a:cubicBezTo>
                  <a:cubicBezTo>
                    <a:pt x="130" y="417"/>
                    <a:pt x="130" y="417"/>
                    <a:pt x="130" y="417"/>
                  </a:cubicBezTo>
                  <a:cubicBezTo>
                    <a:pt x="122" y="417"/>
                    <a:pt x="116" y="412"/>
                    <a:pt x="116" y="404"/>
                  </a:cubicBezTo>
                  <a:cubicBezTo>
                    <a:pt x="116" y="184"/>
                    <a:pt x="116" y="184"/>
                    <a:pt x="116" y="184"/>
                  </a:cubicBezTo>
                  <a:cubicBezTo>
                    <a:pt x="0" y="148"/>
                    <a:pt x="0" y="148"/>
                    <a:pt x="0" y="148"/>
                  </a:cubicBezTo>
                  <a:moveTo>
                    <a:pt x="782" y="0"/>
                  </a:moveTo>
                  <a:cubicBezTo>
                    <a:pt x="112" y="0"/>
                    <a:pt x="112" y="0"/>
                    <a:pt x="112" y="0"/>
                  </a:cubicBezTo>
                  <a:cubicBezTo>
                    <a:pt x="50" y="0"/>
                    <a:pt x="0" y="50"/>
                    <a:pt x="0" y="111"/>
                  </a:cubicBezTo>
                  <a:cubicBezTo>
                    <a:pt x="0" y="140"/>
                    <a:pt x="0" y="140"/>
                    <a:pt x="0" y="140"/>
                  </a:cubicBezTo>
                  <a:cubicBezTo>
                    <a:pt x="116" y="170"/>
                    <a:pt x="116" y="170"/>
                    <a:pt x="116" y="170"/>
                  </a:cubicBezTo>
                  <a:cubicBezTo>
                    <a:pt x="116" y="127"/>
                    <a:pt x="116" y="127"/>
                    <a:pt x="116" y="127"/>
                  </a:cubicBezTo>
                  <a:cubicBezTo>
                    <a:pt x="116" y="120"/>
                    <a:pt x="122" y="114"/>
                    <a:pt x="130" y="114"/>
                  </a:cubicBezTo>
                  <a:cubicBezTo>
                    <a:pt x="445" y="114"/>
                    <a:pt x="445" y="114"/>
                    <a:pt x="445" y="114"/>
                  </a:cubicBezTo>
                  <a:cubicBezTo>
                    <a:pt x="453" y="114"/>
                    <a:pt x="459" y="120"/>
                    <a:pt x="459" y="127"/>
                  </a:cubicBezTo>
                  <a:cubicBezTo>
                    <a:pt x="459" y="256"/>
                    <a:pt x="459" y="256"/>
                    <a:pt x="459" y="256"/>
                  </a:cubicBezTo>
                  <a:cubicBezTo>
                    <a:pt x="507" y="268"/>
                    <a:pt x="507" y="268"/>
                    <a:pt x="507" y="268"/>
                  </a:cubicBezTo>
                  <a:cubicBezTo>
                    <a:pt x="507" y="128"/>
                    <a:pt x="507" y="128"/>
                    <a:pt x="507" y="128"/>
                  </a:cubicBezTo>
                  <a:cubicBezTo>
                    <a:pt x="507" y="117"/>
                    <a:pt x="516" y="108"/>
                    <a:pt x="527" y="108"/>
                  </a:cubicBezTo>
                  <a:cubicBezTo>
                    <a:pt x="790" y="108"/>
                    <a:pt x="790" y="108"/>
                    <a:pt x="790" y="108"/>
                  </a:cubicBezTo>
                  <a:cubicBezTo>
                    <a:pt x="801" y="108"/>
                    <a:pt x="810" y="117"/>
                    <a:pt x="810" y="128"/>
                  </a:cubicBezTo>
                  <a:cubicBezTo>
                    <a:pt x="810" y="342"/>
                    <a:pt x="810" y="342"/>
                    <a:pt x="810" y="342"/>
                  </a:cubicBezTo>
                  <a:cubicBezTo>
                    <a:pt x="826" y="345"/>
                    <a:pt x="842" y="347"/>
                    <a:pt x="858" y="348"/>
                  </a:cubicBezTo>
                  <a:cubicBezTo>
                    <a:pt x="858" y="131"/>
                    <a:pt x="858" y="131"/>
                    <a:pt x="858" y="131"/>
                  </a:cubicBezTo>
                  <a:cubicBezTo>
                    <a:pt x="858" y="121"/>
                    <a:pt x="866" y="114"/>
                    <a:pt x="876" y="114"/>
                  </a:cubicBezTo>
                  <a:cubicBezTo>
                    <a:pt x="1011" y="114"/>
                    <a:pt x="1011" y="114"/>
                    <a:pt x="1011" y="114"/>
                  </a:cubicBezTo>
                  <a:cubicBezTo>
                    <a:pt x="998" y="98"/>
                    <a:pt x="980" y="82"/>
                    <a:pt x="956" y="66"/>
                  </a:cubicBezTo>
                  <a:cubicBezTo>
                    <a:pt x="934" y="52"/>
                    <a:pt x="870" y="28"/>
                    <a:pt x="845" y="20"/>
                  </a:cubicBezTo>
                  <a:cubicBezTo>
                    <a:pt x="782" y="0"/>
                    <a:pt x="782" y="0"/>
                    <a:pt x="782"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34">
              <a:extLst>
                <a:ext uri="{FF2B5EF4-FFF2-40B4-BE49-F238E27FC236}">
                  <a16:creationId xmlns:a16="http://schemas.microsoft.com/office/drawing/2014/main" id="{C0B75DA0-1870-4539-AB01-3610B59396C5}"/>
                </a:ext>
              </a:extLst>
            </p:cNvPr>
            <p:cNvSpPr>
              <a:spLocks/>
            </p:cNvSpPr>
            <p:nvPr/>
          </p:nvSpPr>
          <p:spPr bwMode="auto">
            <a:xfrm>
              <a:off x="5629276" y="4048125"/>
              <a:ext cx="130175" cy="41275"/>
            </a:xfrm>
            <a:custGeom>
              <a:avLst/>
              <a:gdLst>
                <a:gd name="T0" fmla="*/ 152 w 152"/>
                <a:gd name="T1" fmla="*/ 0 h 47"/>
                <a:gd name="T2" fmla="*/ 13 w 152"/>
                <a:gd name="T3" fmla="*/ 0 h 47"/>
                <a:gd name="T4" fmla="*/ 0 w 152"/>
                <a:gd name="T5" fmla="*/ 12 h 47"/>
                <a:gd name="T6" fmla="*/ 0 w 152"/>
                <a:gd name="T7" fmla="*/ 45 h 47"/>
                <a:gd name="T8" fmla="*/ 40 w 152"/>
                <a:gd name="T9" fmla="*/ 47 h 47"/>
                <a:gd name="T10" fmla="*/ 120 w 152"/>
                <a:gd name="T11" fmla="*/ 29 h 47"/>
                <a:gd name="T12" fmla="*/ 152 w 1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2" h="47">
                  <a:moveTo>
                    <a:pt x="152" y="0"/>
                  </a:moveTo>
                  <a:cubicBezTo>
                    <a:pt x="13" y="0"/>
                    <a:pt x="13" y="0"/>
                    <a:pt x="13" y="0"/>
                  </a:cubicBezTo>
                  <a:cubicBezTo>
                    <a:pt x="6" y="0"/>
                    <a:pt x="0" y="5"/>
                    <a:pt x="0" y="12"/>
                  </a:cubicBezTo>
                  <a:cubicBezTo>
                    <a:pt x="0" y="45"/>
                    <a:pt x="0" y="45"/>
                    <a:pt x="0" y="45"/>
                  </a:cubicBezTo>
                  <a:cubicBezTo>
                    <a:pt x="14" y="46"/>
                    <a:pt x="27" y="47"/>
                    <a:pt x="40" y="47"/>
                  </a:cubicBezTo>
                  <a:cubicBezTo>
                    <a:pt x="71" y="47"/>
                    <a:pt x="100" y="42"/>
                    <a:pt x="120" y="29"/>
                  </a:cubicBezTo>
                  <a:cubicBezTo>
                    <a:pt x="131" y="21"/>
                    <a:pt x="142" y="11"/>
                    <a:pt x="152"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35">
              <a:extLst>
                <a:ext uri="{FF2B5EF4-FFF2-40B4-BE49-F238E27FC236}">
                  <a16:creationId xmlns:a16="http://schemas.microsoft.com/office/drawing/2014/main" id="{C3558B3A-8BAB-4187-A3B5-55A38CB57A4B}"/>
                </a:ext>
              </a:extLst>
            </p:cNvPr>
            <p:cNvSpPr>
              <a:spLocks/>
            </p:cNvSpPr>
            <p:nvPr/>
          </p:nvSpPr>
          <p:spPr bwMode="auto">
            <a:xfrm>
              <a:off x="5329238" y="4210050"/>
              <a:ext cx="233363" cy="165100"/>
            </a:xfrm>
            <a:custGeom>
              <a:avLst/>
              <a:gdLst>
                <a:gd name="T0" fmla="*/ 268 w 273"/>
                <a:gd name="T1" fmla="*/ 0 h 192"/>
                <a:gd name="T2" fmla="*/ 12 w 273"/>
                <a:gd name="T3" fmla="*/ 0 h 192"/>
                <a:gd name="T4" fmla="*/ 0 w 273"/>
                <a:gd name="T5" fmla="*/ 13 h 192"/>
                <a:gd name="T6" fmla="*/ 0 w 273"/>
                <a:gd name="T7" fmla="*/ 178 h 192"/>
                <a:gd name="T8" fmla="*/ 14 w 273"/>
                <a:gd name="T9" fmla="*/ 183 h 192"/>
                <a:gd name="T10" fmla="*/ 80 w 273"/>
                <a:gd name="T11" fmla="*/ 192 h 192"/>
                <a:gd name="T12" fmla="*/ 134 w 273"/>
                <a:gd name="T13" fmla="*/ 186 h 192"/>
                <a:gd name="T14" fmla="*/ 267 w 273"/>
                <a:gd name="T15" fmla="*/ 51 h 192"/>
                <a:gd name="T16" fmla="*/ 268 w 27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92">
                  <a:moveTo>
                    <a:pt x="268" y="0"/>
                  </a:moveTo>
                  <a:cubicBezTo>
                    <a:pt x="12" y="0"/>
                    <a:pt x="12" y="0"/>
                    <a:pt x="12" y="0"/>
                  </a:cubicBezTo>
                  <a:cubicBezTo>
                    <a:pt x="5" y="0"/>
                    <a:pt x="0" y="6"/>
                    <a:pt x="0" y="13"/>
                  </a:cubicBezTo>
                  <a:cubicBezTo>
                    <a:pt x="0" y="178"/>
                    <a:pt x="0" y="178"/>
                    <a:pt x="0" y="178"/>
                  </a:cubicBezTo>
                  <a:cubicBezTo>
                    <a:pt x="14" y="183"/>
                    <a:pt x="14" y="183"/>
                    <a:pt x="14" y="183"/>
                  </a:cubicBezTo>
                  <a:cubicBezTo>
                    <a:pt x="36" y="189"/>
                    <a:pt x="58" y="192"/>
                    <a:pt x="80" y="192"/>
                  </a:cubicBezTo>
                  <a:cubicBezTo>
                    <a:pt x="98" y="192"/>
                    <a:pt x="116" y="190"/>
                    <a:pt x="134" y="186"/>
                  </a:cubicBezTo>
                  <a:cubicBezTo>
                    <a:pt x="186" y="173"/>
                    <a:pt x="245" y="138"/>
                    <a:pt x="267" y="51"/>
                  </a:cubicBezTo>
                  <a:cubicBezTo>
                    <a:pt x="267" y="51"/>
                    <a:pt x="273" y="31"/>
                    <a:pt x="26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36">
              <a:extLst>
                <a:ext uri="{FF2B5EF4-FFF2-40B4-BE49-F238E27FC236}">
                  <a16:creationId xmlns:a16="http://schemas.microsoft.com/office/drawing/2014/main" id="{7CEE3D31-582E-4CD3-AC5D-E7CB2B239D54}"/>
                </a:ext>
              </a:extLst>
            </p:cNvPr>
            <p:cNvSpPr>
              <a:spLocks noEditPoints="1"/>
            </p:cNvSpPr>
            <p:nvPr/>
          </p:nvSpPr>
          <p:spPr bwMode="auto">
            <a:xfrm>
              <a:off x="4994276" y="3506788"/>
              <a:ext cx="293688" cy="260350"/>
            </a:xfrm>
            <a:custGeom>
              <a:avLst/>
              <a:gdLst>
                <a:gd name="T0" fmla="*/ 0 w 343"/>
                <a:gd name="T1" fmla="*/ 70 h 303"/>
                <a:gd name="T2" fmla="*/ 0 w 343"/>
                <a:gd name="T3" fmla="*/ 290 h 303"/>
                <a:gd name="T4" fmla="*/ 14 w 343"/>
                <a:gd name="T5" fmla="*/ 303 h 303"/>
                <a:gd name="T6" fmla="*/ 329 w 343"/>
                <a:gd name="T7" fmla="*/ 303 h 303"/>
                <a:gd name="T8" fmla="*/ 343 w 343"/>
                <a:gd name="T9" fmla="*/ 290 h 303"/>
                <a:gd name="T10" fmla="*/ 343 w 343"/>
                <a:gd name="T11" fmla="*/ 177 h 303"/>
                <a:gd name="T12" fmla="*/ 0 w 343"/>
                <a:gd name="T13" fmla="*/ 70 h 303"/>
                <a:gd name="T14" fmla="*/ 329 w 343"/>
                <a:gd name="T15" fmla="*/ 0 h 303"/>
                <a:gd name="T16" fmla="*/ 14 w 343"/>
                <a:gd name="T17" fmla="*/ 0 h 303"/>
                <a:gd name="T18" fmla="*/ 0 w 343"/>
                <a:gd name="T19" fmla="*/ 13 h 303"/>
                <a:gd name="T20" fmla="*/ 0 w 343"/>
                <a:gd name="T21" fmla="*/ 56 h 303"/>
                <a:gd name="T22" fmla="*/ 343 w 343"/>
                <a:gd name="T23" fmla="*/ 142 h 303"/>
                <a:gd name="T24" fmla="*/ 343 w 343"/>
                <a:gd name="T25" fmla="*/ 13 h 303"/>
                <a:gd name="T26" fmla="*/ 329 w 343"/>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3">
                  <a:moveTo>
                    <a:pt x="0" y="70"/>
                  </a:moveTo>
                  <a:cubicBezTo>
                    <a:pt x="0" y="290"/>
                    <a:pt x="0" y="290"/>
                    <a:pt x="0" y="290"/>
                  </a:cubicBezTo>
                  <a:cubicBezTo>
                    <a:pt x="0" y="298"/>
                    <a:pt x="6" y="303"/>
                    <a:pt x="14" y="303"/>
                  </a:cubicBezTo>
                  <a:cubicBezTo>
                    <a:pt x="329" y="303"/>
                    <a:pt x="329" y="303"/>
                    <a:pt x="329" y="303"/>
                  </a:cubicBezTo>
                  <a:cubicBezTo>
                    <a:pt x="337" y="303"/>
                    <a:pt x="343" y="298"/>
                    <a:pt x="343" y="290"/>
                  </a:cubicBezTo>
                  <a:cubicBezTo>
                    <a:pt x="343" y="177"/>
                    <a:pt x="343" y="177"/>
                    <a:pt x="343" y="177"/>
                  </a:cubicBezTo>
                  <a:cubicBezTo>
                    <a:pt x="0" y="70"/>
                    <a:pt x="0" y="70"/>
                    <a:pt x="0" y="70"/>
                  </a:cubicBezTo>
                  <a:moveTo>
                    <a:pt x="329" y="0"/>
                  </a:moveTo>
                  <a:cubicBezTo>
                    <a:pt x="14" y="0"/>
                    <a:pt x="14" y="0"/>
                    <a:pt x="14" y="0"/>
                  </a:cubicBezTo>
                  <a:cubicBezTo>
                    <a:pt x="6" y="0"/>
                    <a:pt x="0" y="6"/>
                    <a:pt x="0" y="13"/>
                  </a:cubicBezTo>
                  <a:cubicBezTo>
                    <a:pt x="0" y="56"/>
                    <a:pt x="0" y="56"/>
                    <a:pt x="0" y="56"/>
                  </a:cubicBezTo>
                  <a:cubicBezTo>
                    <a:pt x="343" y="142"/>
                    <a:pt x="343" y="142"/>
                    <a:pt x="343" y="142"/>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37">
              <a:extLst>
                <a:ext uri="{FF2B5EF4-FFF2-40B4-BE49-F238E27FC236}">
                  <a16:creationId xmlns:a16="http://schemas.microsoft.com/office/drawing/2014/main" id="{1520B8D0-86D4-47AE-9637-1DA1504F2E85}"/>
                </a:ext>
              </a:extLst>
            </p:cNvPr>
            <p:cNvSpPr>
              <a:spLocks noEditPoints="1"/>
            </p:cNvSpPr>
            <p:nvPr/>
          </p:nvSpPr>
          <p:spPr bwMode="auto">
            <a:xfrm>
              <a:off x="4994276" y="3824288"/>
              <a:ext cx="293688" cy="260350"/>
            </a:xfrm>
            <a:custGeom>
              <a:avLst/>
              <a:gdLst>
                <a:gd name="T0" fmla="*/ 0 w 343"/>
                <a:gd name="T1" fmla="*/ 137 h 304"/>
                <a:gd name="T2" fmla="*/ 0 w 343"/>
                <a:gd name="T3" fmla="*/ 290 h 304"/>
                <a:gd name="T4" fmla="*/ 14 w 343"/>
                <a:gd name="T5" fmla="*/ 304 h 304"/>
                <a:gd name="T6" fmla="*/ 329 w 343"/>
                <a:gd name="T7" fmla="*/ 304 h 304"/>
                <a:gd name="T8" fmla="*/ 343 w 343"/>
                <a:gd name="T9" fmla="*/ 290 h 304"/>
                <a:gd name="T10" fmla="*/ 343 w 343"/>
                <a:gd name="T11" fmla="*/ 254 h 304"/>
                <a:gd name="T12" fmla="*/ 0 w 343"/>
                <a:gd name="T13" fmla="*/ 137 h 304"/>
                <a:gd name="T14" fmla="*/ 329 w 343"/>
                <a:gd name="T15" fmla="*/ 0 h 304"/>
                <a:gd name="T16" fmla="*/ 14 w 343"/>
                <a:gd name="T17" fmla="*/ 0 h 304"/>
                <a:gd name="T18" fmla="*/ 0 w 343"/>
                <a:gd name="T19" fmla="*/ 13 h 304"/>
                <a:gd name="T20" fmla="*/ 0 w 343"/>
                <a:gd name="T21" fmla="*/ 109 h 304"/>
                <a:gd name="T22" fmla="*/ 343 w 343"/>
                <a:gd name="T23" fmla="*/ 204 h 304"/>
                <a:gd name="T24" fmla="*/ 343 w 343"/>
                <a:gd name="T25" fmla="*/ 13 h 304"/>
                <a:gd name="T26" fmla="*/ 329 w 343"/>
                <a:gd name="T2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4">
                  <a:moveTo>
                    <a:pt x="0" y="137"/>
                  </a:moveTo>
                  <a:cubicBezTo>
                    <a:pt x="0" y="290"/>
                    <a:pt x="0" y="290"/>
                    <a:pt x="0" y="290"/>
                  </a:cubicBezTo>
                  <a:cubicBezTo>
                    <a:pt x="0" y="298"/>
                    <a:pt x="6" y="304"/>
                    <a:pt x="14" y="304"/>
                  </a:cubicBezTo>
                  <a:cubicBezTo>
                    <a:pt x="329" y="304"/>
                    <a:pt x="329" y="304"/>
                    <a:pt x="329" y="304"/>
                  </a:cubicBezTo>
                  <a:cubicBezTo>
                    <a:pt x="337" y="304"/>
                    <a:pt x="343" y="298"/>
                    <a:pt x="343" y="290"/>
                  </a:cubicBezTo>
                  <a:cubicBezTo>
                    <a:pt x="343" y="254"/>
                    <a:pt x="343" y="254"/>
                    <a:pt x="343" y="254"/>
                  </a:cubicBezTo>
                  <a:cubicBezTo>
                    <a:pt x="0" y="137"/>
                    <a:pt x="0" y="137"/>
                    <a:pt x="0" y="137"/>
                  </a:cubicBezTo>
                  <a:moveTo>
                    <a:pt x="329" y="0"/>
                  </a:moveTo>
                  <a:cubicBezTo>
                    <a:pt x="14" y="0"/>
                    <a:pt x="14" y="0"/>
                    <a:pt x="14" y="0"/>
                  </a:cubicBezTo>
                  <a:cubicBezTo>
                    <a:pt x="6" y="0"/>
                    <a:pt x="0" y="6"/>
                    <a:pt x="0" y="13"/>
                  </a:cubicBezTo>
                  <a:cubicBezTo>
                    <a:pt x="0" y="109"/>
                    <a:pt x="0" y="109"/>
                    <a:pt x="0" y="109"/>
                  </a:cubicBezTo>
                  <a:cubicBezTo>
                    <a:pt x="343" y="204"/>
                    <a:pt x="343" y="204"/>
                    <a:pt x="343" y="204"/>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38">
              <a:extLst>
                <a:ext uri="{FF2B5EF4-FFF2-40B4-BE49-F238E27FC236}">
                  <a16:creationId xmlns:a16="http://schemas.microsoft.com/office/drawing/2014/main" id="{01C25305-824D-4BC7-8F85-73A284F72688}"/>
                </a:ext>
              </a:extLst>
            </p:cNvPr>
            <p:cNvSpPr>
              <a:spLocks/>
            </p:cNvSpPr>
            <p:nvPr/>
          </p:nvSpPr>
          <p:spPr bwMode="auto">
            <a:xfrm>
              <a:off x="4994276" y="4132263"/>
              <a:ext cx="293688" cy="219075"/>
            </a:xfrm>
            <a:custGeom>
              <a:avLst/>
              <a:gdLst>
                <a:gd name="T0" fmla="*/ 329 w 343"/>
                <a:gd name="T1" fmla="*/ 0 h 256"/>
                <a:gd name="T2" fmla="*/ 14 w 343"/>
                <a:gd name="T3" fmla="*/ 0 h 256"/>
                <a:gd name="T4" fmla="*/ 0 w 343"/>
                <a:gd name="T5" fmla="*/ 13 h 256"/>
                <a:gd name="T6" fmla="*/ 0 w 343"/>
                <a:gd name="T7" fmla="*/ 155 h 256"/>
                <a:gd name="T8" fmla="*/ 343 w 343"/>
                <a:gd name="T9" fmla="*/ 256 h 256"/>
                <a:gd name="T10" fmla="*/ 343 w 343"/>
                <a:gd name="T11" fmla="*/ 13 h 256"/>
                <a:gd name="T12" fmla="*/ 329 w 343"/>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43" h="256">
                  <a:moveTo>
                    <a:pt x="329" y="0"/>
                  </a:moveTo>
                  <a:cubicBezTo>
                    <a:pt x="14" y="0"/>
                    <a:pt x="14" y="0"/>
                    <a:pt x="14" y="0"/>
                  </a:cubicBezTo>
                  <a:cubicBezTo>
                    <a:pt x="6" y="0"/>
                    <a:pt x="0" y="6"/>
                    <a:pt x="0" y="13"/>
                  </a:cubicBezTo>
                  <a:cubicBezTo>
                    <a:pt x="0" y="155"/>
                    <a:pt x="0" y="155"/>
                    <a:pt x="0" y="155"/>
                  </a:cubicBezTo>
                  <a:cubicBezTo>
                    <a:pt x="343" y="256"/>
                    <a:pt x="343" y="256"/>
                    <a:pt x="343" y="256"/>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39">
              <a:extLst>
                <a:ext uri="{FF2B5EF4-FFF2-40B4-BE49-F238E27FC236}">
                  <a16:creationId xmlns:a16="http://schemas.microsoft.com/office/drawing/2014/main" id="{7B22EE1E-F06D-42A5-9CFB-4E10CEBEA926}"/>
                </a:ext>
              </a:extLst>
            </p:cNvPr>
            <p:cNvSpPr>
              <a:spLocks noEditPoints="1"/>
            </p:cNvSpPr>
            <p:nvPr/>
          </p:nvSpPr>
          <p:spPr bwMode="auto">
            <a:xfrm>
              <a:off x="5629276" y="3506788"/>
              <a:ext cx="177800" cy="495300"/>
            </a:xfrm>
            <a:custGeom>
              <a:avLst/>
              <a:gdLst>
                <a:gd name="T0" fmla="*/ 0 w 207"/>
                <a:gd name="T1" fmla="*/ 301 h 578"/>
                <a:gd name="T2" fmla="*/ 0 w 207"/>
                <a:gd name="T3" fmla="*/ 561 h 578"/>
                <a:gd name="T4" fmla="*/ 18 w 207"/>
                <a:gd name="T5" fmla="*/ 578 h 578"/>
                <a:gd name="T6" fmla="*/ 184 w 207"/>
                <a:gd name="T7" fmla="*/ 578 h 578"/>
                <a:gd name="T8" fmla="*/ 202 w 207"/>
                <a:gd name="T9" fmla="*/ 494 h 578"/>
                <a:gd name="T10" fmla="*/ 47 w 207"/>
                <a:gd name="T11" fmla="*/ 316 h 578"/>
                <a:gd name="T12" fmla="*/ 0 w 207"/>
                <a:gd name="T13" fmla="*/ 301 h 578"/>
                <a:gd name="T14" fmla="*/ 153 w 207"/>
                <a:gd name="T15" fmla="*/ 0 h 578"/>
                <a:gd name="T16" fmla="*/ 18 w 207"/>
                <a:gd name="T17" fmla="*/ 0 h 578"/>
                <a:gd name="T18" fmla="*/ 0 w 207"/>
                <a:gd name="T19" fmla="*/ 17 h 578"/>
                <a:gd name="T20" fmla="*/ 0 w 207"/>
                <a:gd name="T21" fmla="*/ 234 h 578"/>
                <a:gd name="T22" fmla="*/ 38 w 207"/>
                <a:gd name="T23" fmla="*/ 236 h 578"/>
                <a:gd name="T24" fmla="*/ 153 w 207"/>
                <a:gd name="T25" fmla="*/ 196 h 578"/>
                <a:gd name="T26" fmla="*/ 179 w 207"/>
                <a:gd name="T27" fmla="*/ 123 h 578"/>
                <a:gd name="T28" fmla="*/ 153 w 207"/>
                <a:gd name="T2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578">
                  <a:moveTo>
                    <a:pt x="0" y="301"/>
                  </a:moveTo>
                  <a:cubicBezTo>
                    <a:pt x="0" y="561"/>
                    <a:pt x="0" y="561"/>
                    <a:pt x="0" y="561"/>
                  </a:cubicBezTo>
                  <a:cubicBezTo>
                    <a:pt x="0" y="570"/>
                    <a:pt x="8" y="578"/>
                    <a:pt x="18" y="578"/>
                  </a:cubicBezTo>
                  <a:cubicBezTo>
                    <a:pt x="184" y="578"/>
                    <a:pt x="184" y="578"/>
                    <a:pt x="184" y="578"/>
                  </a:cubicBezTo>
                  <a:cubicBezTo>
                    <a:pt x="195" y="552"/>
                    <a:pt x="202" y="523"/>
                    <a:pt x="202" y="494"/>
                  </a:cubicBezTo>
                  <a:cubicBezTo>
                    <a:pt x="202" y="494"/>
                    <a:pt x="193" y="373"/>
                    <a:pt x="47" y="316"/>
                  </a:cubicBezTo>
                  <a:cubicBezTo>
                    <a:pt x="0" y="301"/>
                    <a:pt x="0" y="301"/>
                    <a:pt x="0" y="301"/>
                  </a:cubicBezTo>
                  <a:moveTo>
                    <a:pt x="153" y="0"/>
                  </a:moveTo>
                  <a:cubicBezTo>
                    <a:pt x="18" y="0"/>
                    <a:pt x="18" y="0"/>
                    <a:pt x="18" y="0"/>
                  </a:cubicBezTo>
                  <a:cubicBezTo>
                    <a:pt x="8" y="0"/>
                    <a:pt x="0" y="7"/>
                    <a:pt x="0" y="17"/>
                  </a:cubicBezTo>
                  <a:cubicBezTo>
                    <a:pt x="0" y="234"/>
                    <a:pt x="0" y="234"/>
                    <a:pt x="0" y="234"/>
                  </a:cubicBezTo>
                  <a:cubicBezTo>
                    <a:pt x="13" y="235"/>
                    <a:pt x="26" y="236"/>
                    <a:pt x="38" y="236"/>
                  </a:cubicBezTo>
                  <a:cubicBezTo>
                    <a:pt x="86" y="236"/>
                    <a:pt x="131" y="226"/>
                    <a:pt x="153" y="196"/>
                  </a:cubicBezTo>
                  <a:cubicBezTo>
                    <a:pt x="166" y="177"/>
                    <a:pt x="174" y="150"/>
                    <a:pt x="179" y="123"/>
                  </a:cubicBezTo>
                  <a:cubicBezTo>
                    <a:pt x="179" y="123"/>
                    <a:pt x="207" y="64"/>
                    <a:pt x="15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40">
              <a:extLst>
                <a:ext uri="{FF2B5EF4-FFF2-40B4-BE49-F238E27FC236}">
                  <a16:creationId xmlns:a16="http://schemas.microsoft.com/office/drawing/2014/main" id="{35DD4EE4-3997-4798-AAD2-C3919EA7F5BC}"/>
                </a:ext>
              </a:extLst>
            </p:cNvPr>
            <p:cNvSpPr>
              <a:spLocks noEditPoints="1"/>
            </p:cNvSpPr>
            <p:nvPr/>
          </p:nvSpPr>
          <p:spPr bwMode="auto">
            <a:xfrm>
              <a:off x="5329238" y="3502025"/>
              <a:ext cx="258763" cy="661988"/>
            </a:xfrm>
            <a:custGeom>
              <a:avLst/>
              <a:gdLst>
                <a:gd name="T0" fmla="*/ 0 w 303"/>
                <a:gd name="T1" fmla="*/ 647 h 772"/>
                <a:gd name="T2" fmla="*/ 0 w 303"/>
                <a:gd name="T3" fmla="*/ 752 h 772"/>
                <a:gd name="T4" fmla="*/ 20 w 303"/>
                <a:gd name="T5" fmla="*/ 772 h 772"/>
                <a:gd name="T6" fmla="*/ 248 w 303"/>
                <a:gd name="T7" fmla="*/ 772 h 772"/>
                <a:gd name="T8" fmla="*/ 248 w 303"/>
                <a:gd name="T9" fmla="*/ 771 h 772"/>
                <a:gd name="T10" fmla="*/ 115 w 303"/>
                <a:gd name="T11" fmla="*/ 686 h 772"/>
                <a:gd name="T12" fmla="*/ 0 w 303"/>
                <a:gd name="T13" fmla="*/ 647 h 772"/>
                <a:gd name="T14" fmla="*/ 0 w 303"/>
                <a:gd name="T15" fmla="*/ 198 h 772"/>
                <a:gd name="T16" fmla="*/ 0 w 303"/>
                <a:gd name="T17" fmla="*/ 593 h 772"/>
                <a:gd name="T18" fmla="*/ 249 w 303"/>
                <a:gd name="T19" fmla="*/ 662 h 772"/>
                <a:gd name="T20" fmla="*/ 303 w 303"/>
                <a:gd name="T21" fmla="*/ 675 h 772"/>
                <a:gd name="T22" fmla="*/ 303 w 303"/>
                <a:gd name="T23" fmla="*/ 292 h 772"/>
                <a:gd name="T24" fmla="*/ 0 w 303"/>
                <a:gd name="T25" fmla="*/ 198 h 772"/>
                <a:gd name="T26" fmla="*/ 283 w 303"/>
                <a:gd name="T27" fmla="*/ 0 h 772"/>
                <a:gd name="T28" fmla="*/ 20 w 303"/>
                <a:gd name="T29" fmla="*/ 0 h 772"/>
                <a:gd name="T30" fmla="*/ 0 w 303"/>
                <a:gd name="T31" fmla="*/ 20 h 772"/>
                <a:gd name="T32" fmla="*/ 0 w 303"/>
                <a:gd name="T33" fmla="*/ 160 h 772"/>
                <a:gd name="T34" fmla="*/ 219 w 303"/>
                <a:gd name="T35" fmla="*/ 215 h 772"/>
                <a:gd name="T36" fmla="*/ 303 w 303"/>
                <a:gd name="T37" fmla="*/ 234 h 772"/>
                <a:gd name="T38" fmla="*/ 303 w 303"/>
                <a:gd name="T39" fmla="*/ 20 h 772"/>
                <a:gd name="T40" fmla="*/ 283 w 303"/>
                <a:gd name="T4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772">
                  <a:moveTo>
                    <a:pt x="0" y="647"/>
                  </a:moveTo>
                  <a:cubicBezTo>
                    <a:pt x="0" y="752"/>
                    <a:pt x="0" y="752"/>
                    <a:pt x="0" y="752"/>
                  </a:cubicBezTo>
                  <a:cubicBezTo>
                    <a:pt x="0" y="763"/>
                    <a:pt x="9" y="772"/>
                    <a:pt x="20" y="772"/>
                  </a:cubicBezTo>
                  <a:cubicBezTo>
                    <a:pt x="248" y="772"/>
                    <a:pt x="248" y="772"/>
                    <a:pt x="248" y="772"/>
                  </a:cubicBezTo>
                  <a:cubicBezTo>
                    <a:pt x="248" y="772"/>
                    <a:pt x="248" y="772"/>
                    <a:pt x="248" y="771"/>
                  </a:cubicBezTo>
                  <a:cubicBezTo>
                    <a:pt x="220" y="720"/>
                    <a:pt x="171" y="703"/>
                    <a:pt x="115" y="686"/>
                  </a:cubicBezTo>
                  <a:cubicBezTo>
                    <a:pt x="0" y="647"/>
                    <a:pt x="0" y="647"/>
                    <a:pt x="0" y="647"/>
                  </a:cubicBezTo>
                  <a:moveTo>
                    <a:pt x="0" y="198"/>
                  </a:moveTo>
                  <a:cubicBezTo>
                    <a:pt x="0" y="593"/>
                    <a:pt x="0" y="593"/>
                    <a:pt x="0" y="593"/>
                  </a:cubicBezTo>
                  <a:cubicBezTo>
                    <a:pt x="249" y="662"/>
                    <a:pt x="249" y="662"/>
                    <a:pt x="249" y="662"/>
                  </a:cubicBezTo>
                  <a:cubicBezTo>
                    <a:pt x="264" y="666"/>
                    <a:pt x="283" y="671"/>
                    <a:pt x="303" y="675"/>
                  </a:cubicBezTo>
                  <a:cubicBezTo>
                    <a:pt x="303" y="292"/>
                    <a:pt x="303" y="292"/>
                    <a:pt x="303" y="292"/>
                  </a:cubicBezTo>
                  <a:cubicBezTo>
                    <a:pt x="0" y="198"/>
                    <a:pt x="0" y="198"/>
                    <a:pt x="0" y="198"/>
                  </a:cubicBezTo>
                  <a:moveTo>
                    <a:pt x="283" y="0"/>
                  </a:moveTo>
                  <a:cubicBezTo>
                    <a:pt x="20" y="0"/>
                    <a:pt x="20" y="0"/>
                    <a:pt x="20" y="0"/>
                  </a:cubicBezTo>
                  <a:cubicBezTo>
                    <a:pt x="9" y="0"/>
                    <a:pt x="0" y="9"/>
                    <a:pt x="0" y="20"/>
                  </a:cubicBezTo>
                  <a:cubicBezTo>
                    <a:pt x="0" y="160"/>
                    <a:pt x="0" y="160"/>
                    <a:pt x="0" y="160"/>
                  </a:cubicBezTo>
                  <a:cubicBezTo>
                    <a:pt x="219" y="215"/>
                    <a:pt x="219" y="215"/>
                    <a:pt x="219" y="215"/>
                  </a:cubicBezTo>
                  <a:cubicBezTo>
                    <a:pt x="240" y="221"/>
                    <a:pt x="270" y="228"/>
                    <a:pt x="303" y="234"/>
                  </a:cubicBezTo>
                  <a:cubicBezTo>
                    <a:pt x="303" y="20"/>
                    <a:pt x="303" y="20"/>
                    <a:pt x="303" y="20"/>
                  </a:cubicBezTo>
                  <a:cubicBezTo>
                    <a:pt x="303" y="9"/>
                    <a:pt x="294" y="0"/>
                    <a:pt x="28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41">
              <a:extLst>
                <a:ext uri="{FF2B5EF4-FFF2-40B4-BE49-F238E27FC236}">
                  <a16:creationId xmlns:a16="http://schemas.microsoft.com/office/drawing/2014/main" id="{52E7FE56-D853-4EBD-A788-6DEEB5216DEC}"/>
                </a:ext>
              </a:extLst>
            </p:cNvPr>
            <p:cNvSpPr>
              <a:spLocks/>
            </p:cNvSpPr>
            <p:nvPr/>
          </p:nvSpPr>
          <p:spPr bwMode="auto">
            <a:xfrm>
              <a:off x="3563938" y="2719388"/>
              <a:ext cx="2284413" cy="1893888"/>
            </a:xfrm>
            <a:custGeom>
              <a:avLst/>
              <a:gdLst>
                <a:gd name="T0" fmla="*/ 0 w 2666"/>
                <a:gd name="T1" fmla="*/ 985 h 2208"/>
                <a:gd name="T2" fmla="*/ 74 w 2666"/>
                <a:gd name="T3" fmla="*/ 1005 h 2208"/>
                <a:gd name="T4" fmla="*/ 156 w 2666"/>
                <a:gd name="T5" fmla="*/ 1301 h 2208"/>
                <a:gd name="T6" fmla="*/ 994 w 2666"/>
                <a:gd name="T7" fmla="*/ 2152 h 2208"/>
                <a:gd name="T8" fmla="*/ 1205 w 2666"/>
                <a:gd name="T9" fmla="*/ 1953 h 2208"/>
                <a:gd name="T10" fmla="*/ 1162 w 2666"/>
                <a:gd name="T11" fmla="*/ 1841 h 2208"/>
                <a:gd name="T12" fmla="*/ 896 w 2666"/>
                <a:gd name="T13" fmla="*/ 1544 h 2208"/>
                <a:gd name="T14" fmla="*/ 2107 w 2666"/>
                <a:gd name="T15" fmla="*/ 1903 h 2208"/>
                <a:gd name="T16" fmla="*/ 2227 w 2666"/>
                <a:gd name="T17" fmla="*/ 1906 h 2208"/>
                <a:gd name="T18" fmla="*/ 2361 w 2666"/>
                <a:gd name="T19" fmla="*/ 1772 h 2208"/>
                <a:gd name="T20" fmla="*/ 2342 w 2666"/>
                <a:gd name="T21" fmla="*/ 1665 h 2208"/>
                <a:gd name="T22" fmla="*/ 2209 w 2666"/>
                <a:gd name="T23" fmla="*/ 1579 h 2208"/>
                <a:gd name="T24" fmla="*/ 1261 w 2666"/>
                <a:gd name="T25" fmla="*/ 1256 h 2208"/>
                <a:gd name="T26" fmla="*/ 2342 w 2666"/>
                <a:gd name="T27" fmla="*/ 1555 h 2208"/>
                <a:gd name="T28" fmla="*/ 2565 w 2666"/>
                <a:gd name="T29" fmla="*/ 1560 h 2208"/>
                <a:gd name="T30" fmla="*/ 2646 w 2666"/>
                <a:gd name="T31" fmla="*/ 1393 h 2208"/>
                <a:gd name="T32" fmla="*/ 2492 w 2666"/>
                <a:gd name="T33" fmla="*/ 1215 h 2208"/>
                <a:gd name="T34" fmla="*/ 1457 w 2666"/>
                <a:gd name="T35" fmla="*/ 893 h 2208"/>
                <a:gd name="T36" fmla="*/ 2313 w 2666"/>
                <a:gd name="T37" fmla="*/ 1108 h 2208"/>
                <a:gd name="T38" fmla="*/ 2597 w 2666"/>
                <a:gd name="T39" fmla="*/ 1095 h 2208"/>
                <a:gd name="T40" fmla="*/ 2624 w 2666"/>
                <a:gd name="T41" fmla="*/ 1022 h 2208"/>
                <a:gd name="T42" fmla="*/ 2542 w 2666"/>
                <a:gd name="T43" fmla="*/ 851 h 2208"/>
                <a:gd name="T44" fmla="*/ 2432 w 2666"/>
                <a:gd name="T45" fmla="*/ 806 h 2208"/>
                <a:gd name="T46" fmla="*/ 1502 w 2666"/>
                <a:gd name="T47" fmla="*/ 501 h 2208"/>
                <a:gd name="T48" fmla="*/ 2139 w 2666"/>
                <a:gd name="T49" fmla="*/ 666 h 2208"/>
                <a:gd name="T50" fmla="*/ 2327 w 2666"/>
                <a:gd name="T51" fmla="*/ 631 h 2208"/>
                <a:gd name="T52" fmla="*/ 2355 w 2666"/>
                <a:gd name="T53" fmla="*/ 565 h 2208"/>
                <a:gd name="T54" fmla="*/ 2217 w 2666"/>
                <a:gd name="T55" fmla="*/ 371 h 2208"/>
                <a:gd name="T56" fmla="*/ 1080 w 2666"/>
                <a:gd name="T57" fmla="*/ 73 h 2208"/>
                <a:gd name="T58" fmla="*/ 819 w 2666"/>
                <a:gd name="T59" fmla="*/ 19 h 2208"/>
                <a:gd name="T60" fmla="*/ 609 w 2666"/>
                <a:gd name="T61" fmla="*/ 7 h 2208"/>
                <a:gd name="T62" fmla="*/ 456 w 2666"/>
                <a:gd name="T63" fmla="*/ 44 h 2208"/>
                <a:gd name="T64" fmla="*/ 347 w 2666"/>
                <a:gd name="T65" fmla="*/ 110 h 2208"/>
                <a:gd name="T66" fmla="*/ 250 w 2666"/>
                <a:gd name="T67" fmla="*/ 79 h 2208"/>
                <a:gd name="T68" fmla="*/ 0 w 2666"/>
                <a:gd name="T69" fmla="*/ 985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6" h="2208">
                  <a:moveTo>
                    <a:pt x="0" y="985"/>
                  </a:moveTo>
                  <a:cubicBezTo>
                    <a:pt x="74" y="1005"/>
                    <a:pt x="74" y="1005"/>
                    <a:pt x="74" y="1005"/>
                  </a:cubicBezTo>
                  <a:cubicBezTo>
                    <a:pt x="74" y="1005"/>
                    <a:pt x="68" y="1214"/>
                    <a:pt x="156" y="1301"/>
                  </a:cubicBezTo>
                  <a:cubicBezTo>
                    <a:pt x="156" y="1301"/>
                    <a:pt x="866" y="2040"/>
                    <a:pt x="994" y="2152"/>
                  </a:cubicBezTo>
                  <a:cubicBezTo>
                    <a:pt x="994" y="2152"/>
                    <a:pt x="1238" y="2208"/>
                    <a:pt x="1205" y="1953"/>
                  </a:cubicBezTo>
                  <a:cubicBezTo>
                    <a:pt x="1205" y="1953"/>
                    <a:pt x="1216" y="1907"/>
                    <a:pt x="1162" y="1841"/>
                  </a:cubicBezTo>
                  <a:cubicBezTo>
                    <a:pt x="896" y="1544"/>
                    <a:pt x="896" y="1544"/>
                    <a:pt x="896" y="1544"/>
                  </a:cubicBezTo>
                  <a:cubicBezTo>
                    <a:pt x="2107" y="1903"/>
                    <a:pt x="2107" y="1903"/>
                    <a:pt x="2107" y="1903"/>
                  </a:cubicBezTo>
                  <a:cubicBezTo>
                    <a:pt x="2146" y="1914"/>
                    <a:pt x="2188" y="1916"/>
                    <a:pt x="2227" y="1906"/>
                  </a:cubicBezTo>
                  <a:cubicBezTo>
                    <a:pt x="2279" y="1893"/>
                    <a:pt x="2338" y="1858"/>
                    <a:pt x="2361" y="1772"/>
                  </a:cubicBezTo>
                  <a:cubicBezTo>
                    <a:pt x="2361" y="1772"/>
                    <a:pt x="2374" y="1724"/>
                    <a:pt x="2342" y="1665"/>
                  </a:cubicBezTo>
                  <a:cubicBezTo>
                    <a:pt x="2314" y="1613"/>
                    <a:pt x="2265" y="1596"/>
                    <a:pt x="2209" y="1579"/>
                  </a:cubicBezTo>
                  <a:cubicBezTo>
                    <a:pt x="1261" y="1256"/>
                    <a:pt x="1261" y="1256"/>
                    <a:pt x="1261" y="1256"/>
                  </a:cubicBezTo>
                  <a:cubicBezTo>
                    <a:pt x="2342" y="1555"/>
                    <a:pt x="2342" y="1555"/>
                    <a:pt x="2342" y="1555"/>
                  </a:cubicBezTo>
                  <a:cubicBezTo>
                    <a:pt x="2402" y="1573"/>
                    <a:pt x="2513" y="1595"/>
                    <a:pt x="2565" y="1560"/>
                  </a:cubicBezTo>
                  <a:cubicBezTo>
                    <a:pt x="2609" y="1530"/>
                    <a:pt x="2646" y="1463"/>
                    <a:pt x="2646" y="1393"/>
                  </a:cubicBezTo>
                  <a:cubicBezTo>
                    <a:pt x="2646" y="1393"/>
                    <a:pt x="2637" y="1272"/>
                    <a:pt x="2492" y="1215"/>
                  </a:cubicBezTo>
                  <a:cubicBezTo>
                    <a:pt x="1457" y="893"/>
                    <a:pt x="1457" y="893"/>
                    <a:pt x="1457" y="893"/>
                  </a:cubicBezTo>
                  <a:cubicBezTo>
                    <a:pt x="2313" y="1108"/>
                    <a:pt x="2313" y="1108"/>
                    <a:pt x="2313" y="1108"/>
                  </a:cubicBezTo>
                  <a:cubicBezTo>
                    <a:pt x="2381" y="1127"/>
                    <a:pt x="2547" y="1164"/>
                    <a:pt x="2597" y="1095"/>
                  </a:cubicBezTo>
                  <a:cubicBezTo>
                    <a:pt x="2611" y="1076"/>
                    <a:pt x="2618" y="1049"/>
                    <a:pt x="2624" y="1022"/>
                  </a:cubicBezTo>
                  <a:cubicBezTo>
                    <a:pt x="2624" y="1022"/>
                    <a:pt x="2666" y="931"/>
                    <a:pt x="2542" y="851"/>
                  </a:cubicBezTo>
                  <a:cubicBezTo>
                    <a:pt x="2521" y="837"/>
                    <a:pt x="2456" y="813"/>
                    <a:pt x="2432" y="806"/>
                  </a:cubicBezTo>
                  <a:cubicBezTo>
                    <a:pt x="1502" y="501"/>
                    <a:pt x="1502" y="501"/>
                    <a:pt x="1502" y="501"/>
                  </a:cubicBezTo>
                  <a:cubicBezTo>
                    <a:pt x="2139" y="666"/>
                    <a:pt x="2139" y="666"/>
                    <a:pt x="2139" y="666"/>
                  </a:cubicBezTo>
                  <a:cubicBezTo>
                    <a:pt x="2206" y="685"/>
                    <a:pt x="2285" y="685"/>
                    <a:pt x="2327" y="631"/>
                  </a:cubicBezTo>
                  <a:cubicBezTo>
                    <a:pt x="2341" y="612"/>
                    <a:pt x="2352" y="591"/>
                    <a:pt x="2355" y="565"/>
                  </a:cubicBezTo>
                  <a:cubicBezTo>
                    <a:pt x="2355" y="565"/>
                    <a:pt x="2389" y="427"/>
                    <a:pt x="2217" y="371"/>
                  </a:cubicBezTo>
                  <a:cubicBezTo>
                    <a:pt x="1080" y="73"/>
                    <a:pt x="1080" y="73"/>
                    <a:pt x="1080" y="73"/>
                  </a:cubicBezTo>
                  <a:cubicBezTo>
                    <a:pt x="819" y="19"/>
                    <a:pt x="819" y="19"/>
                    <a:pt x="819" y="19"/>
                  </a:cubicBezTo>
                  <a:cubicBezTo>
                    <a:pt x="750" y="5"/>
                    <a:pt x="679" y="0"/>
                    <a:pt x="609" y="7"/>
                  </a:cubicBezTo>
                  <a:cubicBezTo>
                    <a:pt x="560" y="12"/>
                    <a:pt x="506" y="23"/>
                    <a:pt x="456" y="44"/>
                  </a:cubicBezTo>
                  <a:cubicBezTo>
                    <a:pt x="456" y="44"/>
                    <a:pt x="356" y="83"/>
                    <a:pt x="347" y="110"/>
                  </a:cubicBezTo>
                  <a:cubicBezTo>
                    <a:pt x="250" y="79"/>
                    <a:pt x="250" y="79"/>
                    <a:pt x="250" y="79"/>
                  </a:cubicBezTo>
                  <a:lnTo>
                    <a:pt x="0" y="985"/>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42">
              <a:extLst>
                <a:ext uri="{FF2B5EF4-FFF2-40B4-BE49-F238E27FC236}">
                  <a16:creationId xmlns:a16="http://schemas.microsoft.com/office/drawing/2014/main" id="{2473A892-804B-4B36-AA0F-CCF6B7B5AEE9}"/>
                </a:ext>
              </a:extLst>
            </p:cNvPr>
            <p:cNvSpPr>
              <a:spLocks/>
            </p:cNvSpPr>
            <p:nvPr/>
          </p:nvSpPr>
          <p:spPr bwMode="auto">
            <a:xfrm>
              <a:off x="3435351" y="2647950"/>
              <a:ext cx="411163" cy="1087438"/>
            </a:xfrm>
            <a:custGeom>
              <a:avLst/>
              <a:gdLst>
                <a:gd name="T0" fmla="*/ 186 w 259"/>
                <a:gd name="T1" fmla="*/ 0 h 685"/>
                <a:gd name="T2" fmla="*/ 259 w 259"/>
                <a:gd name="T3" fmla="*/ 20 h 685"/>
                <a:gd name="T4" fmla="*/ 73 w 259"/>
                <a:gd name="T5" fmla="*/ 685 h 685"/>
                <a:gd name="T6" fmla="*/ 0 w 259"/>
                <a:gd name="T7" fmla="*/ 664 h 685"/>
                <a:gd name="T8" fmla="*/ 186 w 259"/>
                <a:gd name="T9" fmla="*/ 0 h 685"/>
              </a:gdLst>
              <a:ahLst/>
              <a:cxnLst>
                <a:cxn ang="0">
                  <a:pos x="T0" y="T1"/>
                </a:cxn>
                <a:cxn ang="0">
                  <a:pos x="T2" y="T3"/>
                </a:cxn>
                <a:cxn ang="0">
                  <a:pos x="T4" y="T5"/>
                </a:cxn>
                <a:cxn ang="0">
                  <a:pos x="T6" y="T7"/>
                </a:cxn>
                <a:cxn ang="0">
                  <a:pos x="T8" y="T9"/>
                </a:cxn>
              </a:cxnLst>
              <a:rect l="0" t="0" r="r" b="b"/>
              <a:pathLst>
                <a:path w="259" h="685">
                  <a:moveTo>
                    <a:pt x="186" y="0"/>
                  </a:moveTo>
                  <a:lnTo>
                    <a:pt x="259" y="20"/>
                  </a:lnTo>
                  <a:lnTo>
                    <a:pt x="73" y="685"/>
                  </a:lnTo>
                  <a:lnTo>
                    <a:pt x="0" y="664"/>
                  </a:lnTo>
                  <a:lnTo>
                    <a:pt x="18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3">
              <a:extLst>
                <a:ext uri="{FF2B5EF4-FFF2-40B4-BE49-F238E27FC236}">
                  <a16:creationId xmlns:a16="http://schemas.microsoft.com/office/drawing/2014/main" id="{71EAACE1-CD3E-418A-8B1C-9AF05BC77A0B}"/>
                </a:ext>
              </a:extLst>
            </p:cNvPr>
            <p:cNvSpPr>
              <a:spLocks/>
            </p:cNvSpPr>
            <p:nvPr/>
          </p:nvSpPr>
          <p:spPr bwMode="auto">
            <a:xfrm>
              <a:off x="1588" y="1576388"/>
              <a:ext cx="3767138" cy="2138363"/>
            </a:xfrm>
            <a:custGeom>
              <a:avLst/>
              <a:gdLst>
                <a:gd name="T0" fmla="*/ 3995 w 4394"/>
                <a:gd name="T1" fmla="*/ 2494 h 2494"/>
                <a:gd name="T2" fmla="*/ 3709 w 4394"/>
                <a:gd name="T3" fmla="*/ 2421 h 2494"/>
                <a:gd name="T4" fmla="*/ 2730 w 4394"/>
                <a:gd name="T5" fmla="*/ 2172 h 2494"/>
                <a:gd name="T6" fmla="*/ 2730 w 4394"/>
                <a:gd name="T7" fmla="*/ 2170 h 2494"/>
                <a:gd name="T8" fmla="*/ 2580 w 4394"/>
                <a:gd name="T9" fmla="*/ 2136 h 2494"/>
                <a:gd name="T10" fmla="*/ 1 w 4394"/>
                <a:gd name="T11" fmla="*/ 1695 h 2494"/>
                <a:gd name="T12" fmla="*/ 0 w 4394"/>
                <a:gd name="T13" fmla="*/ 0 h 2494"/>
                <a:gd name="T14" fmla="*/ 934 w 4394"/>
                <a:gd name="T15" fmla="*/ 213 h 2494"/>
                <a:gd name="T16" fmla="*/ 3282 w 4394"/>
                <a:gd name="T17" fmla="*/ 918 h 2494"/>
                <a:gd name="T18" fmla="*/ 4394 w 4394"/>
                <a:gd name="T19" fmla="*/ 1200 h 2494"/>
                <a:gd name="T20" fmla="*/ 3995 w 4394"/>
                <a:gd name="T21" fmla="*/ 249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4" h="2494">
                  <a:moveTo>
                    <a:pt x="3995" y="2494"/>
                  </a:moveTo>
                  <a:cubicBezTo>
                    <a:pt x="3709" y="2421"/>
                    <a:pt x="3709" y="2421"/>
                    <a:pt x="3709" y="2421"/>
                  </a:cubicBezTo>
                  <a:cubicBezTo>
                    <a:pt x="2730" y="2172"/>
                    <a:pt x="2730" y="2172"/>
                    <a:pt x="2730" y="2172"/>
                  </a:cubicBezTo>
                  <a:cubicBezTo>
                    <a:pt x="2730" y="2170"/>
                    <a:pt x="2730" y="2170"/>
                    <a:pt x="2730" y="2170"/>
                  </a:cubicBezTo>
                  <a:cubicBezTo>
                    <a:pt x="2682" y="2159"/>
                    <a:pt x="2630" y="2148"/>
                    <a:pt x="2580" y="2136"/>
                  </a:cubicBezTo>
                  <a:cubicBezTo>
                    <a:pt x="1701" y="1940"/>
                    <a:pt x="613" y="1722"/>
                    <a:pt x="1" y="1695"/>
                  </a:cubicBezTo>
                  <a:cubicBezTo>
                    <a:pt x="0" y="0"/>
                    <a:pt x="0" y="0"/>
                    <a:pt x="0" y="0"/>
                  </a:cubicBezTo>
                  <a:cubicBezTo>
                    <a:pt x="187" y="36"/>
                    <a:pt x="536" y="109"/>
                    <a:pt x="934" y="213"/>
                  </a:cubicBezTo>
                  <a:cubicBezTo>
                    <a:pt x="1671" y="406"/>
                    <a:pt x="2586" y="719"/>
                    <a:pt x="3282" y="918"/>
                  </a:cubicBezTo>
                  <a:cubicBezTo>
                    <a:pt x="4394" y="1200"/>
                    <a:pt x="4394" y="1200"/>
                    <a:pt x="4394" y="1200"/>
                  </a:cubicBezTo>
                  <a:lnTo>
                    <a:pt x="3995" y="2494"/>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44">
              <a:extLst>
                <a:ext uri="{FF2B5EF4-FFF2-40B4-BE49-F238E27FC236}">
                  <a16:creationId xmlns:a16="http://schemas.microsoft.com/office/drawing/2014/main" id="{F830AC20-F9E5-4476-875C-153A38FB2EBF}"/>
                </a:ext>
              </a:extLst>
            </p:cNvPr>
            <p:cNvSpPr>
              <a:spLocks/>
            </p:cNvSpPr>
            <p:nvPr/>
          </p:nvSpPr>
          <p:spPr bwMode="auto">
            <a:xfrm>
              <a:off x="3295651" y="2668588"/>
              <a:ext cx="106363" cy="104775"/>
            </a:xfrm>
            <a:custGeom>
              <a:avLst/>
              <a:gdLst>
                <a:gd name="T0" fmla="*/ 103 w 123"/>
                <a:gd name="T1" fmla="*/ 96 h 122"/>
                <a:gd name="T2" fmla="*/ 96 w 123"/>
                <a:gd name="T3" fmla="*/ 19 h 122"/>
                <a:gd name="T4" fmla="*/ 20 w 123"/>
                <a:gd name="T5" fmla="*/ 26 h 122"/>
                <a:gd name="T6" fmla="*/ 26 w 123"/>
                <a:gd name="T7" fmla="*/ 103 h 122"/>
                <a:gd name="T8" fmla="*/ 103 w 123"/>
                <a:gd name="T9" fmla="*/ 96 h 122"/>
              </a:gdLst>
              <a:ahLst/>
              <a:cxnLst>
                <a:cxn ang="0">
                  <a:pos x="T0" y="T1"/>
                </a:cxn>
                <a:cxn ang="0">
                  <a:pos x="T2" y="T3"/>
                </a:cxn>
                <a:cxn ang="0">
                  <a:pos x="T4" y="T5"/>
                </a:cxn>
                <a:cxn ang="0">
                  <a:pos x="T6" y="T7"/>
                </a:cxn>
                <a:cxn ang="0">
                  <a:pos x="T8" y="T9"/>
                </a:cxn>
              </a:cxnLst>
              <a:rect l="0" t="0" r="r" b="b"/>
              <a:pathLst>
                <a:path w="123" h="122">
                  <a:moveTo>
                    <a:pt x="103" y="96"/>
                  </a:moveTo>
                  <a:cubicBezTo>
                    <a:pt x="123" y="73"/>
                    <a:pt x="119" y="39"/>
                    <a:pt x="96" y="19"/>
                  </a:cubicBezTo>
                  <a:cubicBezTo>
                    <a:pt x="73" y="0"/>
                    <a:pt x="39" y="3"/>
                    <a:pt x="20" y="26"/>
                  </a:cubicBezTo>
                  <a:cubicBezTo>
                    <a:pt x="0" y="49"/>
                    <a:pt x="3" y="83"/>
                    <a:pt x="26" y="103"/>
                  </a:cubicBezTo>
                  <a:cubicBezTo>
                    <a:pt x="49" y="122"/>
                    <a:pt x="84" y="119"/>
                    <a:pt x="103"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45">
              <a:extLst>
                <a:ext uri="{FF2B5EF4-FFF2-40B4-BE49-F238E27FC236}">
                  <a16:creationId xmlns:a16="http://schemas.microsoft.com/office/drawing/2014/main" id="{4A23BC4D-BD9E-4A0D-9483-37B9DA002A11}"/>
                </a:ext>
              </a:extLst>
            </p:cNvPr>
            <p:cNvSpPr>
              <a:spLocks/>
            </p:cNvSpPr>
            <p:nvPr/>
          </p:nvSpPr>
          <p:spPr bwMode="auto">
            <a:xfrm>
              <a:off x="3151188" y="2625725"/>
              <a:ext cx="104775" cy="104775"/>
            </a:xfrm>
            <a:custGeom>
              <a:avLst/>
              <a:gdLst>
                <a:gd name="T0" fmla="*/ 102 w 122"/>
                <a:gd name="T1" fmla="*/ 96 h 122"/>
                <a:gd name="T2" fmla="*/ 96 w 122"/>
                <a:gd name="T3" fmla="*/ 19 h 122"/>
                <a:gd name="T4" fmla="*/ 19 w 122"/>
                <a:gd name="T5" fmla="*/ 26 h 122"/>
                <a:gd name="T6" fmla="*/ 26 w 122"/>
                <a:gd name="T7" fmla="*/ 103 h 122"/>
                <a:gd name="T8" fmla="*/ 102 w 122"/>
                <a:gd name="T9" fmla="*/ 96 h 122"/>
              </a:gdLst>
              <a:ahLst/>
              <a:cxnLst>
                <a:cxn ang="0">
                  <a:pos x="T0" y="T1"/>
                </a:cxn>
                <a:cxn ang="0">
                  <a:pos x="T2" y="T3"/>
                </a:cxn>
                <a:cxn ang="0">
                  <a:pos x="T4" y="T5"/>
                </a:cxn>
                <a:cxn ang="0">
                  <a:pos x="T6" y="T7"/>
                </a:cxn>
                <a:cxn ang="0">
                  <a:pos x="T8" y="T9"/>
                </a:cxn>
              </a:cxnLst>
              <a:rect l="0" t="0" r="r" b="b"/>
              <a:pathLst>
                <a:path w="122" h="122">
                  <a:moveTo>
                    <a:pt x="102" y="96"/>
                  </a:moveTo>
                  <a:cubicBezTo>
                    <a:pt x="122" y="73"/>
                    <a:pt x="119" y="39"/>
                    <a:pt x="96" y="19"/>
                  </a:cubicBezTo>
                  <a:cubicBezTo>
                    <a:pt x="73" y="0"/>
                    <a:pt x="38" y="3"/>
                    <a:pt x="19" y="26"/>
                  </a:cubicBezTo>
                  <a:cubicBezTo>
                    <a:pt x="0" y="49"/>
                    <a:pt x="3" y="83"/>
                    <a:pt x="26" y="103"/>
                  </a:cubicBezTo>
                  <a:cubicBezTo>
                    <a:pt x="49" y="122"/>
                    <a:pt x="83" y="119"/>
                    <a:pt x="102"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46">
              <a:extLst>
                <a:ext uri="{FF2B5EF4-FFF2-40B4-BE49-F238E27FC236}">
                  <a16:creationId xmlns:a16="http://schemas.microsoft.com/office/drawing/2014/main" id="{A6545BAF-918A-44D5-BA37-2F2F40417E73}"/>
                </a:ext>
              </a:extLst>
            </p:cNvPr>
            <p:cNvSpPr>
              <a:spLocks/>
            </p:cNvSpPr>
            <p:nvPr/>
          </p:nvSpPr>
          <p:spPr bwMode="auto">
            <a:xfrm>
              <a:off x="3001963" y="2586038"/>
              <a:ext cx="104775" cy="104775"/>
            </a:xfrm>
            <a:custGeom>
              <a:avLst/>
              <a:gdLst>
                <a:gd name="T0" fmla="*/ 103 w 122"/>
                <a:gd name="T1" fmla="*/ 97 h 123"/>
                <a:gd name="T2" fmla="*/ 96 w 122"/>
                <a:gd name="T3" fmla="*/ 20 h 123"/>
                <a:gd name="T4" fmla="*/ 19 w 122"/>
                <a:gd name="T5" fmla="*/ 26 h 123"/>
                <a:gd name="T6" fmla="*/ 26 w 122"/>
                <a:gd name="T7" fmla="*/ 103 h 123"/>
                <a:gd name="T8" fmla="*/ 103 w 122"/>
                <a:gd name="T9" fmla="*/ 97 h 123"/>
              </a:gdLst>
              <a:ahLst/>
              <a:cxnLst>
                <a:cxn ang="0">
                  <a:pos x="T0" y="T1"/>
                </a:cxn>
                <a:cxn ang="0">
                  <a:pos x="T2" y="T3"/>
                </a:cxn>
                <a:cxn ang="0">
                  <a:pos x="T4" y="T5"/>
                </a:cxn>
                <a:cxn ang="0">
                  <a:pos x="T6" y="T7"/>
                </a:cxn>
                <a:cxn ang="0">
                  <a:pos x="T8" y="T9"/>
                </a:cxn>
              </a:cxnLst>
              <a:rect l="0" t="0" r="r" b="b"/>
              <a:pathLst>
                <a:path w="122" h="123">
                  <a:moveTo>
                    <a:pt x="103" y="97"/>
                  </a:moveTo>
                  <a:cubicBezTo>
                    <a:pt x="122" y="73"/>
                    <a:pt x="119" y="39"/>
                    <a:pt x="96" y="20"/>
                  </a:cubicBezTo>
                  <a:cubicBezTo>
                    <a:pt x="73" y="0"/>
                    <a:pt x="39" y="3"/>
                    <a:pt x="19" y="26"/>
                  </a:cubicBezTo>
                  <a:cubicBezTo>
                    <a:pt x="0" y="50"/>
                    <a:pt x="3" y="84"/>
                    <a:pt x="26" y="103"/>
                  </a:cubicBezTo>
                  <a:cubicBezTo>
                    <a:pt x="49" y="123"/>
                    <a:pt x="83" y="120"/>
                    <a:pt x="103" y="9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47">
              <a:extLst>
                <a:ext uri="{FF2B5EF4-FFF2-40B4-BE49-F238E27FC236}">
                  <a16:creationId xmlns:a16="http://schemas.microsoft.com/office/drawing/2014/main" id="{0CD03572-0132-4260-8343-CD5C76B4A43C}"/>
                </a:ext>
              </a:extLst>
            </p:cNvPr>
            <p:cNvSpPr>
              <a:spLocks/>
            </p:cNvSpPr>
            <p:nvPr/>
          </p:nvSpPr>
          <p:spPr bwMode="auto">
            <a:xfrm>
              <a:off x="5300663" y="4073525"/>
              <a:ext cx="247650" cy="250825"/>
            </a:xfrm>
            <a:custGeom>
              <a:avLst/>
              <a:gdLst>
                <a:gd name="T0" fmla="*/ 5 w 289"/>
                <a:gd name="T1" fmla="*/ 220 h 293"/>
                <a:gd name="T2" fmla="*/ 62 w 289"/>
                <a:gd name="T3" fmla="*/ 25 h 293"/>
                <a:gd name="T4" fmla="*/ 101 w 289"/>
                <a:gd name="T5" fmla="*/ 5 h 293"/>
                <a:gd name="T6" fmla="*/ 207 w 289"/>
                <a:gd name="T7" fmla="*/ 38 h 293"/>
                <a:gd name="T8" fmla="*/ 271 w 289"/>
                <a:gd name="T9" fmla="*/ 180 h 293"/>
                <a:gd name="T10" fmla="*/ 162 w 289"/>
                <a:gd name="T11" fmla="*/ 289 h 293"/>
                <a:gd name="T12" fmla="*/ 60 w 289"/>
                <a:gd name="T13" fmla="*/ 268 h 293"/>
                <a:gd name="T14" fmla="*/ 26 w 289"/>
                <a:gd name="T15" fmla="*/ 258 h 293"/>
                <a:gd name="T16" fmla="*/ 5 w 289"/>
                <a:gd name="T17"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93">
                  <a:moveTo>
                    <a:pt x="5" y="220"/>
                  </a:moveTo>
                  <a:cubicBezTo>
                    <a:pt x="62" y="25"/>
                    <a:pt x="62" y="25"/>
                    <a:pt x="62" y="25"/>
                  </a:cubicBezTo>
                  <a:cubicBezTo>
                    <a:pt x="67" y="9"/>
                    <a:pt x="85" y="0"/>
                    <a:pt x="101" y="5"/>
                  </a:cubicBezTo>
                  <a:cubicBezTo>
                    <a:pt x="207" y="38"/>
                    <a:pt x="207" y="38"/>
                    <a:pt x="207" y="38"/>
                  </a:cubicBezTo>
                  <a:cubicBezTo>
                    <a:pt x="207" y="38"/>
                    <a:pt x="289" y="70"/>
                    <a:pt x="271" y="180"/>
                  </a:cubicBezTo>
                  <a:cubicBezTo>
                    <a:pt x="271" y="180"/>
                    <a:pt x="252" y="272"/>
                    <a:pt x="162" y="289"/>
                  </a:cubicBezTo>
                  <a:cubicBezTo>
                    <a:pt x="162" y="289"/>
                    <a:pt x="125" y="293"/>
                    <a:pt x="60" y="268"/>
                  </a:cubicBezTo>
                  <a:cubicBezTo>
                    <a:pt x="26" y="258"/>
                    <a:pt x="26" y="258"/>
                    <a:pt x="26" y="258"/>
                  </a:cubicBezTo>
                  <a:cubicBezTo>
                    <a:pt x="10" y="253"/>
                    <a:pt x="0" y="236"/>
                    <a:pt x="5" y="22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48">
              <a:extLst>
                <a:ext uri="{FF2B5EF4-FFF2-40B4-BE49-F238E27FC236}">
                  <a16:creationId xmlns:a16="http://schemas.microsoft.com/office/drawing/2014/main" id="{8117F7CA-3274-473C-92D7-BB519C174DF3}"/>
                </a:ext>
              </a:extLst>
            </p:cNvPr>
            <p:cNvSpPr>
              <a:spLocks/>
            </p:cNvSpPr>
            <p:nvPr/>
          </p:nvSpPr>
          <p:spPr bwMode="auto">
            <a:xfrm>
              <a:off x="5545138" y="3787775"/>
              <a:ext cx="238125" cy="241300"/>
            </a:xfrm>
            <a:custGeom>
              <a:avLst/>
              <a:gdLst>
                <a:gd name="T0" fmla="*/ 5 w 277"/>
                <a:gd name="T1" fmla="*/ 210 h 281"/>
                <a:gd name="T2" fmla="*/ 60 w 277"/>
                <a:gd name="T3" fmla="*/ 25 h 281"/>
                <a:gd name="T4" fmla="*/ 97 w 277"/>
                <a:gd name="T5" fmla="*/ 5 h 281"/>
                <a:gd name="T6" fmla="*/ 198 w 277"/>
                <a:gd name="T7" fmla="*/ 37 h 281"/>
                <a:gd name="T8" fmla="*/ 259 w 277"/>
                <a:gd name="T9" fmla="*/ 173 h 281"/>
                <a:gd name="T10" fmla="*/ 155 w 277"/>
                <a:gd name="T11" fmla="*/ 277 h 281"/>
                <a:gd name="T12" fmla="*/ 58 w 277"/>
                <a:gd name="T13" fmla="*/ 257 h 281"/>
                <a:gd name="T14" fmla="*/ 25 w 277"/>
                <a:gd name="T15" fmla="*/ 247 h 281"/>
                <a:gd name="T16" fmla="*/ 5 w 277"/>
                <a:gd name="T17" fmla="*/ 2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81">
                  <a:moveTo>
                    <a:pt x="5" y="210"/>
                  </a:moveTo>
                  <a:cubicBezTo>
                    <a:pt x="60" y="25"/>
                    <a:pt x="60" y="25"/>
                    <a:pt x="60" y="25"/>
                  </a:cubicBezTo>
                  <a:cubicBezTo>
                    <a:pt x="64" y="9"/>
                    <a:pt x="81" y="0"/>
                    <a:pt x="97" y="5"/>
                  </a:cubicBezTo>
                  <a:cubicBezTo>
                    <a:pt x="198" y="37"/>
                    <a:pt x="198" y="37"/>
                    <a:pt x="198" y="37"/>
                  </a:cubicBezTo>
                  <a:cubicBezTo>
                    <a:pt x="198" y="37"/>
                    <a:pt x="277" y="67"/>
                    <a:pt x="259" y="173"/>
                  </a:cubicBezTo>
                  <a:cubicBezTo>
                    <a:pt x="259" y="173"/>
                    <a:pt x="241" y="260"/>
                    <a:pt x="155" y="277"/>
                  </a:cubicBezTo>
                  <a:cubicBezTo>
                    <a:pt x="155" y="277"/>
                    <a:pt x="120" y="281"/>
                    <a:pt x="58" y="257"/>
                  </a:cubicBezTo>
                  <a:cubicBezTo>
                    <a:pt x="25" y="247"/>
                    <a:pt x="25" y="247"/>
                    <a:pt x="25" y="247"/>
                  </a:cubicBezTo>
                  <a:cubicBezTo>
                    <a:pt x="9" y="242"/>
                    <a:pt x="0" y="226"/>
                    <a:pt x="5" y="21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49">
              <a:extLst>
                <a:ext uri="{FF2B5EF4-FFF2-40B4-BE49-F238E27FC236}">
                  <a16:creationId xmlns:a16="http://schemas.microsoft.com/office/drawing/2014/main" id="{E51E26A8-4319-4A59-990A-49ACBF8F03EC}"/>
                </a:ext>
              </a:extLst>
            </p:cNvPr>
            <p:cNvSpPr>
              <a:spLocks/>
            </p:cNvSpPr>
            <p:nvPr/>
          </p:nvSpPr>
          <p:spPr bwMode="auto">
            <a:xfrm>
              <a:off x="5575301" y="3454400"/>
              <a:ext cx="198438" cy="204788"/>
            </a:xfrm>
            <a:custGeom>
              <a:avLst/>
              <a:gdLst>
                <a:gd name="T0" fmla="*/ 4 w 232"/>
                <a:gd name="T1" fmla="*/ 184 h 240"/>
                <a:gd name="T2" fmla="*/ 44 w 232"/>
                <a:gd name="T3" fmla="*/ 22 h 240"/>
                <a:gd name="T4" fmla="*/ 75 w 232"/>
                <a:gd name="T5" fmla="*/ 4 h 240"/>
                <a:gd name="T6" fmla="*/ 163 w 232"/>
                <a:gd name="T7" fmla="*/ 27 h 240"/>
                <a:gd name="T8" fmla="*/ 221 w 232"/>
                <a:gd name="T9" fmla="*/ 142 h 240"/>
                <a:gd name="T10" fmla="*/ 136 w 232"/>
                <a:gd name="T11" fmla="*/ 235 h 240"/>
                <a:gd name="T12" fmla="*/ 51 w 232"/>
                <a:gd name="T13" fmla="*/ 222 h 240"/>
                <a:gd name="T14" fmla="*/ 23 w 232"/>
                <a:gd name="T15" fmla="*/ 215 h 240"/>
                <a:gd name="T16" fmla="*/ 4 w 232"/>
                <a:gd name="T17"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40">
                  <a:moveTo>
                    <a:pt x="4" y="184"/>
                  </a:moveTo>
                  <a:cubicBezTo>
                    <a:pt x="44" y="22"/>
                    <a:pt x="44" y="22"/>
                    <a:pt x="44" y="22"/>
                  </a:cubicBezTo>
                  <a:cubicBezTo>
                    <a:pt x="47" y="8"/>
                    <a:pt x="61" y="0"/>
                    <a:pt x="75" y="4"/>
                  </a:cubicBezTo>
                  <a:cubicBezTo>
                    <a:pt x="163" y="27"/>
                    <a:pt x="163" y="27"/>
                    <a:pt x="163" y="27"/>
                  </a:cubicBezTo>
                  <a:cubicBezTo>
                    <a:pt x="163" y="27"/>
                    <a:pt x="232" y="50"/>
                    <a:pt x="221" y="142"/>
                  </a:cubicBezTo>
                  <a:cubicBezTo>
                    <a:pt x="221" y="142"/>
                    <a:pt x="209" y="218"/>
                    <a:pt x="136" y="235"/>
                  </a:cubicBezTo>
                  <a:cubicBezTo>
                    <a:pt x="136" y="235"/>
                    <a:pt x="106" y="240"/>
                    <a:pt x="51" y="222"/>
                  </a:cubicBezTo>
                  <a:cubicBezTo>
                    <a:pt x="23" y="215"/>
                    <a:pt x="23" y="215"/>
                    <a:pt x="23" y="215"/>
                  </a:cubicBezTo>
                  <a:cubicBezTo>
                    <a:pt x="9" y="212"/>
                    <a:pt x="0" y="198"/>
                    <a:pt x="4" y="18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50">
              <a:extLst>
                <a:ext uri="{FF2B5EF4-FFF2-40B4-BE49-F238E27FC236}">
                  <a16:creationId xmlns:a16="http://schemas.microsoft.com/office/drawing/2014/main" id="{D43BAA6D-2B86-4C29-96D0-3A8B0221AC59}"/>
                </a:ext>
              </a:extLst>
            </p:cNvPr>
            <p:cNvSpPr>
              <a:spLocks/>
            </p:cNvSpPr>
            <p:nvPr/>
          </p:nvSpPr>
          <p:spPr bwMode="auto">
            <a:xfrm>
              <a:off x="5349876" y="3062288"/>
              <a:ext cx="193675" cy="201613"/>
            </a:xfrm>
            <a:custGeom>
              <a:avLst/>
              <a:gdLst>
                <a:gd name="T0" fmla="*/ 3 w 226"/>
                <a:gd name="T1" fmla="*/ 180 h 235"/>
                <a:gd name="T2" fmla="*/ 42 w 226"/>
                <a:gd name="T3" fmla="*/ 22 h 235"/>
                <a:gd name="T4" fmla="*/ 73 w 226"/>
                <a:gd name="T5" fmla="*/ 4 h 235"/>
                <a:gd name="T6" fmla="*/ 159 w 226"/>
                <a:gd name="T7" fmla="*/ 27 h 235"/>
                <a:gd name="T8" fmla="*/ 216 w 226"/>
                <a:gd name="T9" fmla="*/ 139 h 235"/>
                <a:gd name="T10" fmla="*/ 132 w 226"/>
                <a:gd name="T11" fmla="*/ 230 h 235"/>
                <a:gd name="T12" fmla="*/ 49 w 226"/>
                <a:gd name="T13" fmla="*/ 217 h 235"/>
                <a:gd name="T14" fmla="*/ 21 w 226"/>
                <a:gd name="T15" fmla="*/ 210 h 235"/>
                <a:gd name="T16" fmla="*/ 3 w 226"/>
                <a:gd name="T17"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35">
                  <a:moveTo>
                    <a:pt x="3" y="180"/>
                  </a:moveTo>
                  <a:cubicBezTo>
                    <a:pt x="42" y="22"/>
                    <a:pt x="42" y="22"/>
                    <a:pt x="42" y="22"/>
                  </a:cubicBezTo>
                  <a:cubicBezTo>
                    <a:pt x="46" y="8"/>
                    <a:pt x="59" y="0"/>
                    <a:pt x="73" y="4"/>
                  </a:cubicBezTo>
                  <a:cubicBezTo>
                    <a:pt x="159" y="27"/>
                    <a:pt x="159" y="27"/>
                    <a:pt x="159" y="27"/>
                  </a:cubicBezTo>
                  <a:cubicBezTo>
                    <a:pt x="159" y="27"/>
                    <a:pt x="226" y="50"/>
                    <a:pt x="216" y="139"/>
                  </a:cubicBezTo>
                  <a:cubicBezTo>
                    <a:pt x="216" y="139"/>
                    <a:pt x="204" y="213"/>
                    <a:pt x="132" y="230"/>
                  </a:cubicBezTo>
                  <a:cubicBezTo>
                    <a:pt x="132" y="230"/>
                    <a:pt x="103" y="235"/>
                    <a:pt x="49" y="217"/>
                  </a:cubicBezTo>
                  <a:cubicBezTo>
                    <a:pt x="21" y="210"/>
                    <a:pt x="21" y="210"/>
                    <a:pt x="21" y="210"/>
                  </a:cubicBezTo>
                  <a:cubicBezTo>
                    <a:pt x="8" y="207"/>
                    <a:pt x="0" y="194"/>
                    <a:pt x="3" y="18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51">
              <a:extLst>
                <a:ext uri="{FF2B5EF4-FFF2-40B4-BE49-F238E27FC236}">
                  <a16:creationId xmlns:a16="http://schemas.microsoft.com/office/drawing/2014/main" id="{841AB8CF-3B74-4D96-AAC1-7F6ACBBE44DC}"/>
                </a:ext>
              </a:extLst>
            </p:cNvPr>
            <p:cNvSpPr>
              <a:spLocks/>
            </p:cNvSpPr>
            <p:nvPr/>
          </p:nvSpPr>
          <p:spPr bwMode="auto">
            <a:xfrm>
              <a:off x="4346576" y="4367213"/>
              <a:ext cx="190500" cy="198438"/>
            </a:xfrm>
            <a:custGeom>
              <a:avLst/>
              <a:gdLst>
                <a:gd name="T0" fmla="*/ 8 w 223"/>
                <a:gd name="T1" fmla="*/ 90 h 231"/>
                <a:gd name="T2" fmla="*/ 99 w 223"/>
                <a:gd name="T3" fmla="*/ 7 h 231"/>
                <a:gd name="T4" fmla="*/ 129 w 223"/>
                <a:gd name="T5" fmla="*/ 13 h 231"/>
                <a:gd name="T6" fmla="*/ 183 w 223"/>
                <a:gd name="T7" fmla="*/ 80 h 231"/>
                <a:gd name="T8" fmla="*/ 180 w 223"/>
                <a:gd name="T9" fmla="*/ 189 h 231"/>
                <a:gd name="T10" fmla="*/ 82 w 223"/>
                <a:gd name="T11" fmla="*/ 200 h 231"/>
                <a:gd name="T12" fmla="*/ 27 w 223"/>
                <a:gd name="T13" fmla="*/ 142 h 231"/>
                <a:gd name="T14" fmla="*/ 9 w 223"/>
                <a:gd name="T15" fmla="*/ 121 h 231"/>
                <a:gd name="T16" fmla="*/ 8 w 223"/>
                <a:gd name="T17"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31">
                  <a:moveTo>
                    <a:pt x="8" y="90"/>
                  </a:moveTo>
                  <a:cubicBezTo>
                    <a:pt x="99" y="7"/>
                    <a:pt x="99" y="7"/>
                    <a:pt x="99" y="7"/>
                  </a:cubicBezTo>
                  <a:cubicBezTo>
                    <a:pt x="107" y="0"/>
                    <a:pt x="121" y="3"/>
                    <a:pt x="129" y="13"/>
                  </a:cubicBezTo>
                  <a:cubicBezTo>
                    <a:pt x="183" y="80"/>
                    <a:pt x="183" y="80"/>
                    <a:pt x="183" y="80"/>
                  </a:cubicBezTo>
                  <a:cubicBezTo>
                    <a:pt x="183" y="80"/>
                    <a:pt x="223" y="135"/>
                    <a:pt x="180" y="189"/>
                  </a:cubicBezTo>
                  <a:cubicBezTo>
                    <a:pt x="180" y="189"/>
                    <a:pt x="142" y="231"/>
                    <a:pt x="82" y="200"/>
                  </a:cubicBezTo>
                  <a:cubicBezTo>
                    <a:pt x="82" y="200"/>
                    <a:pt x="59" y="185"/>
                    <a:pt x="27" y="142"/>
                  </a:cubicBezTo>
                  <a:cubicBezTo>
                    <a:pt x="9" y="121"/>
                    <a:pt x="9" y="121"/>
                    <a:pt x="9" y="121"/>
                  </a:cubicBezTo>
                  <a:cubicBezTo>
                    <a:pt x="1" y="110"/>
                    <a:pt x="0" y="96"/>
                    <a:pt x="8" y="9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52">
              <a:extLst>
                <a:ext uri="{FF2B5EF4-FFF2-40B4-BE49-F238E27FC236}">
                  <a16:creationId xmlns:a16="http://schemas.microsoft.com/office/drawing/2014/main" id="{21D91D28-E94F-49ED-853D-0665BDFFA32E}"/>
                </a:ext>
              </a:extLst>
            </p:cNvPr>
            <p:cNvSpPr>
              <a:spLocks/>
            </p:cNvSpPr>
            <p:nvPr/>
          </p:nvSpPr>
          <p:spPr bwMode="auto">
            <a:xfrm>
              <a:off x="3176" y="2552700"/>
              <a:ext cx="3621088" cy="1162050"/>
            </a:xfrm>
            <a:custGeom>
              <a:avLst/>
              <a:gdLst>
                <a:gd name="T0" fmla="*/ 3993 w 4224"/>
                <a:gd name="T1" fmla="*/ 1355 h 1355"/>
                <a:gd name="T2" fmla="*/ 3707 w 4224"/>
                <a:gd name="T3" fmla="*/ 1282 h 1355"/>
                <a:gd name="T4" fmla="*/ 2728 w 4224"/>
                <a:gd name="T5" fmla="*/ 1033 h 1355"/>
                <a:gd name="T6" fmla="*/ 2728 w 4224"/>
                <a:gd name="T7" fmla="*/ 1031 h 1355"/>
                <a:gd name="T8" fmla="*/ 2578 w 4224"/>
                <a:gd name="T9" fmla="*/ 997 h 1355"/>
                <a:gd name="T10" fmla="*/ 0 w 4224"/>
                <a:gd name="T11" fmla="*/ 556 h 1355"/>
                <a:gd name="T12" fmla="*/ 0 w 4224"/>
                <a:gd name="T13" fmla="*/ 0 h 1355"/>
                <a:gd name="T14" fmla="*/ 2939 w 4224"/>
                <a:gd name="T15" fmla="*/ 726 h 1355"/>
                <a:gd name="T16" fmla="*/ 3595 w 4224"/>
                <a:gd name="T17" fmla="*/ 864 h 1355"/>
                <a:gd name="T18" fmla="*/ 4224 w 4224"/>
                <a:gd name="T19" fmla="*/ 607 h 1355"/>
                <a:gd name="T20" fmla="*/ 3993 w 4224"/>
                <a:gd name="T21"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4" h="1355">
                  <a:moveTo>
                    <a:pt x="3993" y="1355"/>
                  </a:moveTo>
                  <a:cubicBezTo>
                    <a:pt x="3934" y="1334"/>
                    <a:pt x="3836" y="1309"/>
                    <a:pt x="3707" y="1282"/>
                  </a:cubicBezTo>
                  <a:cubicBezTo>
                    <a:pt x="2728" y="1033"/>
                    <a:pt x="2728" y="1033"/>
                    <a:pt x="2728" y="1033"/>
                  </a:cubicBezTo>
                  <a:cubicBezTo>
                    <a:pt x="2728" y="1031"/>
                    <a:pt x="2728" y="1031"/>
                    <a:pt x="2728" y="1031"/>
                  </a:cubicBezTo>
                  <a:cubicBezTo>
                    <a:pt x="2680" y="1020"/>
                    <a:pt x="2629" y="1009"/>
                    <a:pt x="2578" y="997"/>
                  </a:cubicBezTo>
                  <a:cubicBezTo>
                    <a:pt x="1700" y="801"/>
                    <a:pt x="612" y="583"/>
                    <a:pt x="0" y="556"/>
                  </a:cubicBezTo>
                  <a:cubicBezTo>
                    <a:pt x="0" y="0"/>
                    <a:pt x="0" y="0"/>
                    <a:pt x="0" y="0"/>
                  </a:cubicBezTo>
                  <a:cubicBezTo>
                    <a:pt x="2939" y="726"/>
                    <a:pt x="2939" y="726"/>
                    <a:pt x="2939" y="726"/>
                  </a:cubicBezTo>
                  <a:cubicBezTo>
                    <a:pt x="2939" y="726"/>
                    <a:pt x="3226" y="808"/>
                    <a:pt x="3595" y="864"/>
                  </a:cubicBezTo>
                  <a:cubicBezTo>
                    <a:pt x="3962" y="920"/>
                    <a:pt x="4224" y="607"/>
                    <a:pt x="4224" y="607"/>
                  </a:cubicBezTo>
                  <a:lnTo>
                    <a:pt x="3993" y="1355"/>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53">
              <a:extLst>
                <a:ext uri="{FF2B5EF4-FFF2-40B4-BE49-F238E27FC236}">
                  <a16:creationId xmlns:a16="http://schemas.microsoft.com/office/drawing/2014/main" id="{E3288F92-550A-4A8F-B5EF-EC4BD00199DA}"/>
                </a:ext>
              </a:extLst>
            </p:cNvPr>
            <p:cNvSpPr>
              <a:spLocks/>
            </p:cNvSpPr>
            <p:nvPr/>
          </p:nvSpPr>
          <p:spPr bwMode="auto">
            <a:xfrm>
              <a:off x="3176" y="7659688"/>
              <a:ext cx="3065463" cy="938213"/>
            </a:xfrm>
            <a:custGeom>
              <a:avLst/>
              <a:gdLst>
                <a:gd name="T0" fmla="*/ 3575 w 3575"/>
                <a:gd name="T1" fmla="*/ 582 h 1094"/>
                <a:gd name="T2" fmla="*/ 3177 w 3575"/>
                <a:gd name="T3" fmla="*/ 437 h 1094"/>
                <a:gd name="T4" fmla="*/ 2666 w 3575"/>
                <a:gd name="T5" fmla="*/ 471 h 1094"/>
                <a:gd name="T6" fmla="*/ 0 w 3575"/>
                <a:gd name="T7" fmla="*/ 1094 h 1094"/>
                <a:gd name="T8" fmla="*/ 0 w 3575"/>
                <a:gd name="T9" fmla="*/ 648 h 1094"/>
                <a:gd name="T10" fmla="*/ 2578 w 3575"/>
                <a:gd name="T11" fmla="*/ 207 h 1094"/>
                <a:gd name="T12" fmla="*/ 3393 w 3575"/>
                <a:gd name="T13" fmla="*/ 0 h 1094"/>
                <a:gd name="T14" fmla="*/ 3575 w 3575"/>
                <a:gd name="T15" fmla="*/ 582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5" h="1094">
                  <a:moveTo>
                    <a:pt x="3575" y="582"/>
                  </a:moveTo>
                  <a:cubicBezTo>
                    <a:pt x="3575" y="582"/>
                    <a:pt x="3411" y="465"/>
                    <a:pt x="3177" y="437"/>
                  </a:cubicBezTo>
                  <a:cubicBezTo>
                    <a:pt x="2943" y="408"/>
                    <a:pt x="2666" y="471"/>
                    <a:pt x="2666" y="471"/>
                  </a:cubicBezTo>
                  <a:cubicBezTo>
                    <a:pt x="0" y="1094"/>
                    <a:pt x="0" y="1094"/>
                    <a:pt x="0" y="1094"/>
                  </a:cubicBezTo>
                  <a:cubicBezTo>
                    <a:pt x="0" y="648"/>
                    <a:pt x="0" y="648"/>
                    <a:pt x="0" y="648"/>
                  </a:cubicBezTo>
                  <a:cubicBezTo>
                    <a:pt x="612" y="621"/>
                    <a:pt x="2578" y="207"/>
                    <a:pt x="2578" y="207"/>
                  </a:cubicBezTo>
                  <a:cubicBezTo>
                    <a:pt x="3393" y="0"/>
                    <a:pt x="3393" y="0"/>
                    <a:pt x="3393" y="0"/>
                  </a:cubicBezTo>
                  <a:lnTo>
                    <a:pt x="3575" y="582"/>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54">
              <a:extLst>
                <a:ext uri="{FF2B5EF4-FFF2-40B4-BE49-F238E27FC236}">
                  <a16:creationId xmlns:a16="http://schemas.microsoft.com/office/drawing/2014/main" id="{F60503DA-2998-4519-BA76-44B2DFD37FF3}"/>
                </a:ext>
              </a:extLst>
            </p:cNvPr>
            <p:cNvSpPr>
              <a:spLocks/>
            </p:cNvSpPr>
            <p:nvPr/>
          </p:nvSpPr>
          <p:spPr bwMode="auto">
            <a:xfrm>
              <a:off x="13290551" y="2527300"/>
              <a:ext cx="1171575" cy="1090613"/>
            </a:xfrm>
            <a:custGeom>
              <a:avLst/>
              <a:gdLst>
                <a:gd name="T0" fmla="*/ 0 w 1366"/>
                <a:gd name="T1" fmla="*/ 310 h 1272"/>
                <a:gd name="T2" fmla="*/ 211 w 1366"/>
                <a:gd name="T3" fmla="*/ 103 h 1272"/>
                <a:gd name="T4" fmla="*/ 530 w 1366"/>
                <a:gd name="T5" fmla="*/ 54 h 1272"/>
                <a:gd name="T6" fmla="*/ 1300 w 1366"/>
                <a:gd name="T7" fmla="*/ 761 h 1272"/>
                <a:gd name="T8" fmla="*/ 1203 w 1366"/>
                <a:gd name="T9" fmla="*/ 1132 h 1272"/>
                <a:gd name="T10" fmla="*/ 995 w 1366"/>
                <a:gd name="T11" fmla="*/ 1272 h 1272"/>
                <a:gd name="T12" fmla="*/ 0 w 1366"/>
                <a:gd name="T13" fmla="*/ 310 h 1272"/>
              </a:gdLst>
              <a:ahLst/>
              <a:cxnLst>
                <a:cxn ang="0">
                  <a:pos x="T0" y="T1"/>
                </a:cxn>
                <a:cxn ang="0">
                  <a:pos x="T2" y="T3"/>
                </a:cxn>
                <a:cxn ang="0">
                  <a:pos x="T4" y="T5"/>
                </a:cxn>
                <a:cxn ang="0">
                  <a:pos x="T6" y="T7"/>
                </a:cxn>
                <a:cxn ang="0">
                  <a:pos x="T8" y="T9"/>
                </a:cxn>
                <a:cxn ang="0">
                  <a:pos x="T10" y="T11"/>
                </a:cxn>
                <a:cxn ang="0">
                  <a:pos x="T12" y="T13"/>
                </a:cxn>
              </a:cxnLst>
              <a:rect l="0" t="0" r="r" b="b"/>
              <a:pathLst>
                <a:path w="1366" h="1272">
                  <a:moveTo>
                    <a:pt x="0" y="310"/>
                  </a:moveTo>
                  <a:cubicBezTo>
                    <a:pt x="211" y="103"/>
                    <a:pt x="211" y="103"/>
                    <a:pt x="211" y="103"/>
                  </a:cubicBezTo>
                  <a:cubicBezTo>
                    <a:pt x="296" y="20"/>
                    <a:pt x="424" y="0"/>
                    <a:pt x="530" y="54"/>
                  </a:cubicBezTo>
                  <a:cubicBezTo>
                    <a:pt x="751" y="165"/>
                    <a:pt x="1115" y="393"/>
                    <a:pt x="1300" y="761"/>
                  </a:cubicBezTo>
                  <a:cubicBezTo>
                    <a:pt x="1366" y="892"/>
                    <a:pt x="1324" y="1051"/>
                    <a:pt x="1203" y="1132"/>
                  </a:cubicBezTo>
                  <a:cubicBezTo>
                    <a:pt x="995" y="1272"/>
                    <a:pt x="995" y="1272"/>
                    <a:pt x="995" y="1272"/>
                  </a:cubicBezTo>
                  <a:cubicBezTo>
                    <a:pt x="995" y="1272"/>
                    <a:pt x="842" y="677"/>
                    <a:pt x="0" y="31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55">
              <a:extLst>
                <a:ext uri="{FF2B5EF4-FFF2-40B4-BE49-F238E27FC236}">
                  <a16:creationId xmlns:a16="http://schemas.microsoft.com/office/drawing/2014/main" id="{1EA4BC51-F8C0-4B34-844C-C19BB95BA400}"/>
                </a:ext>
              </a:extLst>
            </p:cNvPr>
            <p:cNvSpPr>
              <a:spLocks/>
            </p:cNvSpPr>
            <p:nvPr/>
          </p:nvSpPr>
          <p:spPr bwMode="auto">
            <a:xfrm>
              <a:off x="15698788" y="5080000"/>
              <a:ext cx="3014663" cy="1971675"/>
            </a:xfrm>
            <a:custGeom>
              <a:avLst/>
              <a:gdLst>
                <a:gd name="T0" fmla="*/ 3511 w 3517"/>
                <a:gd name="T1" fmla="*/ 1307 h 2299"/>
                <a:gd name="T2" fmla="*/ 3428 w 3517"/>
                <a:gd name="T3" fmla="*/ 1601 h 2299"/>
                <a:gd name="T4" fmla="*/ 3424 w 3517"/>
                <a:gd name="T5" fmla="*/ 1609 h 2299"/>
                <a:gd name="T6" fmla="*/ 2493 w 3517"/>
                <a:gd name="T7" fmla="*/ 2077 h 2299"/>
                <a:gd name="T8" fmla="*/ 2354 w 3517"/>
                <a:gd name="T9" fmla="*/ 2089 h 2299"/>
                <a:gd name="T10" fmla="*/ 2318 w 3517"/>
                <a:gd name="T11" fmla="*/ 2092 h 2299"/>
                <a:gd name="T12" fmla="*/ 0 w 3517"/>
                <a:gd name="T13" fmla="*/ 2299 h 2299"/>
                <a:gd name="T14" fmla="*/ 30 w 3517"/>
                <a:gd name="T15" fmla="*/ 978 h 2299"/>
                <a:gd name="T16" fmla="*/ 682 w 3517"/>
                <a:gd name="T17" fmla="*/ 826 h 2299"/>
                <a:gd name="T18" fmla="*/ 1271 w 3517"/>
                <a:gd name="T19" fmla="*/ 600 h 2299"/>
                <a:gd name="T20" fmla="*/ 3197 w 3517"/>
                <a:gd name="T21" fmla="*/ 613 h 2299"/>
                <a:gd name="T22" fmla="*/ 3240 w 3517"/>
                <a:gd name="T23" fmla="*/ 657 h 2299"/>
                <a:gd name="T24" fmla="*/ 3471 w 3517"/>
                <a:gd name="T25" fmla="*/ 1022 h 2299"/>
                <a:gd name="T26" fmla="*/ 3511 w 3517"/>
                <a:gd name="T27" fmla="*/ 1307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7" h="2299">
                  <a:moveTo>
                    <a:pt x="3511" y="1307"/>
                  </a:moveTo>
                  <a:cubicBezTo>
                    <a:pt x="3504" y="1413"/>
                    <a:pt x="3473" y="1512"/>
                    <a:pt x="3428" y="1601"/>
                  </a:cubicBezTo>
                  <a:cubicBezTo>
                    <a:pt x="3427" y="1604"/>
                    <a:pt x="3426" y="1606"/>
                    <a:pt x="3424" y="1609"/>
                  </a:cubicBezTo>
                  <a:cubicBezTo>
                    <a:pt x="3272" y="1909"/>
                    <a:pt x="2829" y="2055"/>
                    <a:pt x="2493" y="2077"/>
                  </a:cubicBezTo>
                  <a:cubicBezTo>
                    <a:pt x="2354" y="2089"/>
                    <a:pt x="2354" y="2089"/>
                    <a:pt x="2354" y="2089"/>
                  </a:cubicBezTo>
                  <a:cubicBezTo>
                    <a:pt x="2318" y="2092"/>
                    <a:pt x="2318" y="2092"/>
                    <a:pt x="2318" y="2092"/>
                  </a:cubicBezTo>
                  <a:cubicBezTo>
                    <a:pt x="0" y="2299"/>
                    <a:pt x="0" y="2299"/>
                    <a:pt x="0" y="2299"/>
                  </a:cubicBezTo>
                  <a:cubicBezTo>
                    <a:pt x="586" y="1594"/>
                    <a:pt x="30" y="978"/>
                    <a:pt x="30" y="978"/>
                  </a:cubicBezTo>
                  <a:cubicBezTo>
                    <a:pt x="682" y="826"/>
                    <a:pt x="682" y="826"/>
                    <a:pt x="682" y="826"/>
                  </a:cubicBezTo>
                  <a:cubicBezTo>
                    <a:pt x="887" y="778"/>
                    <a:pt x="1085" y="701"/>
                    <a:pt x="1271" y="600"/>
                  </a:cubicBezTo>
                  <a:cubicBezTo>
                    <a:pt x="1691" y="369"/>
                    <a:pt x="2585" y="0"/>
                    <a:pt x="3197" y="613"/>
                  </a:cubicBezTo>
                  <a:cubicBezTo>
                    <a:pt x="3212" y="628"/>
                    <a:pt x="3226" y="643"/>
                    <a:pt x="3240" y="657"/>
                  </a:cubicBezTo>
                  <a:cubicBezTo>
                    <a:pt x="3357" y="783"/>
                    <a:pt x="3430" y="906"/>
                    <a:pt x="3471" y="1022"/>
                  </a:cubicBezTo>
                  <a:cubicBezTo>
                    <a:pt x="3506" y="1122"/>
                    <a:pt x="3517" y="1217"/>
                    <a:pt x="3511" y="130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56">
              <a:extLst>
                <a:ext uri="{FF2B5EF4-FFF2-40B4-BE49-F238E27FC236}">
                  <a16:creationId xmlns:a16="http://schemas.microsoft.com/office/drawing/2014/main" id="{2BC8EFD4-C9F7-46B5-A028-A58D41AD5999}"/>
                </a:ext>
              </a:extLst>
            </p:cNvPr>
            <p:cNvSpPr>
              <a:spLocks/>
            </p:cNvSpPr>
            <p:nvPr/>
          </p:nvSpPr>
          <p:spPr bwMode="auto">
            <a:xfrm>
              <a:off x="15449551" y="5859463"/>
              <a:ext cx="625475" cy="1250950"/>
            </a:xfrm>
            <a:custGeom>
              <a:avLst/>
              <a:gdLst>
                <a:gd name="T0" fmla="*/ 0 w 730"/>
                <a:gd name="T1" fmla="*/ 1460 h 1460"/>
                <a:gd name="T2" fmla="*/ 296 w 730"/>
                <a:gd name="T3" fmla="*/ 1456 h 1460"/>
                <a:gd name="T4" fmla="*/ 556 w 730"/>
                <a:gd name="T5" fmla="*/ 1266 h 1460"/>
                <a:gd name="T6" fmla="*/ 600 w 730"/>
                <a:gd name="T7" fmla="*/ 221 h 1460"/>
                <a:gd name="T8" fmla="*/ 269 w 730"/>
                <a:gd name="T9" fmla="*/ 28 h 1460"/>
                <a:gd name="T10" fmla="*/ 20 w 730"/>
                <a:gd name="T11" fmla="*/ 68 h 1460"/>
                <a:gd name="T12" fmla="*/ 0 w 730"/>
                <a:gd name="T13" fmla="*/ 1460 h 1460"/>
              </a:gdLst>
              <a:ahLst/>
              <a:cxnLst>
                <a:cxn ang="0">
                  <a:pos x="T0" y="T1"/>
                </a:cxn>
                <a:cxn ang="0">
                  <a:pos x="T2" y="T3"/>
                </a:cxn>
                <a:cxn ang="0">
                  <a:pos x="T4" y="T5"/>
                </a:cxn>
                <a:cxn ang="0">
                  <a:pos x="T6" y="T7"/>
                </a:cxn>
                <a:cxn ang="0">
                  <a:pos x="T8" y="T9"/>
                </a:cxn>
                <a:cxn ang="0">
                  <a:pos x="T10" y="T11"/>
                </a:cxn>
                <a:cxn ang="0">
                  <a:pos x="T12" y="T13"/>
                </a:cxn>
              </a:cxnLst>
              <a:rect l="0" t="0" r="r" b="b"/>
              <a:pathLst>
                <a:path w="730" h="1460">
                  <a:moveTo>
                    <a:pt x="0" y="1460"/>
                  </a:moveTo>
                  <a:cubicBezTo>
                    <a:pt x="296" y="1456"/>
                    <a:pt x="296" y="1456"/>
                    <a:pt x="296" y="1456"/>
                  </a:cubicBezTo>
                  <a:cubicBezTo>
                    <a:pt x="414" y="1455"/>
                    <a:pt x="519" y="1379"/>
                    <a:pt x="556" y="1266"/>
                  </a:cubicBezTo>
                  <a:cubicBezTo>
                    <a:pt x="634" y="1031"/>
                    <a:pt x="730" y="612"/>
                    <a:pt x="600" y="221"/>
                  </a:cubicBezTo>
                  <a:cubicBezTo>
                    <a:pt x="555" y="83"/>
                    <a:pt x="413" y="0"/>
                    <a:pt x="269" y="28"/>
                  </a:cubicBezTo>
                  <a:cubicBezTo>
                    <a:pt x="20" y="68"/>
                    <a:pt x="20" y="68"/>
                    <a:pt x="20" y="68"/>
                  </a:cubicBezTo>
                  <a:cubicBezTo>
                    <a:pt x="20" y="68"/>
                    <a:pt x="324" y="596"/>
                    <a:pt x="0" y="146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57">
              <a:extLst>
                <a:ext uri="{FF2B5EF4-FFF2-40B4-BE49-F238E27FC236}">
                  <a16:creationId xmlns:a16="http://schemas.microsoft.com/office/drawing/2014/main" id="{DBEB776F-FD98-438B-8912-217C1AF2E817}"/>
                </a:ext>
              </a:extLst>
            </p:cNvPr>
            <p:cNvSpPr>
              <a:spLocks/>
            </p:cNvSpPr>
            <p:nvPr/>
          </p:nvSpPr>
          <p:spPr bwMode="auto">
            <a:xfrm>
              <a:off x="14965363" y="1779588"/>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1"/>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58">
              <a:extLst>
                <a:ext uri="{FF2B5EF4-FFF2-40B4-BE49-F238E27FC236}">
                  <a16:creationId xmlns:a16="http://schemas.microsoft.com/office/drawing/2014/main" id="{490E2682-FAC7-44F2-ABD5-B65B8DC11CCD}"/>
                </a:ext>
              </a:extLst>
            </p:cNvPr>
            <p:cNvSpPr>
              <a:spLocks/>
            </p:cNvSpPr>
            <p:nvPr/>
          </p:nvSpPr>
          <p:spPr bwMode="auto">
            <a:xfrm>
              <a:off x="15127288" y="1636713"/>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2"/>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59">
              <a:extLst>
                <a:ext uri="{FF2B5EF4-FFF2-40B4-BE49-F238E27FC236}">
                  <a16:creationId xmlns:a16="http://schemas.microsoft.com/office/drawing/2014/main" id="{FF031D75-D27F-4DB4-9539-95E7F8A06FB2}"/>
                </a:ext>
              </a:extLst>
            </p:cNvPr>
            <p:cNvSpPr>
              <a:spLocks/>
            </p:cNvSpPr>
            <p:nvPr/>
          </p:nvSpPr>
          <p:spPr bwMode="auto">
            <a:xfrm>
              <a:off x="15293976" y="1501775"/>
              <a:ext cx="649288" cy="704850"/>
            </a:xfrm>
            <a:custGeom>
              <a:avLst/>
              <a:gdLst>
                <a:gd name="T0" fmla="*/ 657 w 756"/>
                <a:gd name="T1" fmla="*/ 793 h 823"/>
                <a:gd name="T2" fmla="*/ 360 w 756"/>
                <a:gd name="T3" fmla="*/ 427 h 823"/>
                <a:gd name="T4" fmla="*/ 25 w 756"/>
                <a:gd name="T5" fmla="*/ 97 h 823"/>
                <a:gd name="T6" fmla="*/ 16 w 756"/>
                <a:gd name="T7" fmla="*/ 28 h 823"/>
                <a:gd name="T8" fmla="*/ 31 w 756"/>
                <a:gd name="T9" fmla="*/ 15 h 823"/>
                <a:gd name="T10" fmla="*/ 99 w 756"/>
                <a:gd name="T11" fmla="*/ 30 h 823"/>
                <a:gd name="T12" fmla="*/ 434 w 756"/>
                <a:gd name="T13" fmla="*/ 361 h 823"/>
                <a:gd name="T14" fmla="*/ 731 w 756"/>
                <a:gd name="T15" fmla="*/ 726 h 823"/>
                <a:gd name="T16" fmla="*/ 740 w 756"/>
                <a:gd name="T17" fmla="*/ 794 h 823"/>
                <a:gd name="T18" fmla="*/ 725 w 756"/>
                <a:gd name="T19" fmla="*/ 808 h 823"/>
                <a:gd name="T20" fmla="*/ 657 w 756"/>
                <a:gd name="T21" fmla="*/ 793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 h="823">
                  <a:moveTo>
                    <a:pt x="657" y="793"/>
                  </a:moveTo>
                  <a:cubicBezTo>
                    <a:pt x="657" y="793"/>
                    <a:pt x="522" y="605"/>
                    <a:pt x="360" y="427"/>
                  </a:cubicBezTo>
                  <a:cubicBezTo>
                    <a:pt x="248" y="304"/>
                    <a:pt x="25" y="97"/>
                    <a:pt x="25" y="97"/>
                  </a:cubicBezTo>
                  <a:cubicBezTo>
                    <a:pt x="4" y="74"/>
                    <a:pt x="0" y="43"/>
                    <a:pt x="16" y="28"/>
                  </a:cubicBezTo>
                  <a:cubicBezTo>
                    <a:pt x="31" y="15"/>
                    <a:pt x="31" y="15"/>
                    <a:pt x="31" y="15"/>
                  </a:cubicBezTo>
                  <a:cubicBezTo>
                    <a:pt x="47" y="0"/>
                    <a:pt x="75" y="10"/>
                    <a:pt x="99" y="30"/>
                  </a:cubicBezTo>
                  <a:cubicBezTo>
                    <a:pt x="99" y="30"/>
                    <a:pt x="246" y="154"/>
                    <a:pt x="434" y="361"/>
                  </a:cubicBezTo>
                  <a:cubicBezTo>
                    <a:pt x="634" y="582"/>
                    <a:pt x="731" y="726"/>
                    <a:pt x="731" y="726"/>
                  </a:cubicBezTo>
                  <a:cubicBezTo>
                    <a:pt x="752" y="758"/>
                    <a:pt x="756" y="780"/>
                    <a:pt x="740" y="794"/>
                  </a:cubicBezTo>
                  <a:cubicBezTo>
                    <a:pt x="725" y="808"/>
                    <a:pt x="725" y="808"/>
                    <a:pt x="725" y="808"/>
                  </a:cubicBezTo>
                  <a:cubicBezTo>
                    <a:pt x="709" y="823"/>
                    <a:pt x="678" y="816"/>
                    <a:pt x="657" y="793"/>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60">
              <a:extLst>
                <a:ext uri="{FF2B5EF4-FFF2-40B4-BE49-F238E27FC236}">
                  <a16:creationId xmlns:a16="http://schemas.microsoft.com/office/drawing/2014/main" id="{B7FC9CD5-96C3-4D91-B8D5-F8AE8D31391A}"/>
                </a:ext>
              </a:extLst>
            </p:cNvPr>
            <p:cNvSpPr>
              <a:spLocks/>
            </p:cNvSpPr>
            <p:nvPr/>
          </p:nvSpPr>
          <p:spPr bwMode="auto">
            <a:xfrm>
              <a:off x="17332326" y="5749925"/>
              <a:ext cx="188913" cy="903288"/>
            </a:xfrm>
            <a:custGeom>
              <a:avLst/>
              <a:gdLst>
                <a:gd name="T0" fmla="*/ 114 w 219"/>
                <a:gd name="T1" fmla="*/ 999 h 1053"/>
                <a:gd name="T2" fmla="*/ 85 w 219"/>
                <a:gd name="T3" fmla="*/ 529 h 1053"/>
                <a:gd name="T4" fmla="*/ 4 w 219"/>
                <a:gd name="T5" fmla="*/ 66 h 1053"/>
                <a:gd name="T6" fmla="*/ 36 w 219"/>
                <a:gd name="T7" fmla="*/ 5 h 1053"/>
                <a:gd name="T8" fmla="*/ 56 w 219"/>
                <a:gd name="T9" fmla="*/ 2 h 1053"/>
                <a:gd name="T10" fmla="*/ 103 w 219"/>
                <a:gd name="T11" fmla="*/ 54 h 1053"/>
                <a:gd name="T12" fmla="*/ 183 w 219"/>
                <a:gd name="T13" fmla="*/ 517 h 1053"/>
                <a:gd name="T14" fmla="*/ 213 w 219"/>
                <a:gd name="T15" fmla="*/ 987 h 1053"/>
                <a:gd name="T16" fmla="*/ 181 w 219"/>
                <a:gd name="T17" fmla="*/ 1048 h 1053"/>
                <a:gd name="T18" fmla="*/ 161 w 219"/>
                <a:gd name="T19" fmla="*/ 1050 h 1053"/>
                <a:gd name="T20" fmla="*/ 114 w 219"/>
                <a:gd name="T21" fmla="*/ 999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3">
                  <a:moveTo>
                    <a:pt x="114" y="999"/>
                  </a:moveTo>
                  <a:cubicBezTo>
                    <a:pt x="114" y="999"/>
                    <a:pt x="113" y="767"/>
                    <a:pt x="85" y="529"/>
                  </a:cubicBezTo>
                  <a:cubicBezTo>
                    <a:pt x="65" y="363"/>
                    <a:pt x="4" y="66"/>
                    <a:pt x="4" y="66"/>
                  </a:cubicBezTo>
                  <a:cubicBezTo>
                    <a:pt x="0" y="35"/>
                    <a:pt x="15" y="7"/>
                    <a:pt x="36" y="5"/>
                  </a:cubicBezTo>
                  <a:cubicBezTo>
                    <a:pt x="56" y="2"/>
                    <a:pt x="56" y="2"/>
                    <a:pt x="56" y="2"/>
                  </a:cubicBezTo>
                  <a:cubicBezTo>
                    <a:pt x="78" y="0"/>
                    <a:pt x="95" y="24"/>
                    <a:pt x="103" y="54"/>
                  </a:cubicBezTo>
                  <a:cubicBezTo>
                    <a:pt x="103" y="54"/>
                    <a:pt x="150" y="241"/>
                    <a:pt x="183" y="517"/>
                  </a:cubicBezTo>
                  <a:cubicBezTo>
                    <a:pt x="219" y="814"/>
                    <a:pt x="213" y="987"/>
                    <a:pt x="213" y="987"/>
                  </a:cubicBezTo>
                  <a:cubicBezTo>
                    <a:pt x="212" y="1026"/>
                    <a:pt x="202" y="1046"/>
                    <a:pt x="181" y="1048"/>
                  </a:cubicBezTo>
                  <a:cubicBezTo>
                    <a:pt x="161" y="1050"/>
                    <a:pt x="161" y="1050"/>
                    <a:pt x="161" y="1050"/>
                  </a:cubicBezTo>
                  <a:cubicBezTo>
                    <a:pt x="139" y="1053"/>
                    <a:pt x="118" y="1030"/>
                    <a:pt x="114"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61">
              <a:extLst>
                <a:ext uri="{FF2B5EF4-FFF2-40B4-BE49-F238E27FC236}">
                  <a16:creationId xmlns:a16="http://schemas.microsoft.com/office/drawing/2014/main" id="{57FF6297-56AF-45B7-80B1-00C89005B3C6}"/>
                </a:ext>
              </a:extLst>
            </p:cNvPr>
            <p:cNvSpPr>
              <a:spLocks/>
            </p:cNvSpPr>
            <p:nvPr/>
          </p:nvSpPr>
          <p:spPr bwMode="auto">
            <a:xfrm>
              <a:off x="17546638" y="5727700"/>
              <a:ext cx="188913"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1" y="241"/>
                    <a:pt x="183" y="518"/>
                  </a:cubicBezTo>
                  <a:cubicBezTo>
                    <a:pt x="219" y="814"/>
                    <a:pt x="214" y="987"/>
                    <a:pt x="214" y="987"/>
                  </a:cubicBezTo>
                  <a:cubicBezTo>
                    <a:pt x="212" y="1026"/>
                    <a:pt x="203"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62">
              <a:extLst>
                <a:ext uri="{FF2B5EF4-FFF2-40B4-BE49-F238E27FC236}">
                  <a16:creationId xmlns:a16="http://schemas.microsoft.com/office/drawing/2014/main" id="{231CDAC6-2E70-4884-A234-B3AF5E63426B}"/>
                </a:ext>
              </a:extLst>
            </p:cNvPr>
            <p:cNvSpPr>
              <a:spLocks/>
            </p:cNvSpPr>
            <p:nvPr/>
          </p:nvSpPr>
          <p:spPr bwMode="auto">
            <a:xfrm>
              <a:off x="17762538" y="5715000"/>
              <a:ext cx="187325"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0" y="241"/>
                    <a:pt x="183" y="518"/>
                  </a:cubicBezTo>
                  <a:cubicBezTo>
                    <a:pt x="219" y="814"/>
                    <a:pt x="214" y="987"/>
                    <a:pt x="214" y="987"/>
                  </a:cubicBezTo>
                  <a:cubicBezTo>
                    <a:pt x="212" y="1026"/>
                    <a:pt x="202"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63">
              <a:extLst>
                <a:ext uri="{FF2B5EF4-FFF2-40B4-BE49-F238E27FC236}">
                  <a16:creationId xmlns:a16="http://schemas.microsoft.com/office/drawing/2014/main" id="{11C752F3-92AE-4546-B47C-D27AB6661044}"/>
                </a:ext>
              </a:extLst>
            </p:cNvPr>
            <p:cNvSpPr>
              <a:spLocks/>
            </p:cNvSpPr>
            <p:nvPr/>
          </p:nvSpPr>
          <p:spPr bwMode="auto">
            <a:xfrm>
              <a:off x="14857413" y="911225"/>
              <a:ext cx="1487488" cy="619125"/>
            </a:xfrm>
            <a:custGeom>
              <a:avLst/>
              <a:gdLst>
                <a:gd name="T0" fmla="*/ 1734 w 1734"/>
                <a:gd name="T1" fmla="*/ 398 h 721"/>
                <a:gd name="T2" fmla="*/ 1734 w 1734"/>
                <a:gd name="T3" fmla="*/ 398 h 721"/>
                <a:gd name="T4" fmla="*/ 0 w 1734"/>
                <a:gd name="T5" fmla="*/ 721 h 721"/>
                <a:gd name="T6" fmla="*/ 346 w 1734"/>
                <a:gd name="T7" fmla="*/ 432 h 721"/>
                <a:gd name="T8" fmla="*/ 1336 w 1734"/>
                <a:gd name="T9" fmla="*/ 104 h 721"/>
                <a:gd name="T10" fmla="*/ 1734 w 1734"/>
                <a:gd name="T11" fmla="*/ 398 h 721"/>
              </a:gdLst>
              <a:ahLst/>
              <a:cxnLst>
                <a:cxn ang="0">
                  <a:pos x="T0" y="T1"/>
                </a:cxn>
                <a:cxn ang="0">
                  <a:pos x="T2" y="T3"/>
                </a:cxn>
                <a:cxn ang="0">
                  <a:pos x="T4" y="T5"/>
                </a:cxn>
                <a:cxn ang="0">
                  <a:pos x="T6" y="T7"/>
                </a:cxn>
                <a:cxn ang="0">
                  <a:pos x="T8" y="T9"/>
                </a:cxn>
                <a:cxn ang="0">
                  <a:pos x="T10" y="T11"/>
                </a:cxn>
              </a:cxnLst>
              <a:rect l="0" t="0" r="r" b="b"/>
              <a:pathLst>
                <a:path w="1734" h="721">
                  <a:moveTo>
                    <a:pt x="1734" y="398"/>
                  </a:moveTo>
                  <a:cubicBezTo>
                    <a:pt x="1734" y="398"/>
                    <a:pt x="1734" y="398"/>
                    <a:pt x="1734" y="398"/>
                  </a:cubicBezTo>
                  <a:cubicBezTo>
                    <a:pt x="1186" y="138"/>
                    <a:pt x="0" y="721"/>
                    <a:pt x="0" y="721"/>
                  </a:cubicBezTo>
                  <a:cubicBezTo>
                    <a:pt x="346" y="432"/>
                    <a:pt x="346" y="432"/>
                    <a:pt x="346" y="432"/>
                  </a:cubicBezTo>
                  <a:cubicBezTo>
                    <a:pt x="600" y="210"/>
                    <a:pt x="1016" y="0"/>
                    <a:pt x="1336" y="104"/>
                  </a:cubicBezTo>
                  <a:cubicBezTo>
                    <a:pt x="1486" y="153"/>
                    <a:pt x="1630" y="242"/>
                    <a:pt x="1734" y="398"/>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64">
              <a:extLst>
                <a:ext uri="{FF2B5EF4-FFF2-40B4-BE49-F238E27FC236}">
                  <a16:creationId xmlns:a16="http://schemas.microsoft.com/office/drawing/2014/main" id="{2D466CE4-3EF4-4E84-BAE7-E636123CDC36}"/>
                </a:ext>
              </a:extLst>
            </p:cNvPr>
            <p:cNvSpPr>
              <a:spLocks/>
            </p:cNvSpPr>
            <p:nvPr/>
          </p:nvSpPr>
          <p:spPr bwMode="auto">
            <a:xfrm>
              <a:off x="17684751" y="6870700"/>
              <a:ext cx="31750" cy="3175"/>
            </a:xfrm>
            <a:custGeom>
              <a:avLst/>
              <a:gdLst>
                <a:gd name="T0" fmla="*/ 0 w 36"/>
                <a:gd name="T1" fmla="*/ 3 h 3"/>
                <a:gd name="T2" fmla="*/ 36 w 36"/>
                <a:gd name="T3" fmla="*/ 0 h 3"/>
                <a:gd name="T4" fmla="*/ 0 w 36"/>
                <a:gd name="T5" fmla="*/ 3 h 3"/>
              </a:gdLst>
              <a:ahLst/>
              <a:cxnLst>
                <a:cxn ang="0">
                  <a:pos x="T0" y="T1"/>
                </a:cxn>
                <a:cxn ang="0">
                  <a:pos x="T2" y="T3"/>
                </a:cxn>
                <a:cxn ang="0">
                  <a:pos x="T4" y="T5"/>
                </a:cxn>
              </a:cxnLst>
              <a:rect l="0" t="0" r="r" b="b"/>
              <a:pathLst>
                <a:path w="36" h="3">
                  <a:moveTo>
                    <a:pt x="0" y="3"/>
                  </a:moveTo>
                  <a:cubicBezTo>
                    <a:pt x="36" y="0"/>
                    <a:pt x="36" y="0"/>
                    <a:pt x="36" y="0"/>
                  </a:cubicBezTo>
                  <a:cubicBezTo>
                    <a:pt x="24" y="2"/>
                    <a:pt x="12" y="3"/>
                    <a:pt x="0" y="3"/>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65">
              <a:extLst>
                <a:ext uri="{FF2B5EF4-FFF2-40B4-BE49-F238E27FC236}">
                  <a16:creationId xmlns:a16="http://schemas.microsoft.com/office/drawing/2014/main" id="{75DF2CAE-AFDC-4CF4-A0F2-BE7E2D06D87A}"/>
                </a:ext>
              </a:extLst>
            </p:cNvPr>
            <p:cNvSpPr>
              <a:spLocks/>
            </p:cNvSpPr>
            <p:nvPr/>
          </p:nvSpPr>
          <p:spPr bwMode="auto">
            <a:xfrm>
              <a:off x="17716501" y="5643563"/>
              <a:ext cx="996950" cy="1227138"/>
            </a:xfrm>
            <a:custGeom>
              <a:avLst/>
              <a:gdLst>
                <a:gd name="T0" fmla="*/ 1157 w 1163"/>
                <a:gd name="T1" fmla="*/ 650 h 1432"/>
                <a:gd name="T2" fmla="*/ 1074 w 1163"/>
                <a:gd name="T3" fmla="*/ 944 h 1432"/>
                <a:gd name="T4" fmla="*/ 1070 w 1163"/>
                <a:gd name="T5" fmla="*/ 952 h 1432"/>
                <a:gd name="T6" fmla="*/ 139 w 1163"/>
                <a:gd name="T7" fmla="*/ 1420 h 1432"/>
                <a:gd name="T8" fmla="*/ 0 w 1163"/>
                <a:gd name="T9" fmla="*/ 1432 h 1432"/>
                <a:gd name="T10" fmla="*/ 886 w 1163"/>
                <a:gd name="T11" fmla="*/ 0 h 1432"/>
                <a:gd name="T12" fmla="*/ 1117 w 1163"/>
                <a:gd name="T13" fmla="*/ 365 h 1432"/>
                <a:gd name="T14" fmla="*/ 1157 w 1163"/>
                <a:gd name="T15" fmla="*/ 650 h 1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3" h="1432">
                  <a:moveTo>
                    <a:pt x="1157" y="650"/>
                  </a:moveTo>
                  <a:cubicBezTo>
                    <a:pt x="1147" y="785"/>
                    <a:pt x="1103" y="883"/>
                    <a:pt x="1074" y="944"/>
                  </a:cubicBezTo>
                  <a:cubicBezTo>
                    <a:pt x="1073" y="947"/>
                    <a:pt x="1072" y="949"/>
                    <a:pt x="1070" y="952"/>
                  </a:cubicBezTo>
                  <a:cubicBezTo>
                    <a:pt x="918" y="1252"/>
                    <a:pt x="475" y="1398"/>
                    <a:pt x="139" y="1420"/>
                  </a:cubicBezTo>
                  <a:cubicBezTo>
                    <a:pt x="0" y="1432"/>
                    <a:pt x="0" y="1432"/>
                    <a:pt x="0" y="1432"/>
                  </a:cubicBezTo>
                  <a:cubicBezTo>
                    <a:pt x="760" y="1345"/>
                    <a:pt x="874" y="28"/>
                    <a:pt x="886" y="0"/>
                  </a:cubicBezTo>
                  <a:cubicBezTo>
                    <a:pt x="1003" y="126"/>
                    <a:pt x="1076" y="249"/>
                    <a:pt x="1117" y="365"/>
                  </a:cubicBezTo>
                  <a:cubicBezTo>
                    <a:pt x="1152" y="465"/>
                    <a:pt x="1163" y="560"/>
                    <a:pt x="1157" y="650"/>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2" name="Textbox 1">
            <a:extLst>
              <a:ext uri="{FF2B5EF4-FFF2-40B4-BE49-F238E27FC236}">
                <a16:creationId xmlns:a16="http://schemas.microsoft.com/office/drawing/2014/main" id="{A47CB87F-54CE-48A0-9892-9E87A2CC40EF}"/>
              </a:ext>
            </a:extLst>
          </p:cNvPr>
          <p:cNvSpPr/>
          <p:nvPr/>
        </p:nvSpPr>
        <p:spPr>
          <a:xfrm>
            <a:off x="14614663" y="8895755"/>
            <a:ext cx="9324435" cy="116740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Demo 3: CI/CD</a:t>
            </a:r>
          </a:p>
        </p:txBody>
      </p:sp>
    </p:spTree>
    <p:extLst>
      <p:ext uri="{BB962C8B-B14F-4D97-AF65-F5344CB8AC3E}">
        <p14:creationId xmlns:p14="http://schemas.microsoft.com/office/powerpoint/2010/main" val="189599965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92"/>
                                        </p:tgtEl>
                                        <p:attrNameLst>
                                          <p:attrName>style.visibility</p:attrName>
                                        </p:attrNameLst>
                                      </p:cBhvr>
                                      <p:to>
                                        <p:strVal val="visible"/>
                                      </p:to>
                                    </p:set>
                                    <p:anim calcmode="lin" valueType="num">
                                      <p:cBhvr additive="base">
                                        <p:cTn id="7" dur="1000" fill="hold"/>
                                        <p:tgtEl>
                                          <p:spTgt spid="592"/>
                                        </p:tgtEl>
                                        <p:attrNameLst>
                                          <p:attrName>ppt_x</p:attrName>
                                        </p:attrNameLst>
                                      </p:cBhvr>
                                      <p:tavLst>
                                        <p:tav tm="0">
                                          <p:val>
                                            <p:strVal val="1+#ppt_w/2"/>
                                          </p:val>
                                        </p:tav>
                                        <p:tav tm="100000">
                                          <p:val>
                                            <p:strVal val="#ppt_x"/>
                                          </p:val>
                                        </p:tav>
                                      </p:tavLst>
                                    </p:anim>
                                    <p:anim calcmode="lin" valueType="num">
                                      <p:cBhvr additive="base">
                                        <p:cTn id="8" dur="10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DBE8BB-4456-4E32-B808-CCB6F0CD7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0" y="3026995"/>
            <a:ext cx="24415178" cy="7663597"/>
          </a:xfrm>
          <a:prstGeom prst="rect">
            <a:avLst/>
          </a:prstGeom>
        </p:spPr>
      </p:pic>
      <p:sp>
        <p:nvSpPr>
          <p:cNvPr id="3" name="Rectangle 2">
            <a:extLst>
              <a:ext uri="{FF2B5EF4-FFF2-40B4-BE49-F238E27FC236}">
                <a16:creationId xmlns:a16="http://schemas.microsoft.com/office/drawing/2014/main" id="{CF2CEAC6-CBF6-40FE-A943-5E6697C2CC60}"/>
              </a:ext>
            </a:extLst>
          </p:cNvPr>
          <p:cNvSpPr/>
          <p:nvPr/>
        </p:nvSpPr>
        <p:spPr bwMode="auto">
          <a:xfrm>
            <a:off x="7512274" y="2988364"/>
            <a:ext cx="1980220" cy="585268"/>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3945FA5D-C21A-4D88-A067-F98B6A5548A3}"/>
              </a:ext>
            </a:extLst>
          </p:cNvPr>
          <p:cNvSpPr/>
          <p:nvPr/>
        </p:nvSpPr>
        <p:spPr bwMode="auto">
          <a:xfrm>
            <a:off x="18561" y="3663439"/>
            <a:ext cx="1159842" cy="585268"/>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BCD23E9D-3DFC-4732-B305-F141848845B0}"/>
              </a:ext>
            </a:extLst>
          </p:cNvPr>
          <p:cNvSpPr/>
          <p:nvPr/>
        </p:nvSpPr>
        <p:spPr bwMode="auto">
          <a:xfrm>
            <a:off x="17953434" y="4249728"/>
            <a:ext cx="1665185" cy="718856"/>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181149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2FB15F-A47D-4D74-9FE8-E06380E9F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 y="1182192"/>
            <a:ext cx="24239111" cy="10723134"/>
          </a:xfrm>
          <a:prstGeom prst="rect">
            <a:avLst/>
          </a:prstGeom>
        </p:spPr>
      </p:pic>
      <p:sp>
        <p:nvSpPr>
          <p:cNvPr id="3" name="Rectangle 2">
            <a:extLst>
              <a:ext uri="{FF2B5EF4-FFF2-40B4-BE49-F238E27FC236}">
                <a16:creationId xmlns:a16="http://schemas.microsoft.com/office/drawing/2014/main" id="{79141D9A-B1A7-4D69-A67A-64C3B92867E9}"/>
              </a:ext>
            </a:extLst>
          </p:cNvPr>
          <p:cNvSpPr/>
          <p:nvPr/>
        </p:nvSpPr>
        <p:spPr bwMode="auto">
          <a:xfrm>
            <a:off x="533597" y="2358293"/>
            <a:ext cx="2793211" cy="3048395"/>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5016D981-FD8F-4896-A3D9-EEEEDE3EFD81}"/>
              </a:ext>
            </a:extLst>
          </p:cNvPr>
          <p:cNvSpPr/>
          <p:nvPr/>
        </p:nvSpPr>
        <p:spPr bwMode="auto">
          <a:xfrm>
            <a:off x="536498" y="6116209"/>
            <a:ext cx="12916435" cy="2452775"/>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E5B5DAAC-1415-46C7-BA4D-516B81F09C4F}"/>
              </a:ext>
            </a:extLst>
          </p:cNvPr>
          <p:cNvSpPr/>
          <p:nvPr/>
        </p:nvSpPr>
        <p:spPr bwMode="auto">
          <a:xfrm>
            <a:off x="533597" y="10381127"/>
            <a:ext cx="3063242" cy="1113181"/>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1166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A5E36C-B9AA-4990-B390-3567E139E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477" y="0"/>
            <a:ext cx="14530634" cy="13717588"/>
          </a:xfrm>
          <a:prstGeom prst="rect">
            <a:avLst/>
          </a:prstGeom>
        </p:spPr>
      </p:pic>
      <p:sp>
        <p:nvSpPr>
          <p:cNvPr id="3" name="Rectangle 2">
            <a:extLst>
              <a:ext uri="{FF2B5EF4-FFF2-40B4-BE49-F238E27FC236}">
                <a16:creationId xmlns:a16="http://schemas.microsoft.com/office/drawing/2014/main" id="{B598906C-F66F-4737-9B36-874EE77BA3DA}"/>
              </a:ext>
            </a:extLst>
          </p:cNvPr>
          <p:cNvSpPr/>
          <p:nvPr/>
        </p:nvSpPr>
        <p:spPr bwMode="auto">
          <a:xfrm>
            <a:off x="5082004" y="5778673"/>
            <a:ext cx="14266585" cy="121513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235625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32B55B-7C34-4683-BE58-2CFA88BB3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721"/>
            <a:ext cx="24422441" cy="10306145"/>
          </a:xfrm>
          <a:prstGeom prst="rect">
            <a:avLst/>
          </a:prstGeom>
        </p:spPr>
      </p:pic>
    </p:spTree>
    <p:extLst>
      <p:ext uri="{BB962C8B-B14F-4D97-AF65-F5344CB8AC3E}">
        <p14:creationId xmlns:p14="http://schemas.microsoft.com/office/powerpoint/2010/main" val="316389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B7C2AB-1130-44D9-8901-762B838D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2" y="1997144"/>
            <a:ext cx="24329344" cy="10171130"/>
          </a:xfrm>
          <a:prstGeom prst="rect">
            <a:avLst/>
          </a:prstGeom>
        </p:spPr>
      </p:pic>
      <p:sp>
        <p:nvSpPr>
          <p:cNvPr id="3" name="Rectangle 2">
            <a:extLst>
              <a:ext uri="{FF2B5EF4-FFF2-40B4-BE49-F238E27FC236}">
                <a16:creationId xmlns:a16="http://schemas.microsoft.com/office/drawing/2014/main" id="{65B81048-48DD-4011-B58F-59AB1F3FD4FB}"/>
              </a:ext>
            </a:extLst>
          </p:cNvPr>
          <p:cNvSpPr/>
          <p:nvPr/>
        </p:nvSpPr>
        <p:spPr bwMode="auto">
          <a:xfrm>
            <a:off x="8907429" y="5688664"/>
            <a:ext cx="675076" cy="585065"/>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0F3252EC-B95B-4CB0-93C4-77F888CBDFEA}"/>
              </a:ext>
            </a:extLst>
          </p:cNvPr>
          <p:cNvSpPr/>
          <p:nvPr/>
        </p:nvSpPr>
        <p:spPr bwMode="auto">
          <a:xfrm>
            <a:off x="20518719" y="3843459"/>
            <a:ext cx="3510390" cy="698840"/>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4A243759-A3F4-42C1-A1A2-1C0B405F9EBF}"/>
              </a:ext>
            </a:extLst>
          </p:cNvPr>
          <p:cNvSpPr/>
          <p:nvPr/>
        </p:nvSpPr>
        <p:spPr bwMode="auto">
          <a:xfrm>
            <a:off x="21913874" y="5339244"/>
            <a:ext cx="1890210" cy="69884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69352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012A1A-5A24-45A0-B3D3-A41983903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13" y="16535"/>
            <a:ext cx="20866561" cy="13706169"/>
          </a:xfrm>
          <a:prstGeom prst="rect">
            <a:avLst/>
          </a:prstGeom>
        </p:spPr>
      </p:pic>
      <p:sp>
        <p:nvSpPr>
          <p:cNvPr id="3" name="Rectangle 2">
            <a:extLst>
              <a:ext uri="{FF2B5EF4-FFF2-40B4-BE49-F238E27FC236}">
                <a16:creationId xmlns:a16="http://schemas.microsoft.com/office/drawing/2014/main" id="{6246489C-9293-4C3A-969B-71C7A5C96DC0}"/>
              </a:ext>
            </a:extLst>
          </p:cNvPr>
          <p:cNvSpPr/>
          <p:nvPr/>
        </p:nvSpPr>
        <p:spPr bwMode="auto">
          <a:xfrm>
            <a:off x="1976659" y="4248504"/>
            <a:ext cx="20342260" cy="1665185"/>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CA1411DC-3953-4DA3-9643-9C1BE216DCBB}"/>
              </a:ext>
            </a:extLst>
          </p:cNvPr>
          <p:cNvSpPr/>
          <p:nvPr/>
        </p:nvSpPr>
        <p:spPr bwMode="auto">
          <a:xfrm>
            <a:off x="1976659" y="5733669"/>
            <a:ext cx="20342260" cy="1890210"/>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7B6C58B3-85AC-4595-A1E6-1E116757C041}"/>
              </a:ext>
            </a:extLst>
          </p:cNvPr>
          <p:cNvSpPr/>
          <p:nvPr/>
        </p:nvSpPr>
        <p:spPr bwMode="auto">
          <a:xfrm>
            <a:off x="1976659" y="7618292"/>
            <a:ext cx="20342260" cy="1665185"/>
          </a:xfrm>
          <a:prstGeom prst="rect">
            <a:avLst/>
          </a:prstGeom>
          <a:noFill/>
          <a:ln w="60325">
            <a:solidFill>
              <a:srgbClr val="FF0000"/>
            </a:solidFill>
          </a:ln>
          <a:extLst/>
        </p:spPr>
        <p:txBody>
          <a:bodyPr lIns="0" tIns="0" rIns="0" bIns="0" rtlCol="0" anchor="ctr"/>
          <a:lstStyle/>
          <a:p>
            <a:pPr algn="ctr"/>
            <a:endParaRPr lang="en-US"/>
          </a:p>
        </p:txBody>
      </p:sp>
      <p:sp>
        <p:nvSpPr>
          <p:cNvPr id="6" name="Rectangle 5">
            <a:extLst>
              <a:ext uri="{FF2B5EF4-FFF2-40B4-BE49-F238E27FC236}">
                <a16:creationId xmlns:a16="http://schemas.microsoft.com/office/drawing/2014/main" id="{D2A035DC-78D8-4BDE-AA37-E3E6D691FAFA}"/>
              </a:ext>
            </a:extLst>
          </p:cNvPr>
          <p:cNvSpPr/>
          <p:nvPr/>
        </p:nvSpPr>
        <p:spPr bwMode="auto">
          <a:xfrm>
            <a:off x="1976659" y="11944359"/>
            <a:ext cx="20342260" cy="166518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168546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EFA82-FD89-408A-ACD6-37EA377FB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8194"/>
            <a:ext cx="24398841" cy="10846205"/>
          </a:xfrm>
          <a:prstGeom prst="rect">
            <a:avLst/>
          </a:prstGeom>
        </p:spPr>
      </p:pic>
      <p:sp>
        <p:nvSpPr>
          <p:cNvPr id="3" name="Rectangle 2">
            <a:extLst>
              <a:ext uri="{FF2B5EF4-FFF2-40B4-BE49-F238E27FC236}">
                <a16:creationId xmlns:a16="http://schemas.microsoft.com/office/drawing/2014/main" id="{079D873F-8264-4789-A04D-21A39BE5B093}"/>
              </a:ext>
            </a:extLst>
          </p:cNvPr>
          <p:cNvSpPr/>
          <p:nvPr/>
        </p:nvSpPr>
        <p:spPr bwMode="auto">
          <a:xfrm>
            <a:off x="7782304" y="2268284"/>
            <a:ext cx="2340260" cy="49505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287175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ECAEF-E4F3-4104-978D-3B656DD4A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8" y="3798454"/>
            <a:ext cx="24355000" cy="5490610"/>
          </a:xfrm>
          <a:prstGeom prst="rect">
            <a:avLst/>
          </a:prstGeom>
        </p:spPr>
      </p:pic>
      <p:sp>
        <p:nvSpPr>
          <p:cNvPr id="3" name="Rectangle 2">
            <a:extLst>
              <a:ext uri="{FF2B5EF4-FFF2-40B4-BE49-F238E27FC236}">
                <a16:creationId xmlns:a16="http://schemas.microsoft.com/office/drawing/2014/main" id="{916223A4-9873-467D-AE8F-1961AFBBB061}"/>
              </a:ext>
            </a:extLst>
          </p:cNvPr>
          <p:cNvSpPr/>
          <p:nvPr/>
        </p:nvSpPr>
        <p:spPr bwMode="auto">
          <a:xfrm>
            <a:off x="2156679" y="5418635"/>
            <a:ext cx="1845205" cy="54006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327503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260850-A399-4A7A-A678-FADD6F31A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5" y="1359167"/>
            <a:ext cx="24295057" cy="10999254"/>
          </a:xfrm>
          <a:prstGeom prst="rect">
            <a:avLst/>
          </a:prstGeom>
        </p:spPr>
      </p:pic>
    </p:spTree>
    <p:extLst>
      <p:ext uri="{BB962C8B-B14F-4D97-AF65-F5344CB8AC3E}">
        <p14:creationId xmlns:p14="http://schemas.microsoft.com/office/powerpoint/2010/main" val="42519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The evolution of application platforms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6</a:t>
            </a:fld>
            <a:endParaRPr lang="es-SV" dirty="0"/>
          </a:p>
        </p:txBody>
      </p:sp>
      <p:sp>
        <p:nvSpPr>
          <p:cNvPr id="78" name="TextBox 77">
            <a:extLst>
              <a:ext uri="{FF2B5EF4-FFF2-40B4-BE49-F238E27FC236}">
                <a16:creationId xmlns:a16="http://schemas.microsoft.com/office/drawing/2014/main" id="{114CA058-ACD7-47BC-8BD3-ED02663ABA4A}"/>
              </a:ext>
            </a:extLst>
          </p:cNvPr>
          <p:cNvSpPr txBox="1"/>
          <p:nvPr/>
        </p:nvSpPr>
        <p:spPr>
          <a:xfrm>
            <a:off x="851534" y="2022352"/>
            <a:ext cx="3375375" cy="830997"/>
          </a:xfrm>
          <a:prstGeom prst="rect">
            <a:avLst/>
          </a:prstGeom>
          <a:noFill/>
        </p:spPr>
        <p:txBody>
          <a:bodyPr wrap="square" rtlCol="0">
            <a:spAutoFit/>
          </a:bodyPr>
          <a:lstStyle/>
          <a:p>
            <a:r>
              <a:rPr lang="en-US" dirty="0">
                <a:solidFill>
                  <a:schemeClr val="bg1"/>
                </a:solidFill>
                <a:latin typeface="Oswald" panose="00000500000000000000" pitchFamily="2" charset="0"/>
              </a:rPr>
              <a:t>PaaS</a:t>
            </a:r>
          </a:p>
        </p:txBody>
      </p:sp>
      <p:sp>
        <p:nvSpPr>
          <p:cNvPr id="37" name="TextBox 36">
            <a:extLst>
              <a:ext uri="{FF2B5EF4-FFF2-40B4-BE49-F238E27FC236}">
                <a16:creationId xmlns:a16="http://schemas.microsoft.com/office/drawing/2014/main" id="{385C2047-C038-42C7-BD97-6DA0AE73A396}"/>
              </a:ext>
            </a:extLst>
          </p:cNvPr>
          <p:cNvSpPr txBox="1"/>
          <p:nvPr/>
        </p:nvSpPr>
        <p:spPr>
          <a:xfrm>
            <a:off x="7962324" y="2035997"/>
            <a:ext cx="7838369" cy="461665"/>
          </a:xfrm>
          <a:prstGeom prst="rect">
            <a:avLst/>
          </a:prstGeom>
          <a:noFill/>
        </p:spPr>
        <p:txBody>
          <a:bodyPr wrap="square" rtlCol="0">
            <a:spAutoFit/>
          </a:bodyPr>
          <a:lstStyle/>
          <a:p>
            <a:pPr algn="ctr"/>
            <a:r>
              <a:rPr lang="en-US" sz="2400" dirty="0">
                <a:solidFill>
                  <a:schemeClr val="bg1"/>
                </a:solidFill>
              </a:rPr>
              <a:t>What is the right </a:t>
            </a:r>
            <a:r>
              <a:rPr lang="en-US" sz="2400" b="1" dirty="0">
                <a:solidFill>
                  <a:schemeClr val="bg1"/>
                </a:solidFill>
              </a:rPr>
              <a:t>size</a:t>
            </a:r>
            <a:r>
              <a:rPr lang="en-US" sz="2400" dirty="0">
                <a:solidFill>
                  <a:schemeClr val="bg1"/>
                </a:solidFill>
              </a:rPr>
              <a:t> of servers for my business needs?</a:t>
            </a:r>
          </a:p>
        </p:txBody>
      </p:sp>
      <p:sp>
        <p:nvSpPr>
          <p:cNvPr id="38" name="TextBox 37">
            <a:extLst>
              <a:ext uri="{FF2B5EF4-FFF2-40B4-BE49-F238E27FC236}">
                <a16:creationId xmlns:a16="http://schemas.microsoft.com/office/drawing/2014/main" id="{905ED093-98BB-4994-9011-21CB55F2A8B2}"/>
              </a:ext>
            </a:extLst>
          </p:cNvPr>
          <p:cNvSpPr txBox="1"/>
          <p:nvPr/>
        </p:nvSpPr>
        <p:spPr>
          <a:xfrm>
            <a:off x="7970010" y="2528177"/>
            <a:ext cx="7838369" cy="461665"/>
          </a:xfrm>
          <a:prstGeom prst="rect">
            <a:avLst/>
          </a:prstGeom>
          <a:noFill/>
        </p:spPr>
        <p:txBody>
          <a:bodyPr wrap="square" rtlCol="0">
            <a:spAutoFit/>
          </a:bodyPr>
          <a:lstStyle/>
          <a:p>
            <a:pPr algn="ctr"/>
            <a:r>
              <a:rPr lang="en-US" sz="2400" dirty="0">
                <a:solidFill>
                  <a:schemeClr val="bg1"/>
                </a:solidFill>
              </a:rPr>
              <a:t>How can I increase </a:t>
            </a:r>
            <a:r>
              <a:rPr lang="en-US" sz="2400" b="1" dirty="0">
                <a:solidFill>
                  <a:schemeClr val="bg1"/>
                </a:solidFill>
              </a:rPr>
              <a:t>server</a:t>
            </a:r>
            <a:r>
              <a:rPr lang="en-US" sz="2400" dirty="0">
                <a:solidFill>
                  <a:schemeClr val="bg1"/>
                </a:solidFill>
              </a:rPr>
              <a:t> utilization?</a:t>
            </a:r>
          </a:p>
        </p:txBody>
      </p:sp>
      <p:sp>
        <p:nvSpPr>
          <p:cNvPr id="39" name="TextBox 38">
            <a:extLst>
              <a:ext uri="{FF2B5EF4-FFF2-40B4-BE49-F238E27FC236}">
                <a16:creationId xmlns:a16="http://schemas.microsoft.com/office/drawing/2014/main" id="{8600AB07-30E0-4B3A-9B89-B5F826CD5F13}"/>
              </a:ext>
            </a:extLst>
          </p:cNvPr>
          <p:cNvSpPr txBox="1"/>
          <p:nvPr/>
        </p:nvSpPr>
        <p:spPr>
          <a:xfrm>
            <a:off x="7960044" y="3051021"/>
            <a:ext cx="7838369" cy="461665"/>
          </a:xfrm>
          <a:prstGeom prst="rect">
            <a:avLst/>
          </a:prstGeom>
          <a:noFill/>
        </p:spPr>
        <p:txBody>
          <a:bodyPr wrap="square" rtlCol="0">
            <a:spAutoFit/>
          </a:bodyPr>
          <a:lstStyle/>
          <a:p>
            <a:pPr algn="ctr"/>
            <a:r>
              <a:rPr lang="en-US" sz="2400" dirty="0">
                <a:solidFill>
                  <a:schemeClr val="bg1"/>
                </a:solidFill>
              </a:rPr>
              <a:t>How many </a:t>
            </a:r>
            <a:r>
              <a:rPr lang="en-US" sz="2400" b="1" dirty="0">
                <a:solidFill>
                  <a:schemeClr val="bg1"/>
                </a:solidFill>
              </a:rPr>
              <a:t>servers</a:t>
            </a:r>
            <a:r>
              <a:rPr lang="en-US" sz="2400" dirty="0">
                <a:solidFill>
                  <a:schemeClr val="bg1"/>
                </a:solidFill>
              </a:rPr>
              <a:t> do I need?</a:t>
            </a:r>
          </a:p>
        </p:txBody>
      </p:sp>
      <p:sp>
        <p:nvSpPr>
          <p:cNvPr id="40" name="TextBox 39">
            <a:extLst>
              <a:ext uri="{FF2B5EF4-FFF2-40B4-BE49-F238E27FC236}">
                <a16:creationId xmlns:a16="http://schemas.microsoft.com/office/drawing/2014/main" id="{4AE85585-EF54-453D-8B59-94C03DF58084}"/>
              </a:ext>
            </a:extLst>
          </p:cNvPr>
          <p:cNvSpPr txBox="1"/>
          <p:nvPr/>
        </p:nvSpPr>
        <p:spPr>
          <a:xfrm>
            <a:off x="7962323" y="3543351"/>
            <a:ext cx="7838369" cy="461665"/>
          </a:xfrm>
          <a:prstGeom prst="rect">
            <a:avLst/>
          </a:prstGeom>
          <a:noFill/>
        </p:spPr>
        <p:txBody>
          <a:bodyPr wrap="square" rtlCol="0">
            <a:spAutoFit/>
          </a:bodyPr>
          <a:lstStyle/>
          <a:p>
            <a:pPr algn="ctr"/>
            <a:r>
              <a:rPr lang="en-US" sz="2400" dirty="0">
                <a:solidFill>
                  <a:schemeClr val="bg1"/>
                </a:solidFill>
              </a:rPr>
              <a:t>How can I </a:t>
            </a:r>
            <a:r>
              <a:rPr lang="en-US" sz="2400" b="1" dirty="0">
                <a:solidFill>
                  <a:schemeClr val="bg1"/>
                </a:solidFill>
              </a:rPr>
              <a:t>scale</a:t>
            </a:r>
            <a:r>
              <a:rPr lang="en-US" sz="2400" dirty="0">
                <a:solidFill>
                  <a:schemeClr val="bg1"/>
                </a:solidFill>
              </a:rPr>
              <a:t> my application?</a:t>
            </a:r>
          </a:p>
        </p:txBody>
      </p:sp>
      <p:sp>
        <p:nvSpPr>
          <p:cNvPr id="17" name="26 Rectángulo redondeado">
            <a:extLst>
              <a:ext uri="{FF2B5EF4-FFF2-40B4-BE49-F238E27FC236}">
                <a16:creationId xmlns:a16="http://schemas.microsoft.com/office/drawing/2014/main" id="{08AD0B31-7875-4609-82BD-31E7D80C2613}"/>
              </a:ext>
            </a:extLst>
          </p:cNvPr>
          <p:cNvSpPr>
            <a:spLocks noChangeAspect="1"/>
          </p:cNvSpPr>
          <p:nvPr/>
        </p:nvSpPr>
        <p:spPr>
          <a:xfrm>
            <a:off x="9658109" y="5517073"/>
            <a:ext cx="4134481" cy="2616521"/>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ctangle 17">
            <a:extLst>
              <a:ext uri="{FF2B5EF4-FFF2-40B4-BE49-F238E27FC236}">
                <a16:creationId xmlns:a16="http://schemas.microsoft.com/office/drawing/2014/main" id="{4AE2A2E7-3EFB-4611-BF4A-7AC8CBFCAA27}"/>
              </a:ext>
            </a:extLst>
          </p:cNvPr>
          <p:cNvSpPr/>
          <p:nvPr/>
        </p:nvSpPr>
        <p:spPr>
          <a:xfrm>
            <a:off x="4361924" y="5718730"/>
            <a:ext cx="1935215" cy="2215991"/>
          </a:xfrm>
          <a:prstGeom prst="rect">
            <a:avLst/>
          </a:prstGeom>
        </p:spPr>
        <p:txBody>
          <a:bodyPr wrap="square">
            <a:spAutoFit/>
          </a:bodyPr>
          <a:lstStyle/>
          <a:p>
            <a:pPr defTabSz="1828891"/>
            <a:r>
              <a:rPr lang="es-SV" altLang="es-SV" sz="13800" dirty="0">
                <a:solidFill>
                  <a:schemeClr val="bg1"/>
                </a:solidFill>
                <a:latin typeface="Font Awesome 5 Brands Regular" panose="02000503000000000000" pitchFamily="50" charset="0"/>
              </a:rPr>
              <a:t></a:t>
            </a:r>
            <a:endParaRPr lang="es-SV" sz="13800" dirty="0">
              <a:solidFill>
                <a:schemeClr val="bg1"/>
              </a:solidFill>
              <a:latin typeface="Font Awesome 5 Brands Regular" panose="02000503000000000000" pitchFamily="50" charset="0"/>
            </a:endParaRPr>
          </a:p>
        </p:txBody>
      </p:sp>
      <p:pic>
        <p:nvPicPr>
          <p:cNvPr id="19" name="Picture 18">
            <a:extLst>
              <a:ext uri="{FF2B5EF4-FFF2-40B4-BE49-F238E27FC236}">
                <a16:creationId xmlns:a16="http://schemas.microsoft.com/office/drawing/2014/main" id="{DD1781D0-045E-4EDE-9EEC-99B4E5495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8867" y="6141587"/>
            <a:ext cx="2539682" cy="1044091"/>
          </a:xfrm>
          <a:prstGeom prst="rect">
            <a:avLst/>
          </a:prstGeom>
        </p:spPr>
      </p:pic>
      <p:sp>
        <p:nvSpPr>
          <p:cNvPr id="20" name="Rectangle 19">
            <a:extLst>
              <a:ext uri="{FF2B5EF4-FFF2-40B4-BE49-F238E27FC236}">
                <a16:creationId xmlns:a16="http://schemas.microsoft.com/office/drawing/2014/main" id="{17E43C48-B90F-4DE6-B5D0-A1B25B19066A}"/>
              </a:ext>
            </a:extLst>
          </p:cNvPr>
          <p:cNvSpPr/>
          <p:nvPr/>
        </p:nvSpPr>
        <p:spPr>
          <a:xfrm>
            <a:off x="5901790" y="6713033"/>
            <a:ext cx="1935215" cy="2215991"/>
          </a:xfrm>
          <a:prstGeom prst="rect">
            <a:avLst/>
          </a:prstGeom>
        </p:spPr>
        <p:txBody>
          <a:bodyPr wrap="square">
            <a:spAutoFit/>
          </a:bodyPr>
          <a:lstStyle/>
          <a:p>
            <a:pPr defTabSz="1828891"/>
            <a:r>
              <a:rPr lang="en-US" sz="13800" dirty="0">
                <a:solidFill>
                  <a:schemeClr val="tx2"/>
                </a:solidFill>
                <a:latin typeface="Font Awesome 5 Brands Regular" panose="02000503000000000000" pitchFamily="50" charset="0"/>
              </a:rPr>
              <a:t></a:t>
            </a:r>
          </a:p>
        </p:txBody>
      </p:sp>
      <p:sp>
        <p:nvSpPr>
          <p:cNvPr id="21" name="Rectangle 20">
            <a:extLst>
              <a:ext uri="{FF2B5EF4-FFF2-40B4-BE49-F238E27FC236}">
                <a16:creationId xmlns:a16="http://schemas.microsoft.com/office/drawing/2014/main" id="{83287384-03AF-4B9A-B80A-3045A9757D23}"/>
              </a:ext>
            </a:extLst>
          </p:cNvPr>
          <p:cNvSpPr/>
          <p:nvPr/>
        </p:nvSpPr>
        <p:spPr>
          <a:xfrm>
            <a:off x="15138615" y="6365061"/>
            <a:ext cx="1091966"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p>
        </p:txBody>
      </p:sp>
      <p:sp>
        <p:nvSpPr>
          <p:cNvPr id="22" name="Rectangle 21">
            <a:extLst>
              <a:ext uri="{FF2B5EF4-FFF2-40B4-BE49-F238E27FC236}">
                <a16:creationId xmlns:a16="http://schemas.microsoft.com/office/drawing/2014/main" id="{5B2CF8F0-3A16-4799-BFAF-DC2CAA931C54}"/>
              </a:ext>
            </a:extLst>
          </p:cNvPr>
          <p:cNvSpPr/>
          <p:nvPr/>
        </p:nvSpPr>
        <p:spPr>
          <a:xfrm>
            <a:off x="16230581" y="7212118"/>
            <a:ext cx="1723549"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endParaRPr lang="en-US" sz="9600" dirty="0">
              <a:solidFill>
                <a:schemeClr val="tx2"/>
              </a:solidFill>
            </a:endParaRPr>
          </a:p>
        </p:txBody>
      </p:sp>
      <p:sp>
        <p:nvSpPr>
          <p:cNvPr id="23" name="Rectangle 22">
            <a:extLst>
              <a:ext uri="{FF2B5EF4-FFF2-40B4-BE49-F238E27FC236}">
                <a16:creationId xmlns:a16="http://schemas.microsoft.com/office/drawing/2014/main" id="{1AA2538B-536F-4E22-81A2-056553D92676}"/>
              </a:ext>
            </a:extLst>
          </p:cNvPr>
          <p:cNvSpPr/>
          <p:nvPr/>
        </p:nvSpPr>
        <p:spPr>
          <a:xfrm>
            <a:off x="10665320" y="5862998"/>
            <a:ext cx="1954381" cy="2215991"/>
          </a:xfrm>
          <a:prstGeom prst="rect">
            <a:avLst/>
          </a:prstGeom>
        </p:spPr>
        <p:txBody>
          <a:bodyPr wrap="none">
            <a:spAutoFit/>
          </a:bodyPr>
          <a:lstStyle/>
          <a:p>
            <a:r>
              <a:rPr lang="en-US" sz="13800" b="1" dirty="0">
                <a:solidFill>
                  <a:schemeClr val="tx2"/>
                </a:solidFill>
                <a:latin typeface="Font Awesome 5 Free Solid" panose="02000503000000000000" pitchFamily="50" charset="0"/>
              </a:rPr>
              <a:t></a:t>
            </a:r>
            <a:endParaRPr lang="en-US" sz="13800" dirty="0">
              <a:solidFill>
                <a:schemeClr val="tx2"/>
              </a:solidFill>
              <a:latin typeface="Font Awesome 5 Free Solid" panose="02000503000000000000" pitchFamily="50" charset="0"/>
            </a:endParaRPr>
          </a:p>
        </p:txBody>
      </p:sp>
    </p:spTree>
    <p:extLst>
      <p:ext uri="{BB962C8B-B14F-4D97-AF65-F5344CB8AC3E}">
        <p14:creationId xmlns:p14="http://schemas.microsoft.com/office/powerpoint/2010/main" val="312295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7" grpId="0"/>
      <p:bldP spid="38" grpId="0"/>
      <p:bldP spid="39" grpId="0"/>
      <p:bldP spid="40" grpId="0"/>
      <p:bldP spid="17" grpId="0" animBg="1"/>
      <p:bldP spid="18" grpId="0"/>
      <p:bldP spid="20" grpId="0"/>
      <p:bldP spid="21" grpId="0"/>
      <p:bldP spid="22"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87B14-858D-4196-AD90-D231A22BE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6" y="1930746"/>
            <a:ext cx="24158016" cy="9856095"/>
          </a:xfrm>
          <a:prstGeom prst="rect">
            <a:avLst/>
          </a:prstGeom>
        </p:spPr>
      </p:pic>
      <p:sp>
        <p:nvSpPr>
          <p:cNvPr id="3" name="Rectangle 2">
            <a:extLst>
              <a:ext uri="{FF2B5EF4-FFF2-40B4-BE49-F238E27FC236}">
                <a16:creationId xmlns:a16="http://schemas.microsoft.com/office/drawing/2014/main" id="{B6CE022A-E633-4722-86E2-6ECBE7767559}"/>
              </a:ext>
            </a:extLst>
          </p:cNvPr>
          <p:cNvSpPr/>
          <p:nvPr/>
        </p:nvSpPr>
        <p:spPr bwMode="auto">
          <a:xfrm>
            <a:off x="113786" y="6498754"/>
            <a:ext cx="3798088" cy="396044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262635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Proxies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61</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Provide more control over all functions or just select methods</a:t>
            </a:r>
          </a:p>
          <a:p>
            <a:pPr marL="685800" indent="-685800">
              <a:buFont typeface="Arial" panose="020B0604020202020204" pitchFamily="34" charset="0"/>
              <a:buChar char="•"/>
            </a:pPr>
            <a:r>
              <a:rPr lang="en-US" sz="7200" dirty="0">
                <a:solidFill>
                  <a:schemeClr val="tx2"/>
                </a:solidFill>
              </a:rPr>
              <a:t>Can point to any HTTP resource</a:t>
            </a:r>
          </a:p>
        </p:txBody>
      </p:sp>
      <p:sp>
        <p:nvSpPr>
          <p:cNvPr id="5" name="TextBox 4">
            <a:extLst>
              <a:ext uri="{FF2B5EF4-FFF2-40B4-BE49-F238E27FC236}">
                <a16:creationId xmlns:a16="http://schemas.microsoft.com/office/drawing/2014/main" id="{E0387AC2-4F86-4089-88FE-E45CC36F0611}"/>
              </a:ext>
            </a:extLst>
          </p:cNvPr>
          <p:cNvSpPr txBox="1"/>
          <p:nvPr/>
        </p:nvSpPr>
        <p:spPr>
          <a:xfrm>
            <a:off x="964046" y="6858794"/>
            <a:ext cx="22097455" cy="2492990"/>
          </a:xfrm>
          <a:prstGeom prst="rect">
            <a:avLst/>
          </a:prstGeom>
          <a:noFill/>
        </p:spPr>
        <p:txBody>
          <a:bodyPr wrap="square" rtlCol="0">
            <a:spAutoFit/>
          </a:bodyPr>
          <a:lstStyle/>
          <a:p>
            <a:r>
              <a:rPr lang="en-US" sz="6000" dirty="0">
                <a:solidFill>
                  <a:schemeClr val="bg1"/>
                </a:solidFill>
              </a:rPr>
              <a:t>Take our current function url:</a:t>
            </a:r>
          </a:p>
          <a:p>
            <a:r>
              <a:rPr lang="en-US" dirty="0">
                <a:solidFill>
                  <a:srgbClr val="FF6600"/>
                </a:solidFill>
              </a:rPr>
              <a:t>https://stirtrek.azurewebsites.net/api/HttpTriggerCSharp1?code=k9as3MKuDEAOyj3GbniZgJjWrn1cMqTAcDhbzqgAldUcYk67EX8QVg==&amp;name={name}</a:t>
            </a:r>
          </a:p>
        </p:txBody>
      </p:sp>
      <p:sp>
        <p:nvSpPr>
          <p:cNvPr id="7" name="TextBox 6">
            <a:extLst>
              <a:ext uri="{FF2B5EF4-FFF2-40B4-BE49-F238E27FC236}">
                <a16:creationId xmlns:a16="http://schemas.microsoft.com/office/drawing/2014/main" id="{D22AD7A9-A794-41BD-8636-110AA1A5E5CC}"/>
              </a:ext>
            </a:extLst>
          </p:cNvPr>
          <p:cNvSpPr txBox="1"/>
          <p:nvPr/>
        </p:nvSpPr>
        <p:spPr>
          <a:xfrm>
            <a:off x="964046" y="10054149"/>
            <a:ext cx="14679018" cy="1754326"/>
          </a:xfrm>
          <a:prstGeom prst="rect">
            <a:avLst/>
          </a:prstGeom>
          <a:noFill/>
        </p:spPr>
        <p:txBody>
          <a:bodyPr wrap="none" rtlCol="0">
            <a:spAutoFit/>
          </a:bodyPr>
          <a:lstStyle/>
          <a:p>
            <a:r>
              <a:rPr lang="en-US" sz="6000" dirty="0">
                <a:solidFill>
                  <a:schemeClr val="bg1"/>
                </a:solidFill>
              </a:rPr>
              <a:t>Our function URL would then be like this:</a:t>
            </a:r>
          </a:p>
          <a:p>
            <a:r>
              <a:rPr lang="en-US" dirty="0">
                <a:solidFill>
                  <a:srgbClr val="FF6600"/>
                </a:solidFill>
              </a:rPr>
              <a:t>https://stirtrek.azurewebsites.net/HelloWorld/{name}</a:t>
            </a:r>
          </a:p>
        </p:txBody>
      </p:sp>
    </p:spTree>
    <p:extLst>
      <p:ext uri="{BB962C8B-B14F-4D97-AF65-F5344CB8AC3E}">
        <p14:creationId xmlns:p14="http://schemas.microsoft.com/office/powerpoint/2010/main" val="360998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85000">
              <a:schemeClr val="accent1">
                <a:lumMod val="75000"/>
              </a:schemeClr>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91" name="Grupo 590">
            <a:extLst>
              <a:ext uri="{FF2B5EF4-FFF2-40B4-BE49-F238E27FC236}">
                <a16:creationId xmlns:a16="http://schemas.microsoft.com/office/drawing/2014/main" id="{4246C2AC-5DE0-440C-9C12-C9C616C027CE}"/>
              </a:ext>
            </a:extLst>
          </p:cNvPr>
          <p:cNvGrpSpPr/>
          <p:nvPr/>
        </p:nvGrpSpPr>
        <p:grpSpPr>
          <a:xfrm>
            <a:off x="1588" y="812800"/>
            <a:ext cx="18711863" cy="12091988"/>
            <a:chOff x="1588" y="420688"/>
            <a:chExt cx="18711863" cy="12091988"/>
          </a:xfrm>
        </p:grpSpPr>
        <p:sp>
          <p:nvSpPr>
            <p:cNvPr id="393" name="Freeform 7">
              <a:extLst>
                <a:ext uri="{FF2B5EF4-FFF2-40B4-BE49-F238E27FC236}">
                  <a16:creationId xmlns:a16="http://schemas.microsoft.com/office/drawing/2014/main" id="{8BC158E8-1605-4AE0-A38C-36B252355B92}"/>
                </a:ext>
              </a:extLst>
            </p:cNvPr>
            <p:cNvSpPr>
              <a:spLocks/>
            </p:cNvSpPr>
            <p:nvPr/>
          </p:nvSpPr>
          <p:spPr bwMode="auto">
            <a:xfrm>
              <a:off x="3806825" y="9798051"/>
              <a:ext cx="555625" cy="257175"/>
            </a:xfrm>
            <a:custGeom>
              <a:avLst/>
              <a:gdLst>
                <a:gd name="T0" fmla="*/ 339 w 350"/>
                <a:gd name="T1" fmla="*/ 162 h 162"/>
                <a:gd name="T2" fmla="*/ 350 w 350"/>
                <a:gd name="T3" fmla="*/ 134 h 162"/>
                <a:gd name="T4" fmla="*/ 12 w 350"/>
                <a:gd name="T5" fmla="*/ 0 h 162"/>
                <a:gd name="T6" fmla="*/ 0 w 350"/>
                <a:gd name="T7" fmla="*/ 28 h 162"/>
                <a:gd name="T8" fmla="*/ 339 w 350"/>
                <a:gd name="T9" fmla="*/ 162 h 162"/>
              </a:gdLst>
              <a:ahLst/>
              <a:cxnLst>
                <a:cxn ang="0">
                  <a:pos x="T0" y="T1"/>
                </a:cxn>
                <a:cxn ang="0">
                  <a:pos x="T2" y="T3"/>
                </a:cxn>
                <a:cxn ang="0">
                  <a:pos x="T4" y="T5"/>
                </a:cxn>
                <a:cxn ang="0">
                  <a:pos x="T6" y="T7"/>
                </a:cxn>
                <a:cxn ang="0">
                  <a:pos x="T8" y="T9"/>
                </a:cxn>
              </a:cxnLst>
              <a:rect l="0" t="0" r="r" b="b"/>
              <a:pathLst>
                <a:path w="350" h="162">
                  <a:moveTo>
                    <a:pt x="339" y="162"/>
                  </a:moveTo>
                  <a:lnTo>
                    <a:pt x="350" y="134"/>
                  </a:lnTo>
                  <a:lnTo>
                    <a:pt x="12" y="0"/>
                  </a:lnTo>
                  <a:lnTo>
                    <a:pt x="0" y="28"/>
                  </a:lnTo>
                  <a:lnTo>
                    <a:pt x="339" y="1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8B40D980-DB74-42AB-9E89-A6DB5A2DC4A7}"/>
                </a:ext>
              </a:extLst>
            </p:cNvPr>
            <p:cNvSpPr>
              <a:spLocks/>
            </p:cNvSpPr>
            <p:nvPr/>
          </p:nvSpPr>
          <p:spPr bwMode="auto">
            <a:xfrm>
              <a:off x="3806825" y="9796463"/>
              <a:ext cx="46038" cy="55563"/>
            </a:xfrm>
            <a:custGeom>
              <a:avLst/>
              <a:gdLst>
                <a:gd name="T0" fmla="*/ 11 w 29"/>
                <a:gd name="T1" fmla="*/ 0 h 35"/>
                <a:gd name="T2" fmla="*/ 0 w 29"/>
                <a:gd name="T3" fmla="*/ 28 h 35"/>
                <a:gd name="T4" fmla="*/ 18 w 29"/>
                <a:gd name="T5" fmla="*/ 35 h 35"/>
                <a:gd name="T6" fmla="*/ 29 w 29"/>
                <a:gd name="T7" fmla="*/ 7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28"/>
                  </a:lnTo>
                  <a:lnTo>
                    <a:pt x="18" y="35"/>
                  </a:lnTo>
                  <a:lnTo>
                    <a:pt x="29" y="7"/>
                  </a:lnTo>
                  <a:lnTo>
                    <a:pt x="1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9">
              <a:extLst>
                <a:ext uri="{FF2B5EF4-FFF2-40B4-BE49-F238E27FC236}">
                  <a16:creationId xmlns:a16="http://schemas.microsoft.com/office/drawing/2014/main" id="{561362F2-8A25-4733-9F83-9FE8718AB170}"/>
                </a:ext>
              </a:extLst>
            </p:cNvPr>
            <p:cNvSpPr>
              <a:spLocks/>
            </p:cNvSpPr>
            <p:nvPr/>
          </p:nvSpPr>
          <p:spPr bwMode="auto">
            <a:xfrm>
              <a:off x="3640138" y="9691688"/>
              <a:ext cx="214313" cy="201613"/>
            </a:xfrm>
            <a:custGeom>
              <a:avLst/>
              <a:gdLst>
                <a:gd name="T0" fmla="*/ 191 w 251"/>
                <a:gd name="T1" fmla="*/ 228 h 234"/>
                <a:gd name="T2" fmla="*/ 249 w 251"/>
                <a:gd name="T3" fmla="*/ 81 h 234"/>
                <a:gd name="T4" fmla="*/ 245 w 251"/>
                <a:gd name="T5" fmla="*/ 71 h 234"/>
                <a:gd name="T6" fmla="*/ 70 w 251"/>
                <a:gd name="T7" fmla="*/ 1 h 234"/>
                <a:gd name="T8" fmla="*/ 60 w 251"/>
                <a:gd name="T9" fmla="*/ 5 h 234"/>
                <a:gd name="T10" fmla="*/ 1 w 251"/>
                <a:gd name="T11" fmla="*/ 153 h 234"/>
                <a:gd name="T12" fmla="*/ 6 w 251"/>
                <a:gd name="T13" fmla="*/ 163 h 234"/>
                <a:gd name="T14" fmla="*/ 181 w 251"/>
                <a:gd name="T15" fmla="*/ 232 h 234"/>
                <a:gd name="T16" fmla="*/ 191 w 251"/>
                <a:gd name="T17"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34">
                  <a:moveTo>
                    <a:pt x="191" y="228"/>
                  </a:moveTo>
                  <a:cubicBezTo>
                    <a:pt x="249" y="81"/>
                    <a:pt x="249" y="81"/>
                    <a:pt x="249" y="81"/>
                  </a:cubicBezTo>
                  <a:cubicBezTo>
                    <a:pt x="251" y="77"/>
                    <a:pt x="249" y="72"/>
                    <a:pt x="245" y="71"/>
                  </a:cubicBezTo>
                  <a:cubicBezTo>
                    <a:pt x="70" y="1"/>
                    <a:pt x="70" y="1"/>
                    <a:pt x="70" y="1"/>
                  </a:cubicBezTo>
                  <a:cubicBezTo>
                    <a:pt x="66" y="0"/>
                    <a:pt x="62" y="2"/>
                    <a:pt x="60" y="5"/>
                  </a:cubicBezTo>
                  <a:cubicBezTo>
                    <a:pt x="1" y="153"/>
                    <a:pt x="1" y="153"/>
                    <a:pt x="1" y="153"/>
                  </a:cubicBezTo>
                  <a:cubicBezTo>
                    <a:pt x="0" y="157"/>
                    <a:pt x="2" y="161"/>
                    <a:pt x="6" y="163"/>
                  </a:cubicBezTo>
                  <a:cubicBezTo>
                    <a:pt x="181" y="232"/>
                    <a:pt x="181" y="232"/>
                    <a:pt x="181" y="232"/>
                  </a:cubicBezTo>
                  <a:cubicBezTo>
                    <a:pt x="185" y="234"/>
                    <a:pt x="189" y="232"/>
                    <a:pt x="191" y="2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
              <a:extLst>
                <a:ext uri="{FF2B5EF4-FFF2-40B4-BE49-F238E27FC236}">
                  <a16:creationId xmlns:a16="http://schemas.microsoft.com/office/drawing/2014/main" id="{4CAF5963-71FD-43C0-AEA1-D315169356D4}"/>
                </a:ext>
              </a:extLst>
            </p:cNvPr>
            <p:cNvSpPr>
              <a:spLocks/>
            </p:cNvSpPr>
            <p:nvPr/>
          </p:nvSpPr>
          <p:spPr bwMode="auto">
            <a:xfrm>
              <a:off x="3271838" y="9507538"/>
              <a:ext cx="452438" cy="374650"/>
            </a:xfrm>
            <a:custGeom>
              <a:avLst/>
              <a:gdLst>
                <a:gd name="T0" fmla="*/ 439 w 527"/>
                <a:gd name="T1" fmla="*/ 404 h 437"/>
                <a:gd name="T2" fmla="*/ 519 w 527"/>
                <a:gd name="T3" fmla="*/ 203 h 437"/>
                <a:gd name="T4" fmla="*/ 495 w 527"/>
                <a:gd name="T5" fmla="*/ 149 h 437"/>
                <a:gd name="T6" fmla="*/ 143 w 527"/>
                <a:gd name="T7" fmla="*/ 9 h 437"/>
                <a:gd name="T8" fmla="*/ 88 w 527"/>
                <a:gd name="T9" fmla="*/ 32 h 437"/>
                <a:gd name="T10" fmla="*/ 8 w 527"/>
                <a:gd name="T11" fmla="*/ 233 h 437"/>
                <a:gd name="T12" fmla="*/ 32 w 527"/>
                <a:gd name="T13" fmla="*/ 288 h 437"/>
                <a:gd name="T14" fmla="*/ 384 w 527"/>
                <a:gd name="T15" fmla="*/ 428 h 437"/>
                <a:gd name="T16" fmla="*/ 439 w 527"/>
                <a:gd name="T17" fmla="*/ 40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7">
                  <a:moveTo>
                    <a:pt x="439" y="404"/>
                  </a:moveTo>
                  <a:cubicBezTo>
                    <a:pt x="519" y="203"/>
                    <a:pt x="519" y="203"/>
                    <a:pt x="519" y="203"/>
                  </a:cubicBezTo>
                  <a:cubicBezTo>
                    <a:pt x="527" y="182"/>
                    <a:pt x="517" y="157"/>
                    <a:pt x="495" y="149"/>
                  </a:cubicBezTo>
                  <a:cubicBezTo>
                    <a:pt x="143" y="9"/>
                    <a:pt x="143" y="9"/>
                    <a:pt x="143" y="9"/>
                  </a:cubicBezTo>
                  <a:cubicBezTo>
                    <a:pt x="121" y="0"/>
                    <a:pt x="97" y="11"/>
                    <a:pt x="88" y="32"/>
                  </a:cubicBezTo>
                  <a:cubicBezTo>
                    <a:pt x="8" y="233"/>
                    <a:pt x="8" y="233"/>
                    <a:pt x="8" y="233"/>
                  </a:cubicBezTo>
                  <a:cubicBezTo>
                    <a:pt x="0" y="255"/>
                    <a:pt x="10" y="279"/>
                    <a:pt x="32" y="288"/>
                  </a:cubicBezTo>
                  <a:cubicBezTo>
                    <a:pt x="384" y="428"/>
                    <a:pt x="384" y="428"/>
                    <a:pt x="384" y="428"/>
                  </a:cubicBezTo>
                  <a:cubicBezTo>
                    <a:pt x="406" y="437"/>
                    <a:pt x="430" y="426"/>
                    <a:pt x="439" y="40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
              <a:extLst>
                <a:ext uri="{FF2B5EF4-FFF2-40B4-BE49-F238E27FC236}">
                  <a16:creationId xmlns:a16="http://schemas.microsoft.com/office/drawing/2014/main" id="{094515E2-A8F5-45CC-8FFF-DAC15BC2DB02}"/>
                </a:ext>
              </a:extLst>
            </p:cNvPr>
            <p:cNvSpPr>
              <a:spLocks noEditPoints="1"/>
            </p:cNvSpPr>
            <p:nvPr/>
          </p:nvSpPr>
          <p:spPr bwMode="auto">
            <a:xfrm>
              <a:off x="3268663" y="9502776"/>
              <a:ext cx="461963" cy="381000"/>
            </a:xfrm>
            <a:custGeom>
              <a:avLst/>
              <a:gdLst>
                <a:gd name="T0" fmla="*/ 404 w 540"/>
                <a:gd name="T1" fmla="*/ 443 h 443"/>
                <a:gd name="T2" fmla="*/ 385 w 540"/>
                <a:gd name="T3" fmla="*/ 439 h 443"/>
                <a:gd name="T4" fmla="*/ 33 w 540"/>
                <a:gd name="T5" fmla="*/ 299 h 443"/>
                <a:gd name="T6" fmla="*/ 5 w 540"/>
                <a:gd name="T7" fmla="*/ 273 h 443"/>
                <a:gd name="T8" fmla="*/ 5 w 540"/>
                <a:gd name="T9" fmla="*/ 234 h 443"/>
                <a:gd name="T10" fmla="*/ 85 w 540"/>
                <a:gd name="T11" fmla="*/ 33 h 443"/>
                <a:gd name="T12" fmla="*/ 111 w 540"/>
                <a:gd name="T13" fmla="*/ 6 h 443"/>
                <a:gd name="T14" fmla="*/ 150 w 540"/>
                <a:gd name="T15" fmla="*/ 5 h 443"/>
                <a:gd name="T16" fmla="*/ 502 w 540"/>
                <a:gd name="T17" fmla="*/ 145 h 443"/>
                <a:gd name="T18" fmla="*/ 530 w 540"/>
                <a:gd name="T19" fmla="*/ 210 h 443"/>
                <a:gd name="T20" fmla="*/ 450 w 540"/>
                <a:gd name="T21" fmla="*/ 411 h 443"/>
                <a:gd name="T22" fmla="*/ 404 w 540"/>
                <a:gd name="T23" fmla="*/ 443 h 443"/>
                <a:gd name="T24" fmla="*/ 131 w 540"/>
                <a:gd name="T25" fmla="*/ 18 h 443"/>
                <a:gd name="T26" fmla="*/ 118 w 540"/>
                <a:gd name="T27" fmla="*/ 20 h 443"/>
                <a:gd name="T28" fmla="*/ 100 w 540"/>
                <a:gd name="T29" fmla="*/ 39 h 443"/>
                <a:gd name="T30" fmla="*/ 20 w 540"/>
                <a:gd name="T31" fmla="*/ 240 h 443"/>
                <a:gd name="T32" fmla="*/ 20 w 540"/>
                <a:gd name="T33" fmla="*/ 266 h 443"/>
                <a:gd name="T34" fmla="*/ 39 w 540"/>
                <a:gd name="T35" fmla="*/ 284 h 443"/>
                <a:gd name="T36" fmla="*/ 391 w 540"/>
                <a:gd name="T37" fmla="*/ 425 h 443"/>
                <a:gd name="T38" fmla="*/ 435 w 540"/>
                <a:gd name="T39" fmla="*/ 406 h 443"/>
                <a:gd name="T40" fmla="*/ 515 w 540"/>
                <a:gd name="T41" fmla="*/ 204 h 443"/>
                <a:gd name="T42" fmla="*/ 496 w 540"/>
                <a:gd name="T43" fmla="*/ 160 h 443"/>
                <a:gd name="T44" fmla="*/ 144 w 540"/>
                <a:gd name="T45" fmla="*/ 20 h 443"/>
                <a:gd name="T46" fmla="*/ 131 w 540"/>
                <a:gd name="T47"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443">
                  <a:moveTo>
                    <a:pt x="404" y="443"/>
                  </a:moveTo>
                  <a:cubicBezTo>
                    <a:pt x="397" y="443"/>
                    <a:pt x="391" y="442"/>
                    <a:pt x="385" y="439"/>
                  </a:cubicBezTo>
                  <a:cubicBezTo>
                    <a:pt x="33" y="299"/>
                    <a:pt x="33" y="299"/>
                    <a:pt x="33" y="299"/>
                  </a:cubicBezTo>
                  <a:cubicBezTo>
                    <a:pt x="20" y="294"/>
                    <a:pt x="11" y="285"/>
                    <a:pt x="5" y="273"/>
                  </a:cubicBezTo>
                  <a:cubicBezTo>
                    <a:pt x="0" y="260"/>
                    <a:pt x="0" y="247"/>
                    <a:pt x="5" y="234"/>
                  </a:cubicBezTo>
                  <a:cubicBezTo>
                    <a:pt x="85" y="33"/>
                    <a:pt x="85" y="33"/>
                    <a:pt x="85" y="33"/>
                  </a:cubicBezTo>
                  <a:cubicBezTo>
                    <a:pt x="90" y="21"/>
                    <a:pt x="99" y="11"/>
                    <a:pt x="111" y="6"/>
                  </a:cubicBezTo>
                  <a:cubicBezTo>
                    <a:pt x="124" y="0"/>
                    <a:pt x="137" y="0"/>
                    <a:pt x="150" y="5"/>
                  </a:cubicBezTo>
                  <a:cubicBezTo>
                    <a:pt x="502" y="145"/>
                    <a:pt x="502" y="145"/>
                    <a:pt x="502" y="145"/>
                  </a:cubicBezTo>
                  <a:cubicBezTo>
                    <a:pt x="528" y="155"/>
                    <a:pt x="540" y="185"/>
                    <a:pt x="530" y="210"/>
                  </a:cubicBezTo>
                  <a:cubicBezTo>
                    <a:pt x="450" y="411"/>
                    <a:pt x="450" y="411"/>
                    <a:pt x="450" y="411"/>
                  </a:cubicBezTo>
                  <a:cubicBezTo>
                    <a:pt x="442" y="431"/>
                    <a:pt x="424" y="443"/>
                    <a:pt x="404" y="443"/>
                  </a:cubicBezTo>
                  <a:moveTo>
                    <a:pt x="131" y="18"/>
                  </a:moveTo>
                  <a:cubicBezTo>
                    <a:pt x="127" y="18"/>
                    <a:pt x="122" y="18"/>
                    <a:pt x="118" y="20"/>
                  </a:cubicBezTo>
                  <a:cubicBezTo>
                    <a:pt x="109" y="24"/>
                    <a:pt x="103" y="31"/>
                    <a:pt x="100" y="39"/>
                  </a:cubicBezTo>
                  <a:cubicBezTo>
                    <a:pt x="20" y="240"/>
                    <a:pt x="20" y="240"/>
                    <a:pt x="20" y="240"/>
                  </a:cubicBezTo>
                  <a:cubicBezTo>
                    <a:pt x="16" y="249"/>
                    <a:pt x="16" y="258"/>
                    <a:pt x="20" y="266"/>
                  </a:cubicBezTo>
                  <a:cubicBezTo>
                    <a:pt x="24" y="275"/>
                    <a:pt x="30" y="281"/>
                    <a:pt x="39" y="284"/>
                  </a:cubicBezTo>
                  <a:cubicBezTo>
                    <a:pt x="391" y="425"/>
                    <a:pt x="391" y="425"/>
                    <a:pt x="391" y="425"/>
                  </a:cubicBezTo>
                  <a:cubicBezTo>
                    <a:pt x="409" y="431"/>
                    <a:pt x="428" y="423"/>
                    <a:pt x="435" y="406"/>
                  </a:cubicBezTo>
                  <a:cubicBezTo>
                    <a:pt x="515" y="204"/>
                    <a:pt x="515" y="204"/>
                    <a:pt x="515" y="204"/>
                  </a:cubicBezTo>
                  <a:cubicBezTo>
                    <a:pt x="522" y="187"/>
                    <a:pt x="514" y="167"/>
                    <a:pt x="496" y="160"/>
                  </a:cubicBezTo>
                  <a:cubicBezTo>
                    <a:pt x="144" y="20"/>
                    <a:pt x="144" y="20"/>
                    <a:pt x="144" y="20"/>
                  </a:cubicBezTo>
                  <a:cubicBezTo>
                    <a:pt x="140" y="18"/>
                    <a:pt x="136" y="18"/>
                    <a:pt x="131" y="18"/>
                  </a:cubicBezTo>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2">
              <a:extLst>
                <a:ext uri="{FF2B5EF4-FFF2-40B4-BE49-F238E27FC236}">
                  <a16:creationId xmlns:a16="http://schemas.microsoft.com/office/drawing/2014/main" id="{F820CD6D-751D-458D-AA3A-060FD18A292B}"/>
                </a:ext>
              </a:extLst>
            </p:cNvPr>
            <p:cNvSpPr>
              <a:spLocks/>
            </p:cNvSpPr>
            <p:nvPr/>
          </p:nvSpPr>
          <p:spPr bwMode="auto">
            <a:xfrm>
              <a:off x="563563" y="7937501"/>
              <a:ext cx="3060700" cy="2397125"/>
            </a:xfrm>
            <a:custGeom>
              <a:avLst/>
              <a:gdLst>
                <a:gd name="T0" fmla="*/ 567 w 3571"/>
                <a:gd name="T1" fmla="*/ 145 h 2796"/>
                <a:gd name="T2" fmla="*/ 39 w 3571"/>
                <a:gd name="T3" fmla="*/ 1472 h 2796"/>
                <a:gd name="T4" fmla="*/ 145 w 3571"/>
                <a:gd name="T5" fmla="*/ 1719 h 2796"/>
                <a:gd name="T6" fmla="*/ 2758 w 3571"/>
                <a:gd name="T7" fmla="*/ 2758 h 2796"/>
                <a:gd name="T8" fmla="*/ 3004 w 3571"/>
                <a:gd name="T9" fmla="*/ 2652 h 2796"/>
                <a:gd name="T10" fmla="*/ 3532 w 3571"/>
                <a:gd name="T11" fmla="*/ 1324 h 2796"/>
                <a:gd name="T12" fmla="*/ 3426 w 3571"/>
                <a:gd name="T13" fmla="*/ 1078 h 2796"/>
                <a:gd name="T14" fmla="*/ 813 w 3571"/>
                <a:gd name="T15" fmla="*/ 39 h 2796"/>
                <a:gd name="T16" fmla="*/ 567 w 3571"/>
                <a:gd name="T17" fmla="*/ 145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1" h="2796">
                  <a:moveTo>
                    <a:pt x="567" y="145"/>
                  </a:moveTo>
                  <a:cubicBezTo>
                    <a:pt x="39" y="1472"/>
                    <a:pt x="39" y="1472"/>
                    <a:pt x="39" y="1472"/>
                  </a:cubicBezTo>
                  <a:cubicBezTo>
                    <a:pt x="0" y="1570"/>
                    <a:pt x="48" y="1680"/>
                    <a:pt x="145" y="1719"/>
                  </a:cubicBezTo>
                  <a:cubicBezTo>
                    <a:pt x="2758" y="2758"/>
                    <a:pt x="2758" y="2758"/>
                    <a:pt x="2758" y="2758"/>
                  </a:cubicBezTo>
                  <a:cubicBezTo>
                    <a:pt x="2855" y="2796"/>
                    <a:pt x="2965" y="2749"/>
                    <a:pt x="3004" y="2652"/>
                  </a:cubicBezTo>
                  <a:cubicBezTo>
                    <a:pt x="3532" y="1324"/>
                    <a:pt x="3532" y="1324"/>
                    <a:pt x="3532" y="1324"/>
                  </a:cubicBezTo>
                  <a:cubicBezTo>
                    <a:pt x="3571" y="1227"/>
                    <a:pt x="3523" y="1116"/>
                    <a:pt x="3426" y="1078"/>
                  </a:cubicBezTo>
                  <a:cubicBezTo>
                    <a:pt x="813" y="39"/>
                    <a:pt x="813" y="39"/>
                    <a:pt x="813" y="39"/>
                  </a:cubicBezTo>
                  <a:cubicBezTo>
                    <a:pt x="716" y="0"/>
                    <a:pt x="606" y="48"/>
                    <a:pt x="567" y="145"/>
                  </a:cubicBezTo>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
              <a:extLst>
                <a:ext uri="{FF2B5EF4-FFF2-40B4-BE49-F238E27FC236}">
                  <a16:creationId xmlns:a16="http://schemas.microsoft.com/office/drawing/2014/main" id="{1D65317B-E638-4A02-9B3A-1DFD6F23242F}"/>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4">
              <a:extLst>
                <a:ext uri="{FF2B5EF4-FFF2-40B4-BE49-F238E27FC236}">
                  <a16:creationId xmlns:a16="http://schemas.microsoft.com/office/drawing/2014/main" id="{DB70B2A6-007A-4DA0-8CEB-94F89FC26F58}"/>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
              <a:extLst>
                <a:ext uri="{FF2B5EF4-FFF2-40B4-BE49-F238E27FC236}">
                  <a16:creationId xmlns:a16="http://schemas.microsoft.com/office/drawing/2014/main" id="{4EBD161F-C9CB-4492-A867-F9462C3790D1}"/>
                </a:ext>
              </a:extLst>
            </p:cNvPr>
            <p:cNvSpPr>
              <a:spLocks/>
            </p:cNvSpPr>
            <p:nvPr/>
          </p:nvSpPr>
          <p:spPr bwMode="auto">
            <a:xfrm>
              <a:off x="3122613" y="9367838"/>
              <a:ext cx="201613" cy="430213"/>
            </a:xfrm>
            <a:custGeom>
              <a:avLst/>
              <a:gdLst>
                <a:gd name="T0" fmla="*/ 181 w 236"/>
                <a:gd name="T1" fmla="*/ 20 h 502"/>
                <a:gd name="T2" fmla="*/ 5 w 236"/>
                <a:gd name="T3" fmla="*/ 462 h 502"/>
                <a:gd name="T4" fmla="*/ 20 w 236"/>
                <a:gd name="T5" fmla="*/ 497 h 502"/>
                <a:gd name="T6" fmla="*/ 55 w 236"/>
                <a:gd name="T7" fmla="*/ 482 h 502"/>
                <a:gd name="T8" fmla="*/ 231 w 236"/>
                <a:gd name="T9" fmla="*/ 40 h 502"/>
                <a:gd name="T10" fmla="*/ 216 w 236"/>
                <a:gd name="T11" fmla="*/ 5 h 502"/>
                <a:gd name="T12" fmla="*/ 181 w 236"/>
                <a:gd name="T13" fmla="*/ 20 h 502"/>
              </a:gdLst>
              <a:ahLst/>
              <a:cxnLst>
                <a:cxn ang="0">
                  <a:pos x="T0" y="T1"/>
                </a:cxn>
                <a:cxn ang="0">
                  <a:pos x="T2" y="T3"/>
                </a:cxn>
                <a:cxn ang="0">
                  <a:pos x="T4" y="T5"/>
                </a:cxn>
                <a:cxn ang="0">
                  <a:pos x="T6" y="T7"/>
                </a:cxn>
                <a:cxn ang="0">
                  <a:pos x="T8" y="T9"/>
                </a:cxn>
                <a:cxn ang="0">
                  <a:pos x="T10" y="T11"/>
                </a:cxn>
                <a:cxn ang="0">
                  <a:pos x="T12" y="T13"/>
                </a:cxn>
              </a:cxnLst>
              <a:rect l="0" t="0" r="r" b="b"/>
              <a:pathLst>
                <a:path w="236" h="502">
                  <a:moveTo>
                    <a:pt x="181" y="20"/>
                  </a:moveTo>
                  <a:cubicBezTo>
                    <a:pt x="5" y="462"/>
                    <a:pt x="5" y="462"/>
                    <a:pt x="5" y="462"/>
                  </a:cubicBezTo>
                  <a:cubicBezTo>
                    <a:pt x="0" y="476"/>
                    <a:pt x="6" y="491"/>
                    <a:pt x="20" y="497"/>
                  </a:cubicBezTo>
                  <a:cubicBezTo>
                    <a:pt x="34" y="502"/>
                    <a:pt x="49" y="495"/>
                    <a:pt x="55" y="482"/>
                  </a:cubicBezTo>
                  <a:cubicBezTo>
                    <a:pt x="231" y="40"/>
                    <a:pt x="231" y="40"/>
                    <a:pt x="231" y="40"/>
                  </a:cubicBezTo>
                  <a:cubicBezTo>
                    <a:pt x="236" y="26"/>
                    <a:pt x="229" y="11"/>
                    <a:pt x="216" y="5"/>
                  </a:cubicBezTo>
                  <a:cubicBezTo>
                    <a:pt x="202" y="0"/>
                    <a:pt x="186" y="7"/>
                    <a:pt x="181" y="20"/>
                  </a:cubicBezTo>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6">
              <a:extLst>
                <a:ext uri="{FF2B5EF4-FFF2-40B4-BE49-F238E27FC236}">
                  <a16:creationId xmlns:a16="http://schemas.microsoft.com/office/drawing/2014/main" id="{D70BCF92-87AC-474D-BD6B-E4D26041E4DE}"/>
                </a:ext>
              </a:extLst>
            </p:cNvPr>
            <p:cNvSpPr>
              <a:spLocks noEditPoints="1"/>
            </p:cNvSpPr>
            <p:nvPr/>
          </p:nvSpPr>
          <p:spPr bwMode="auto">
            <a:xfrm>
              <a:off x="1149350" y="7958138"/>
              <a:ext cx="2452688" cy="1038225"/>
            </a:xfrm>
            <a:custGeom>
              <a:avLst/>
              <a:gdLst>
                <a:gd name="T0" fmla="*/ 1701 w 2861"/>
                <a:gd name="T1" fmla="*/ 639 h 1210"/>
                <a:gd name="T2" fmla="*/ 2743 w 2861"/>
                <a:gd name="T3" fmla="*/ 1053 h 1210"/>
                <a:gd name="T4" fmla="*/ 2861 w 2861"/>
                <a:gd name="T5" fmla="*/ 1210 h 1210"/>
                <a:gd name="T6" fmla="*/ 2743 w 2861"/>
                <a:gd name="T7" fmla="*/ 1052 h 1210"/>
                <a:gd name="T8" fmla="*/ 1703 w 2861"/>
                <a:gd name="T9" fmla="*/ 639 h 1210"/>
                <a:gd name="T10" fmla="*/ 1701 w 2861"/>
                <a:gd name="T11" fmla="*/ 639 h 1210"/>
                <a:gd name="T12" fmla="*/ 61 w 2861"/>
                <a:gd name="T13" fmla="*/ 0 h 1210"/>
                <a:gd name="T14" fmla="*/ 0 w 2861"/>
                <a:gd name="T15" fmla="*/ 10 h 1210"/>
                <a:gd name="T16" fmla="*/ 60 w 2861"/>
                <a:gd name="T17" fmla="*/ 0 h 1210"/>
                <a:gd name="T18" fmla="*/ 130 w 2861"/>
                <a:gd name="T19" fmla="*/ 14 h 1210"/>
                <a:gd name="T20" fmla="*/ 1696 w 2861"/>
                <a:gd name="T21" fmla="*/ 637 h 1210"/>
                <a:gd name="T22" fmla="*/ 1696 w 2861"/>
                <a:gd name="T23" fmla="*/ 636 h 1210"/>
                <a:gd name="T24" fmla="*/ 131 w 2861"/>
                <a:gd name="T25" fmla="*/ 13 h 1210"/>
                <a:gd name="T26" fmla="*/ 61 w 2861"/>
                <a:gd name="T2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1" h="1210">
                  <a:moveTo>
                    <a:pt x="1701" y="639"/>
                  </a:moveTo>
                  <a:cubicBezTo>
                    <a:pt x="2743" y="1053"/>
                    <a:pt x="2743" y="1053"/>
                    <a:pt x="2743" y="1053"/>
                  </a:cubicBezTo>
                  <a:cubicBezTo>
                    <a:pt x="2811" y="1080"/>
                    <a:pt x="2854" y="1142"/>
                    <a:pt x="2861" y="1210"/>
                  </a:cubicBezTo>
                  <a:cubicBezTo>
                    <a:pt x="2854" y="1141"/>
                    <a:pt x="2811" y="1079"/>
                    <a:pt x="2743" y="1052"/>
                  </a:cubicBezTo>
                  <a:cubicBezTo>
                    <a:pt x="1703" y="639"/>
                    <a:pt x="1703" y="639"/>
                    <a:pt x="1703" y="639"/>
                  </a:cubicBezTo>
                  <a:cubicBezTo>
                    <a:pt x="1701" y="639"/>
                    <a:pt x="1701" y="639"/>
                    <a:pt x="1701" y="639"/>
                  </a:cubicBezTo>
                  <a:moveTo>
                    <a:pt x="61" y="0"/>
                  </a:moveTo>
                  <a:cubicBezTo>
                    <a:pt x="40" y="0"/>
                    <a:pt x="20" y="3"/>
                    <a:pt x="0" y="10"/>
                  </a:cubicBezTo>
                  <a:cubicBezTo>
                    <a:pt x="19" y="4"/>
                    <a:pt x="40" y="0"/>
                    <a:pt x="60" y="0"/>
                  </a:cubicBezTo>
                  <a:cubicBezTo>
                    <a:pt x="83" y="0"/>
                    <a:pt x="107" y="5"/>
                    <a:pt x="130" y="14"/>
                  </a:cubicBezTo>
                  <a:cubicBezTo>
                    <a:pt x="1696" y="637"/>
                    <a:pt x="1696" y="637"/>
                    <a:pt x="1696" y="637"/>
                  </a:cubicBezTo>
                  <a:cubicBezTo>
                    <a:pt x="1696" y="636"/>
                    <a:pt x="1696" y="636"/>
                    <a:pt x="1696" y="636"/>
                  </a:cubicBezTo>
                  <a:cubicBezTo>
                    <a:pt x="131" y="13"/>
                    <a:pt x="131" y="13"/>
                    <a:pt x="131" y="13"/>
                  </a:cubicBezTo>
                  <a:cubicBezTo>
                    <a:pt x="108" y="4"/>
                    <a:pt x="84" y="0"/>
                    <a:pt x="61" y="0"/>
                  </a:cubicBezTo>
                </a:path>
              </a:pathLst>
            </a:custGeom>
            <a:solidFill>
              <a:srgbClr val="E273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7">
              <a:extLst>
                <a:ext uri="{FF2B5EF4-FFF2-40B4-BE49-F238E27FC236}">
                  <a16:creationId xmlns:a16="http://schemas.microsoft.com/office/drawing/2014/main" id="{D2BBC319-2D9A-4B12-9C2C-CB0A9F6FD7A7}"/>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8">
              <a:extLst>
                <a:ext uri="{FF2B5EF4-FFF2-40B4-BE49-F238E27FC236}">
                  <a16:creationId xmlns:a16="http://schemas.microsoft.com/office/drawing/2014/main" id="{BA46933C-8293-4A9D-ABEE-502B5591BC56}"/>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
              <a:extLst>
                <a:ext uri="{FF2B5EF4-FFF2-40B4-BE49-F238E27FC236}">
                  <a16:creationId xmlns:a16="http://schemas.microsoft.com/office/drawing/2014/main" id="{762E47F2-F291-43F6-99AB-C613BD09688D}"/>
                </a:ext>
              </a:extLst>
            </p:cNvPr>
            <p:cNvSpPr>
              <a:spLocks/>
            </p:cNvSpPr>
            <p:nvPr/>
          </p:nvSpPr>
          <p:spPr bwMode="auto">
            <a:xfrm>
              <a:off x="989013" y="7958138"/>
              <a:ext cx="2616200" cy="1785938"/>
            </a:xfrm>
            <a:custGeom>
              <a:avLst/>
              <a:gdLst>
                <a:gd name="T0" fmla="*/ 248 w 3052"/>
                <a:gd name="T1" fmla="*/ 0 h 2082"/>
                <a:gd name="T2" fmla="*/ 188 w 3052"/>
                <a:gd name="T3" fmla="*/ 10 h 2082"/>
                <a:gd name="T4" fmla="*/ 72 w 3052"/>
                <a:gd name="T5" fmla="*/ 120 h 2082"/>
                <a:gd name="T6" fmla="*/ 0 w 3052"/>
                <a:gd name="T7" fmla="*/ 301 h 2082"/>
                <a:gd name="T8" fmla="*/ 306 w 3052"/>
                <a:gd name="T9" fmla="*/ 501 h 2082"/>
                <a:gd name="T10" fmla="*/ 456 w 3052"/>
                <a:gd name="T11" fmla="*/ 124 h 2082"/>
                <a:gd name="T12" fmla="*/ 2765 w 3052"/>
                <a:gd name="T13" fmla="*/ 1041 h 2082"/>
                <a:gd name="T14" fmla="*/ 2428 w 3052"/>
                <a:gd name="T15" fmla="*/ 1888 h 2082"/>
                <a:gd name="T16" fmla="*/ 2549 w 3052"/>
                <a:gd name="T17" fmla="*/ 1967 h 2082"/>
                <a:gd name="T18" fmla="*/ 2670 w 3052"/>
                <a:gd name="T19" fmla="*/ 1664 h 2082"/>
                <a:gd name="T20" fmla="*/ 2695 w 3052"/>
                <a:gd name="T21" fmla="*/ 1647 h 2082"/>
                <a:gd name="T22" fmla="*/ 2705 w 3052"/>
                <a:gd name="T23" fmla="*/ 1649 h 2082"/>
                <a:gd name="T24" fmla="*/ 2720 w 3052"/>
                <a:gd name="T25" fmla="*/ 1684 h 2082"/>
                <a:gd name="T26" fmla="*/ 2595 w 3052"/>
                <a:gd name="T27" fmla="*/ 1997 h 2082"/>
                <a:gd name="T28" fmla="*/ 2725 w 3052"/>
                <a:gd name="T29" fmla="*/ 2082 h 2082"/>
                <a:gd name="T30" fmla="*/ 2727 w 3052"/>
                <a:gd name="T31" fmla="*/ 2078 h 2082"/>
                <a:gd name="T32" fmla="*/ 3037 w 3052"/>
                <a:gd name="T33" fmla="*/ 1299 h 2082"/>
                <a:gd name="T34" fmla="*/ 3049 w 3052"/>
                <a:gd name="T35" fmla="*/ 1210 h 2082"/>
                <a:gd name="T36" fmla="*/ 2931 w 3052"/>
                <a:gd name="T37" fmla="*/ 1053 h 2082"/>
                <a:gd name="T38" fmla="*/ 1889 w 3052"/>
                <a:gd name="T39" fmla="*/ 639 h 2082"/>
                <a:gd name="T40" fmla="*/ 1884 w 3052"/>
                <a:gd name="T41" fmla="*/ 638 h 2082"/>
                <a:gd name="T42" fmla="*/ 1884 w 3052"/>
                <a:gd name="T43" fmla="*/ 637 h 2082"/>
                <a:gd name="T44" fmla="*/ 318 w 3052"/>
                <a:gd name="T45" fmla="*/ 14 h 2082"/>
                <a:gd name="T46" fmla="*/ 248 w 3052"/>
                <a:gd name="T47"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52" h="2082">
                  <a:moveTo>
                    <a:pt x="248" y="0"/>
                  </a:moveTo>
                  <a:cubicBezTo>
                    <a:pt x="228" y="0"/>
                    <a:pt x="207" y="4"/>
                    <a:pt x="188" y="10"/>
                  </a:cubicBezTo>
                  <a:cubicBezTo>
                    <a:pt x="137" y="27"/>
                    <a:pt x="94" y="66"/>
                    <a:pt x="72" y="120"/>
                  </a:cubicBezTo>
                  <a:cubicBezTo>
                    <a:pt x="0" y="301"/>
                    <a:pt x="0" y="301"/>
                    <a:pt x="0" y="301"/>
                  </a:cubicBezTo>
                  <a:cubicBezTo>
                    <a:pt x="306" y="501"/>
                    <a:pt x="306" y="501"/>
                    <a:pt x="306" y="501"/>
                  </a:cubicBezTo>
                  <a:cubicBezTo>
                    <a:pt x="456" y="124"/>
                    <a:pt x="456" y="124"/>
                    <a:pt x="456" y="124"/>
                  </a:cubicBezTo>
                  <a:cubicBezTo>
                    <a:pt x="2765" y="1041"/>
                    <a:pt x="2765" y="1041"/>
                    <a:pt x="2765" y="1041"/>
                  </a:cubicBezTo>
                  <a:cubicBezTo>
                    <a:pt x="2428" y="1888"/>
                    <a:pt x="2428" y="1888"/>
                    <a:pt x="2428" y="1888"/>
                  </a:cubicBezTo>
                  <a:cubicBezTo>
                    <a:pt x="2549" y="1967"/>
                    <a:pt x="2549" y="1967"/>
                    <a:pt x="2549" y="1967"/>
                  </a:cubicBezTo>
                  <a:cubicBezTo>
                    <a:pt x="2670" y="1664"/>
                    <a:pt x="2670" y="1664"/>
                    <a:pt x="2670" y="1664"/>
                  </a:cubicBezTo>
                  <a:cubicBezTo>
                    <a:pt x="2674" y="1654"/>
                    <a:pt x="2684" y="1647"/>
                    <a:pt x="2695" y="1647"/>
                  </a:cubicBezTo>
                  <a:cubicBezTo>
                    <a:pt x="2698" y="1647"/>
                    <a:pt x="2701" y="1648"/>
                    <a:pt x="2705" y="1649"/>
                  </a:cubicBezTo>
                  <a:cubicBezTo>
                    <a:pt x="2718" y="1655"/>
                    <a:pt x="2725" y="1670"/>
                    <a:pt x="2720" y="1684"/>
                  </a:cubicBezTo>
                  <a:cubicBezTo>
                    <a:pt x="2595" y="1997"/>
                    <a:pt x="2595" y="1997"/>
                    <a:pt x="2595" y="1997"/>
                  </a:cubicBezTo>
                  <a:cubicBezTo>
                    <a:pt x="2725" y="2082"/>
                    <a:pt x="2725" y="2082"/>
                    <a:pt x="2725" y="2082"/>
                  </a:cubicBezTo>
                  <a:cubicBezTo>
                    <a:pt x="2727" y="2078"/>
                    <a:pt x="2727" y="2078"/>
                    <a:pt x="2727" y="2078"/>
                  </a:cubicBezTo>
                  <a:cubicBezTo>
                    <a:pt x="3037" y="1299"/>
                    <a:pt x="3037" y="1299"/>
                    <a:pt x="3037" y="1299"/>
                  </a:cubicBezTo>
                  <a:cubicBezTo>
                    <a:pt x="3048" y="1270"/>
                    <a:pt x="3052" y="1239"/>
                    <a:pt x="3049" y="1210"/>
                  </a:cubicBezTo>
                  <a:cubicBezTo>
                    <a:pt x="3042" y="1142"/>
                    <a:pt x="2999" y="1080"/>
                    <a:pt x="2931" y="1053"/>
                  </a:cubicBezTo>
                  <a:cubicBezTo>
                    <a:pt x="1889" y="639"/>
                    <a:pt x="1889" y="639"/>
                    <a:pt x="1889" y="639"/>
                  </a:cubicBezTo>
                  <a:cubicBezTo>
                    <a:pt x="1884" y="638"/>
                    <a:pt x="1884" y="638"/>
                    <a:pt x="1884" y="638"/>
                  </a:cubicBezTo>
                  <a:cubicBezTo>
                    <a:pt x="1884" y="637"/>
                    <a:pt x="1884" y="637"/>
                    <a:pt x="1884" y="637"/>
                  </a:cubicBezTo>
                  <a:cubicBezTo>
                    <a:pt x="318" y="14"/>
                    <a:pt x="318" y="14"/>
                    <a:pt x="318" y="14"/>
                  </a:cubicBezTo>
                  <a:cubicBezTo>
                    <a:pt x="295" y="5"/>
                    <a:pt x="271" y="0"/>
                    <a:pt x="248" y="0"/>
                  </a:cubicBezTo>
                </a:path>
              </a:pathLst>
            </a:custGeom>
            <a:solidFill>
              <a:srgbClr val="DBDB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0">
              <a:extLst>
                <a:ext uri="{FF2B5EF4-FFF2-40B4-BE49-F238E27FC236}">
                  <a16:creationId xmlns:a16="http://schemas.microsoft.com/office/drawing/2014/main" id="{8CC479AD-8D12-4C50-B4FB-6EE23EBF6EB0}"/>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close/>
                </a:path>
              </a:pathLst>
            </a:custGeom>
            <a:solidFill>
              <a:srgbClr val="88888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
              <a:extLst>
                <a:ext uri="{FF2B5EF4-FFF2-40B4-BE49-F238E27FC236}">
                  <a16:creationId xmlns:a16="http://schemas.microsoft.com/office/drawing/2014/main" id="{554F774D-73E8-41CE-9399-53AC938E283A}"/>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a:extLst>
                <a:ext uri="{FF2B5EF4-FFF2-40B4-BE49-F238E27FC236}">
                  <a16:creationId xmlns:a16="http://schemas.microsoft.com/office/drawing/2014/main" id="{E3B50E76-3618-402A-B34C-61042A736291}"/>
                </a:ext>
              </a:extLst>
            </p:cNvPr>
            <p:cNvSpPr>
              <a:spLocks/>
            </p:cNvSpPr>
            <p:nvPr/>
          </p:nvSpPr>
          <p:spPr bwMode="auto">
            <a:xfrm>
              <a:off x="3173413" y="9371013"/>
              <a:ext cx="150813" cy="300038"/>
            </a:xfrm>
            <a:custGeom>
              <a:avLst/>
              <a:gdLst>
                <a:gd name="T0" fmla="*/ 146 w 176"/>
                <a:gd name="T1" fmla="*/ 0 h 350"/>
                <a:gd name="T2" fmla="*/ 121 w 176"/>
                <a:gd name="T3" fmla="*/ 17 h 350"/>
                <a:gd name="T4" fmla="*/ 0 w 176"/>
                <a:gd name="T5" fmla="*/ 320 h 350"/>
                <a:gd name="T6" fmla="*/ 46 w 176"/>
                <a:gd name="T7" fmla="*/ 350 h 350"/>
                <a:gd name="T8" fmla="*/ 171 w 176"/>
                <a:gd name="T9" fmla="*/ 37 h 350"/>
                <a:gd name="T10" fmla="*/ 156 w 176"/>
                <a:gd name="T11" fmla="*/ 2 h 350"/>
                <a:gd name="T12" fmla="*/ 146 w 176"/>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176" h="350">
                  <a:moveTo>
                    <a:pt x="146" y="0"/>
                  </a:moveTo>
                  <a:cubicBezTo>
                    <a:pt x="135" y="0"/>
                    <a:pt x="125" y="7"/>
                    <a:pt x="121" y="17"/>
                  </a:cubicBezTo>
                  <a:cubicBezTo>
                    <a:pt x="0" y="320"/>
                    <a:pt x="0" y="320"/>
                    <a:pt x="0" y="320"/>
                  </a:cubicBezTo>
                  <a:cubicBezTo>
                    <a:pt x="46" y="350"/>
                    <a:pt x="46" y="350"/>
                    <a:pt x="46" y="350"/>
                  </a:cubicBezTo>
                  <a:cubicBezTo>
                    <a:pt x="171" y="37"/>
                    <a:pt x="171" y="37"/>
                    <a:pt x="171" y="37"/>
                  </a:cubicBezTo>
                  <a:cubicBezTo>
                    <a:pt x="176" y="23"/>
                    <a:pt x="169" y="8"/>
                    <a:pt x="156" y="2"/>
                  </a:cubicBezTo>
                  <a:cubicBezTo>
                    <a:pt x="152" y="1"/>
                    <a:pt x="149" y="0"/>
                    <a:pt x="146" y="0"/>
                  </a:cubicBezTo>
                </a:path>
              </a:pathLst>
            </a:custGeom>
            <a:solidFill>
              <a:srgbClr val="9292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3">
              <a:extLst>
                <a:ext uri="{FF2B5EF4-FFF2-40B4-BE49-F238E27FC236}">
                  <a16:creationId xmlns:a16="http://schemas.microsoft.com/office/drawing/2014/main" id="{C9C866BF-A313-457F-8EED-14217ED43324}"/>
                </a:ext>
              </a:extLst>
            </p:cNvPr>
            <p:cNvSpPr>
              <a:spLocks/>
            </p:cNvSpPr>
            <p:nvPr/>
          </p:nvSpPr>
          <p:spPr bwMode="auto">
            <a:xfrm>
              <a:off x="3430588" y="9647238"/>
              <a:ext cx="180975" cy="109538"/>
            </a:xfrm>
            <a:custGeom>
              <a:avLst/>
              <a:gdLst>
                <a:gd name="T0" fmla="*/ 12 w 114"/>
                <a:gd name="T1" fmla="*/ 0 h 69"/>
                <a:gd name="T2" fmla="*/ 0 w 114"/>
                <a:gd name="T3" fmla="*/ 28 h 69"/>
                <a:gd name="T4" fmla="*/ 103 w 114"/>
                <a:gd name="T5" fmla="*/ 69 h 69"/>
                <a:gd name="T6" fmla="*/ 114 w 114"/>
                <a:gd name="T7" fmla="*/ 41 h 69"/>
                <a:gd name="T8" fmla="*/ 12 w 114"/>
                <a:gd name="T9" fmla="*/ 0 h 69"/>
              </a:gdLst>
              <a:ahLst/>
              <a:cxnLst>
                <a:cxn ang="0">
                  <a:pos x="T0" y="T1"/>
                </a:cxn>
                <a:cxn ang="0">
                  <a:pos x="T2" y="T3"/>
                </a:cxn>
                <a:cxn ang="0">
                  <a:pos x="T4" y="T5"/>
                </a:cxn>
                <a:cxn ang="0">
                  <a:pos x="T6" y="T7"/>
                </a:cxn>
                <a:cxn ang="0">
                  <a:pos x="T8" y="T9"/>
                </a:cxn>
              </a:cxnLst>
              <a:rect l="0" t="0" r="r" b="b"/>
              <a:pathLst>
                <a:path w="114" h="69">
                  <a:moveTo>
                    <a:pt x="12" y="0"/>
                  </a:moveTo>
                  <a:lnTo>
                    <a:pt x="0" y="28"/>
                  </a:lnTo>
                  <a:lnTo>
                    <a:pt x="103" y="69"/>
                  </a:lnTo>
                  <a:lnTo>
                    <a:pt x="114" y="41"/>
                  </a:lnTo>
                  <a:lnTo>
                    <a:pt x="12" y="0"/>
                  </a:lnTo>
                  <a:close/>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24">
              <a:extLst>
                <a:ext uri="{FF2B5EF4-FFF2-40B4-BE49-F238E27FC236}">
                  <a16:creationId xmlns:a16="http://schemas.microsoft.com/office/drawing/2014/main" id="{73801DDF-5227-4E76-8163-86C6EDB7B0C7}"/>
                </a:ext>
              </a:extLst>
            </p:cNvPr>
            <p:cNvSpPr>
              <a:spLocks noEditPoints="1"/>
            </p:cNvSpPr>
            <p:nvPr/>
          </p:nvSpPr>
          <p:spPr bwMode="auto">
            <a:xfrm>
              <a:off x="1819275" y="9755188"/>
              <a:ext cx="3232150" cy="1893888"/>
            </a:xfrm>
            <a:custGeom>
              <a:avLst/>
              <a:gdLst>
                <a:gd name="T0" fmla="*/ 328 w 3770"/>
                <a:gd name="T1" fmla="*/ 1307 h 2208"/>
                <a:gd name="T2" fmla="*/ 535 w 3770"/>
                <a:gd name="T3" fmla="*/ 967 h 2208"/>
                <a:gd name="T4" fmla="*/ 953 w 3770"/>
                <a:gd name="T5" fmla="*/ 403 h 2208"/>
                <a:gd name="T6" fmla="*/ 1533 w 3770"/>
                <a:gd name="T7" fmla="*/ 464 h 2208"/>
                <a:gd name="T8" fmla="*/ 2220 w 3770"/>
                <a:gd name="T9" fmla="*/ 691 h 2208"/>
                <a:gd name="T10" fmla="*/ 3032 w 3770"/>
                <a:gd name="T11" fmla="*/ 385 h 2208"/>
                <a:gd name="T12" fmla="*/ 2930 w 3770"/>
                <a:gd name="T13" fmla="*/ 283 h 2208"/>
                <a:gd name="T14" fmla="*/ 3086 w 3770"/>
                <a:gd name="T15" fmla="*/ 324 h 2208"/>
                <a:gd name="T16" fmla="*/ 3530 w 3770"/>
                <a:gd name="T17" fmla="*/ 1 h 2208"/>
                <a:gd name="T18" fmla="*/ 3691 w 3770"/>
                <a:gd name="T19" fmla="*/ 411 h 2208"/>
                <a:gd name="T20" fmla="*/ 3205 w 3770"/>
                <a:gd name="T21" fmla="*/ 455 h 2208"/>
                <a:gd name="T22" fmla="*/ 2805 w 3770"/>
                <a:gd name="T23" fmla="*/ 655 h 2208"/>
                <a:gd name="T24" fmla="*/ 1640 w 3770"/>
                <a:gd name="T25" fmla="*/ 572 h 2208"/>
                <a:gd name="T26" fmla="*/ 1304 w 3770"/>
                <a:gd name="T27" fmla="*/ 432 h 2208"/>
                <a:gd name="T28" fmla="*/ 765 w 3770"/>
                <a:gd name="T29" fmla="*/ 669 h 2208"/>
                <a:gd name="T30" fmla="*/ 547 w 3770"/>
                <a:gd name="T31" fmla="*/ 1149 h 2208"/>
                <a:gd name="T32" fmla="*/ 916 w 3770"/>
                <a:gd name="T33" fmla="*/ 1080 h 2208"/>
                <a:gd name="T34" fmla="*/ 1115 w 3770"/>
                <a:gd name="T35" fmla="*/ 1570 h 2208"/>
                <a:gd name="T36" fmla="*/ 502 w 3770"/>
                <a:gd name="T37" fmla="*/ 1348 h 2208"/>
                <a:gd name="T38" fmla="*/ 364 w 3770"/>
                <a:gd name="T39" fmla="*/ 1350 h 2208"/>
                <a:gd name="T40" fmla="*/ 86 w 3770"/>
                <a:gd name="T41" fmla="*/ 1936 h 2208"/>
                <a:gd name="T42" fmla="*/ 136 w 3770"/>
                <a:gd name="T43" fmla="*/ 2059 h 2208"/>
                <a:gd name="T44" fmla="*/ 64 w 3770"/>
                <a:gd name="T45" fmla="*/ 2166 h 2208"/>
                <a:gd name="T46" fmla="*/ 55 w 3770"/>
                <a:gd name="T47" fmla="*/ 2005 h 2208"/>
                <a:gd name="T48" fmla="*/ 47 w 3770"/>
                <a:gd name="T49" fmla="*/ 1652 h 2208"/>
                <a:gd name="T50" fmla="*/ 1115 w 3770"/>
                <a:gd name="T51" fmla="*/ 1309 h 2208"/>
                <a:gd name="T52" fmla="*/ 616 w 3770"/>
                <a:gd name="T53" fmla="*/ 1176 h 2208"/>
                <a:gd name="T54" fmla="*/ 557 w 3770"/>
                <a:gd name="T55" fmla="*/ 1335 h 2208"/>
                <a:gd name="T56" fmla="*/ 1072 w 3770"/>
                <a:gd name="T57" fmla="*/ 1533 h 2208"/>
                <a:gd name="T58" fmla="*/ 1115 w 3770"/>
                <a:gd name="T59" fmla="*/ 1309 h 2208"/>
                <a:gd name="T60" fmla="*/ 3530 w 3770"/>
                <a:gd name="T61" fmla="*/ 57 h 2208"/>
                <a:gd name="T62" fmla="*/ 3128 w 3770"/>
                <a:gd name="T63" fmla="*/ 362 h 2208"/>
                <a:gd name="T64" fmla="*/ 3226 w 3770"/>
                <a:gd name="T65" fmla="*/ 403 h 2208"/>
                <a:gd name="T66" fmla="*/ 3648 w 3770"/>
                <a:gd name="T67" fmla="*/ 375 h 2208"/>
                <a:gd name="T68" fmla="*/ 3687 w 3770"/>
                <a:gd name="T69" fmla="*/ 17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0" h="2208">
                  <a:moveTo>
                    <a:pt x="80" y="1583"/>
                  </a:moveTo>
                  <a:cubicBezTo>
                    <a:pt x="142" y="1473"/>
                    <a:pt x="236" y="1385"/>
                    <a:pt x="328" y="1307"/>
                  </a:cubicBezTo>
                  <a:cubicBezTo>
                    <a:pt x="378" y="1265"/>
                    <a:pt x="430" y="1222"/>
                    <a:pt x="488" y="1184"/>
                  </a:cubicBezTo>
                  <a:cubicBezTo>
                    <a:pt x="492" y="1114"/>
                    <a:pt x="507" y="1041"/>
                    <a:pt x="535" y="967"/>
                  </a:cubicBezTo>
                  <a:cubicBezTo>
                    <a:pt x="580" y="844"/>
                    <a:pt x="654" y="731"/>
                    <a:pt x="719" y="637"/>
                  </a:cubicBezTo>
                  <a:cubicBezTo>
                    <a:pt x="779" y="551"/>
                    <a:pt x="851" y="455"/>
                    <a:pt x="953" y="403"/>
                  </a:cubicBezTo>
                  <a:cubicBezTo>
                    <a:pt x="1054" y="350"/>
                    <a:pt x="1184" y="342"/>
                    <a:pt x="1318" y="378"/>
                  </a:cubicBezTo>
                  <a:cubicBezTo>
                    <a:pt x="1391" y="397"/>
                    <a:pt x="1463" y="431"/>
                    <a:pt x="1533" y="464"/>
                  </a:cubicBezTo>
                  <a:cubicBezTo>
                    <a:pt x="1577" y="485"/>
                    <a:pt x="1619" y="504"/>
                    <a:pt x="1660" y="520"/>
                  </a:cubicBezTo>
                  <a:cubicBezTo>
                    <a:pt x="1840" y="590"/>
                    <a:pt x="2027" y="662"/>
                    <a:pt x="2220" y="691"/>
                  </a:cubicBezTo>
                  <a:cubicBezTo>
                    <a:pt x="2370" y="713"/>
                    <a:pt x="2588" y="716"/>
                    <a:pt x="2777" y="607"/>
                  </a:cubicBezTo>
                  <a:cubicBezTo>
                    <a:pt x="2875" y="550"/>
                    <a:pt x="2954" y="471"/>
                    <a:pt x="3032" y="385"/>
                  </a:cubicBezTo>
                  <a:cubicBezTo>
                    <a:pt x="2909" y="335"/>
                    <a:pt x="2909" y="335"/>
                    <a:pt x="2909" y="335"/>
                  </a:cubicBezTo>
                  <a:cubicBezTo>
                    <a:pt x="2930" y="283"/>
                    <a:pt x="2930" y="283"/>
                    <a:pt x="2930" y="283"/>
                  </a:cubicBezTo>
                  <a:cubicBezTo>
                    <a:pt x="3072" y="341"/>
                    <a:pt x="3072" y="341"/>
                    <a:pt x="3072" y="341"/>
                  </a:cubicBezTo>
                  <a:cubicBezTo>
                    <a:pt x="3076" y="335"/>
                    <a:pt x="3081" y="330"/>
                    <a:pt x="3086" y="324"/>
                  </a:cubicBezTo>
                  <a:cubicBezTo>
                    <a:pt x="3160" y="240"/>
                    <a:pt x="3238" y="153"/>
                    <a:pt x="3329" y="83"/>
                  </a:cubicBezTo>
                  <a:cubicBezTo>
                    <a:pt x="3376" y="47"/>
                    <a:pt x="3447" y="0"/>
                    <a:pt x="3530" y="1"/>
                  </a:cubicBezTo>
                  <a:cubicBezTo>
                    <a:pt x="3622" y="2"/>
                    <a:pt x="3708" y="66"/>
                    <a:pt x="3740" y="155"/>
                  </a:cubicBezTo>
                  <a:cubicBezTo>
                    <a:pt x="3770" y="239"/>
                    <a:pt x="3751" y="339"/>
                    <a:pt x="3691" y="411"/>
                  </a:cubicBezTo>
                  <a:cubicBezTo>
                    <a:pt x="3636" y="477"/>
                    <a:pt x="3548" y="518"/>
                    <a:pt x="3456" y="519"/>
                  </a:cubicBezTo>
                  <a:cubicBezTo>
                    <a:pt x="3366" y="520"/>
                    <a:pt x="3280" y="485"/>
                    <a:pt x="3205" y="455"/>
                  </a:cubicBezTo>
                  <a:cubicBezTo>
                    <a:pt x="3087" y="407"/>
                    <a:pt x="3087" y="407"/>
                    <a:pt x="3087" y="407"/>
                  </a:cubicBezTo>
                  <a:cubicBezTo>
                    <a:pt x="3004" y="500"/>
                    <a:pt x="2916" y="592"/>
                    <a:pt x="2805" y="655"/>
                  </a:cubicBezTo>
                  <a:cubicBezTo>
                    <a:pt x="2602" y="773"/>
                    <a:pt x="2370" y="770"/>
                    <a:pt x="2212" y="746"/>
                  </a:cubicBezTo>
                  <a:cubicBezTo>
                    <a:pt x="2012" y="717"/>
                    <a:pt x="1823" y="643"/>
                    <a:pt x="1640" y="572"/>
                  </a:cubicBezTo>
                  <a:cubicBezTo>
                    <a:pt x="1597" y="556"/>
                    <a:pt x="1552" y="535"/>
                    <a:pt x="1509" y="515"/>
                  </a:cubicBezTo>
                  <a:cubicBezTo>
                    <a:pt x="1442" y="483"/>
                    <a:pt x="1371" y="450"/>
                    <a:pt x="1304" y="432"/>
                  </a:cubicBezTo>
                  <a:cubicBezTo>
                    <a:pt x="1183" y="399"/>
                    <a:pt x="1068" y="407"/>
                    <a:pt x="979" y="452"/>
                  </a:cubicBezTo>
                  <a:cubicBezTo>
                    <a:pt x="888" y="499"/>
                    <a:pt x="824" y="585"/>
                    <a:pt x="765" y="669"/>
                  </a:cubicBezTo>
                  <a:cubicBezTo>
                    <a:pt x="698" y="765"/>
                    <a:pt x="631" y="869"/>
                    <a:pt x="587" y="986"/>
                  </a:cubicBezTo>
                  <a:cubicBezTo>
                    <a:pt x="567" y="1041"/>
                    <a:pt x="554" y="1096"/>
                    <a:pt x="547" y="1149"/>
                  </a:cubicBezTo>
                  <a:cubicBezTo>
                    <a:pt x="562" y="1141"/>
                    <a:pt x="577" y="1133"/>
                    <a:pt x="593" y="1126"/>
                  </a:cubicBezTo>
                  <a:cubicBezTo>
                    <a:pt x="670" y="1090"/>
                    <a:pt x="790" y="1053"/>
                    <a:pt x="916" y="1080"/>
                  </a:cubicBezTo>
                  <a:cubicBezTo>
                    <a:pt x="1034" y="1106"/>
                    <a:pt x="1132" y="1189"/>
                    <a:pt x="1168" y="1291"/>
                  </a:cubicBezTo>
                  <a:cubicBezTo>
                    <a:pt x="1200" y="1385"/>
                    <a:pt x="1179" y="1494"/>
                    <a:pt x="1115" y="1570"/>
                  </a:cubicBezTo>
                  <a:cubicBezTo>
                    <a:pt x="1029" y="1670"/>
                    <a:pt x="873" y="1703"/>
                    <a:pt x="742" y="1647"/>
                  </a:cubicBezTo>
                  <a:cubicBezTo>
                    <a:pt x="627" y="1598"/>
                    <a:pt x="535" y="1484"/>
                    <a:pt x="502" y="1348"/>
                  </a:cubicBezTo>
                  <a:cubicBezTo>
                    <a:pt x="495" y="1317"/>
                    <a:pt x="490" y="1285"/>
                    <a:pt x="488" y="1252"/>
                  </a:cubicBezTo>
                  <a:cubicBezTo>
                    <a:pt x="444" y="1283"/>
                    <a:pt x="403" y="1316"/>
                    <a:pt x="364" y="1350"/>
                  </a:cubicBezTo>
                  <a:cubicBezTo>
                    <a:pt x="276" y="1424"/>
                    <a:pt x="186" y="1508"/>
                    <a:pt x="128" y="1610"/>
                  </a:cubicBezTo>
                  <a:cubicBezTo>
                    <a:pt x="66" y="1720"/>
                    <a:pt x="51" y="1839"/>
                    <a:pt x="86" y="1936"/>
                  </a:cubicBezTo>
                  <a:cubicBezTo>
                    <a:pt x="92" y="1951"/>
                    <a:pt x="99" y="1966"/>
                    <a:pt x="106" y="1982"/>
                  </a:cubicBezTo>
                  <a:cubicBezTo>
                    <a:pt x="117" y="2006"/>
                    <a:pt x="129" y="2032"/>
                    <a:pt x="136" y="2059"/>
                  </a:cubicBezTo>
                  <a:cubicBezTo>
                    <a:pt x="148" y="2106"/>
                    <a:pt x="145" y="2170"/>
                    <a:pt x="100" y="2208"/>
                  </a:cubicBezTo>
                  <a:cubicBezTo>
                    <a:pt x="64" y="2166"/>
                    <a:pt x="64" y="2166"/>
                    <a:pt x="64" y="2166"/>
                  </a:cubicBezTo>
                  <a:cubicBezTo>
                    <a:pt x="89" y="2144"/>
                    <a:pt x="89" y="2102"/>
                    <a:pt x="82" y="2073"/>
                  </a:cubicBezTo>
                  <a:cubicBezTo>
                    <a:pt x="76" y="2050"/>
                    <a:pt x="66" y="2028"/>
                    <a:pt x="55" y="2005"/>
                  </a:cubicBezTo>
                  <a:cubicBezTo>
                    <a:pt x="48" y="1989"/>
                    <a:pt x="40" y="1973"/>
                    <a:pt x="34" y="1955"/>
                  </a:cubicBezTo>
                  <a:cubicBezTo>
                    <a:pt x="0" y="1863"/>
                    <a:pt x="5" y="1756"/>
                    <a:pt x="47" y="1652"/>
                  </a:cubicBezTo>
                  <a:cubicBezTo>
                    <a:pt x="56" y="1628"/>
                    <a:pt x="67" y="1605"/>
                    <a:pt x="80" y="1583"/>
                  </a:cubicBezTo>
                  <a:close/>
                  <a:moveTo>
                    <a:pt x="1115" y="1309"/>
                  </a:moveTo>
                  <a:cubicBezTo>
                    <a:pt x="1086" y="1225"/>
                    <a:pt x="1003" y="1156"/>
                    <a:pt x="904" y="1135"/>
                  </a:cubicBezTo>
                  <a:cubicBezTo>
                    <a:pt x="793" y="1111"/>
                    <a:pt x="686" y="1144"/>
                    <a:pt x="616" y="1176"/>
                  </a:cubicBezTo>
                  <a:cubicBezTo>
                    <a:pt x="591" y="1188"/>
                    <a:pt x="567" y="1201"/>
                    <a:pt x="543" y="1216"/>
                  </a:cubicBezTo>
                  <a:cubicBezTo>
                    <a:pt x="543" y="1257"/>
                    <a:pt x="547" y="1297"/>
                    <a:pt x="557" y="1335"/>
                  </a:cubicBezTo>
                  <a:cubicBezTo>
                    <a:pt x="585" y="1454"/>
                    <a:pt x="665" y="1553"/>
                    <a:pt x="764" y="1596"/>
                  </a:cubicBezTo>
                  <a:cubicBezTo>
                    <a:pt x="871" y="1641"/>
                    <a:pt x="1003" y="1614"/>
                    <a:pt x="1072" y="1533"/>
                  </a:cubicBezTo>
                  <a:cubicBezTo>
                    <a:pt x="1088" y="1515"/>
                    <a:pt x="1101" y="1493"/>
                    <a:pt x="1110" y="1471"/>
                  </a:cubicBezTo>
                  <a:cubicBezTo>
                    <a:pt x="1130" y="1420"/>
                    <a:pt x="1132" y="1361"/>
                    <a:pt x="1115" y="1309"/>
                  </a:cubicBezTo>
                  <a:close/>
                  <a:moveTo>
                    <a:pt x="3687" y="174"/>
                  </a:moveTo>
                  <a:cubicBezTo>
                    <a:pt x="3663" y="107"/>
                    <a:pt x="3597" y="58"/>
                    <a:pt x="3530" y="57"/>
                  </a:cubicBezTo>
                  <a:cubicBezTo>
                    <a:pt x="3479" y="57"/>
                    <a:pt x="3427" y="79"/>
                    <a:pt x="3363" y="127"/>
                  </a:cubicBezTo>
                  <a:cubicBezTo>
                    <a:pt x="3276" y="194"/>
                    <a:pt x="3201" y="279"/>
                    <a:pt x="3128" y="362"/>
                  </a:cubicBezTo>
                  <a:cubicBezTo>
                    <a:pt x="3127" y="362"/>
                    <a:pt x="3127" y="362"/>
                    <a:pt x="3127" y="363"/>
                  </a:cubicBezTo>
                  <a:cubicBezTo>
                    <a:pt x="3226" y="403"/>
                    <a:pt x="3226" y="403"/>
                    <a:pt x="3226" y="403"/>
                  </a:cubicBezTo>
                  <a:cubicBezTo>
                    <a:pt x="3296" y="432"/>
                    <a:pt x="3376" y="464"/>
                    <a:pt x="3455" y="463"/>
                  </a:cubicBezTo>
                  <a:cubicBezTo>
                    <a:pt x="3531" y="462"/>
                    <a:pt x="3603" y="429"/>
                    <a:pt x="3648" y="375"/>
                  </a:cubicBezTo>
                  <a:cubicBezTo>
                    <a:pt x="3663" y="357"/>
                    <a:pt x="3675" y="337"/>
                    <a:pt x="3683" y="316"/>
                  </a:cubicBezTo>
                  <a:cubicBezTo>
                    <a:pt x="3701" y="270"/>
                    <a:pt x="3703" y="219"/>
                    <a:pt x="3687" y="1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5">
              <a:extLst>
                <a:ext uri="{FF2B5EF4-FFF2-40B4-BE49-F238E27FC236}">
                  <a16:creationId xmlns:a16="http://schemas.microsoft.com/office/drawing/2014/main" id="{1EF2B94E-30FE-4018-917C-B9E6FAF013E0}"/>
                </a:ext>
              </a:extLst>
            </p:cNvPr>
            <p:cNvSpPr>
              <a:spLocks/>
            </p:cNvSpPr>
            <p:nvPr/>
          </p:nvSpPr>
          <p:spPr bwMode="auto">
            <a:xfrm>
              <a:off x="1122363" y="11553826"/>
              <a:ext cx="1147763" cy="668338"/>
            </a:xfrm>
            <a:custGeom>
              <a:avLst/>
              <a:gdLst>
                <a:gd name="T0" fmla="*/ 1326 w 1338"/>
                <a:gd name="T1" fmla="*/ 778 h 778"/>
                <a:gd name="T2" fmla="*/ 942 w 1338"/>
                <a:gd name="T3" fmla="*/ 599 h 778"/>
                <a:gd name="T4" fmla="*/ 814 w 1338"/>
                <a:gd name="T5" fmla="*/ 213 h 778"/>
                <a:gd name="T6" fmla="*/ 778 w 1338"/>
                <a:gd name="T7" fmla="*/ 239 h 778"/>
                <a:gd name="T8" fmla="*/ 12 w 1338"/>
                <a:gd name="T9" fmla="*/ 588 h 778"/>
                <a:gd name="T10" fmla="*/ 0 w 1338"/>
                <a:gd name="T11" fmla="*/ 533 h 778"/>
                <a:gd name="T12" fmla="*/ 745 w 1338"/>
                <a:gd name="T13" fmla="*/ 194 h 778"/>
                <a:gd name="T14" fmla="*/ 898 w 1338"/>
                <a:gd name="T15" fmla="*/ 3 h 778"/>
                <a:gd name="T16" fmla="*/ 954 w 1338"/>
                <a:gd name="T17" fmla="*/ 0 h 778"/>
                <a:gd name="T18" fmla="*/ 910 w 1338"/>
                <a:gd name="T19" fmla="*/ 141 h 778"/>
                <a:gd name="T20" fmla="*/ 872 w 1338"/>
                <a:gd name="T21" fmla="*/ 214 h 778"/>
                <a:gd name="T22" fmla="*/ 981 w 1338"/>
                <a:gd name="T23" fmla="*/ 559 h 778"/>
                <a:gd name="T24" fmla="*/ 1338 w 1338"/>
                <a:gd name="T25" fmla="*/ 723 h 778"/>
                <a:gd name="T26" fmla="*/ 1326 w 1338"/>
                <a:gd name="T2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8" h="778">
                  <a:moveTo>
                    <a:pt x="1326" y="778"/>
                  </a:moveTo>
                  <a:cubicBezTo>
                    <a:pt x="1154" y="741"/>
                    <a:pt x="1032" y="684"/>
                    <a:pt x="942" y="599"/>
                  </a:cubicBezTo>
                  <a:cubicBezTo>
                    <a:pt x="830" y="494"/>
                    <a:pt x="780" y="341"/>
                    <a:pt x="814" y="213"/>
                  </a:cubicBezTo>
                  <a:cubicBezTo>
                    <a:pt x="802" y="222"/>
                    <a:pt x="790" y="231"/>
                    <a:pt x="778" y="239"/>
                  </a:cubicBezTo>
                  <a:cubicBezTo>
                    <a:pt x="550" y="403"/>
                    <a:pt x="285" y="524"/>
                    <a:pt x="12" y="588"/>
                  </a:cubicBezTo>
                  <a:cubicBezTo>
                    <a:pt x="0" y="533"/>
                    <a:pt x="0" y="533"/>
                    <a:pt x="0" y="533"/>
                  </a:cubicBezTo>
                  <a:cubicBezTo>
                    <a:pt x="265" y="471"/>
                    <a:pt x="523" y="353"/>
                    <a:pt x="745" y="194"/>
                  </a:cubicBezTo>
                  <a:cubicBezTo>
                    <a:pt x="819" y="141"/>
                    <a:pt x="898" y="78"/>
                    <a:pt x="898" y="3"/>
                  </a:cubicBezTo>
                  <a:cubicBezTo>
                    <a:pt x="954" y="0"/>
                    <a:pt x="954" y="0"/>
                    <a:pt x="954" y="0"/>
                  </a:cubicBezTo>
                  <a:cubicBezTo>
                    <a:pt x="961" y="62"/>
                    <a:pt x="935" y="102"/>
                    <a:pt x="910" y="141"/>
                  </a:cubicBezTo>
                  <a:cubicBezTo>
                    <a:pt x="896" y="163"/>
                    <a:pt x="881" y="186"/>
                    <a:pt x="872" y="214"/>
                  </a:cubicBezTo>
                  <a:cubicBezTo>
                    <a:pt x="830" y="342"/>
                    <a:pt x="896" y="480"/>
                    <a:pt x="981" y="559"/>
                  </a:cubicBezTo>
                  <a:cubicBezTo>
                    <a:pt x="1063" y="636"/>
                    <a:pt x="1177" y="688"/>
                    <a:pt x="1338" y="723"/>
                  </a:cubicBezTo>
                  <a:lnTo>
                    <a:pt x="1326" y="7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26">
              <a:extLst>
                <a:ext uri="{FF2B5EF4-FFF2-40B4-BE49-F238E27FC236}">
                  <a16:creationId xmlns:a16="http://schemas.microsoft.com/office/drawing/2014/main" id="{D43F2CBE-06A4-45FA-ACA6-36FF09344D97}"/>
                </a:ext>
              </a:extLst>
            </p:cNvPr>
            <p:cNvSpPr>
              <a:spLocks/>
            </p:cNvSpPr>
            <p:nvPr/>
          </p:nvSpPr>
          <p:spPr bwMode="auto">
            <a:xfrm>
              <a:off x="547688" y="11820526"/>
              <a:ext cx="409575" cy="201613"/>
            </a:xfrm>
            <a:custGeom>
              <a:avLst/>
              <a:gdLst>
                <a:gd name="T0" fmla="*/ 219 w 477"/>
                <a:gd name="T1" fmla="*/ 69 h 234"/>
                <a:gd name="T2" fmla="*/ 466 w 477"/>
                <a:gd name="T3" fmla="*/ 26 h 234"/>
                <a:gd name="T4" fmla="*/ 257 w 477"/>
                <a:gd name="T5" fmla="*/ 164 h 234"/>
                <a:gd name="T6" fmla="*/ 10 w 477"/>
                <a:gd name="T7" fmla="*/ 208 h 234"/>
                <a:gd name="T8" fmla="*/ 219 w 477"/>
                <a:gd name="T9" fmla="*/ 69 h 234"/>
              </a:gdLst>
              <a:ahLst/>
              <a:cxnLst>
                <a:cxn ang="0">
                  <a:pos x="T0" y="T1"/>
                </a:cxn>
                <a:cxn ang="0">
                  <a:pos x="T2" y="T3"/>
                </a:cxn>
                <a:cxn ang="0">
                  <a:pos x="T4" y="T5"/>
                </a:cxn>
                <a:cxn ang="0">
                  <a:pos x="T6" y="T7"/>
                </a:cxn>
                <a:cxn ang="0">
                  <a:pos x="T8" y="T9"/>
                </a:cxn>
              </a:cxnLst>
              <a:rect l="0" t="0" r="r" b="b"/>
              <a:pathLst>
                <a:path w="477" h="234">
                  <a:moveTo>
                    <a:pt x="219" y="69"/>
                  </a:moveTo>
                  <a:cubicBezTo>
                    <a:pt x="345" y="19"/>
                    <a:pt x="456" y="0"/>
                    <a:pt x="466" y="26"/>
                  </a:cubicBezTo>
                  <a:cubicBezTo>
                    <a:pt x="477" y="52"/>
                    <a:pt x="383" y="114"/>
                    <a:pt x="257" y="164"/>
                  </a:cubicBezTo>
                  <a:cubicBezTo>
                    <a:pt x="131" y="214"/>
                    <a:pt x="21" y="234"/>
                    <a:pt x="10" y="208"/>
                  </a:cubicBezTo>
                  <a:cubicBezTo>
                    <a:pt x="0" y="181"/>
                    <a:pt x="93" y="119"/>
                    <a:pt x="219" y="69"/>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7">
              <a:extLst>
                <a:ext uri="{FF2B5EF4-FFF2-40B4-BE49-F238E27FC236}">
                  <a16:creationId xmlns:a16="http://schemas.microsoft.com/office/drawing/2014/main" id="{0824CFA0-72C6-4288-9366-305985EF2711}"/>
                </a:ext>
              </a:extLst>
            </p:cNvPr>
            <p:cNvSpPr>
              <a:spLocks/>
            </p:cNvSpPr>
            <p:nvPr/>
          </p:nvSpPr>
          <p:spPr bwMode="auto">
            <a:xfrm>
              <a:off x="512763" y="11825288"/>
              <a:ext cx="714375" cy="474663"/>
            </a:xfrm>
            <a:custGeom>
              <a:avLst/>
              <a:gdLst>
                <a:gd name="T0" fmla="*/ 82 w 833"/>
                <a:gd name="T1" fmla="*/ 167 h 553"/>
                <a:gd name="T2" fmla="*/ 53 w 833"/>
                <a:gd name="T3" fmla="*/ 309 h 553"/>
                <a:gd name="T4" fmla="*/ 218 w 833"/>
                <a:gd name="T5" fmla="*/ 400 h 553"/>
                <a:gd name="T6" fmla="*/ 123 w 833"/>
                <a:gd name="T7" fmla="*/ 438 h 553"/>
                <a:gd name="T8" fmla="*/ 97 w 833"/>
                <a:gd name="T9" fmla="*/ 506 h 553"/>
                <a:gd name="T10" fmla="*/ 99 w 833"/>
                <a:gd name="T11" fmla="*/ 512 h 553"/>
                <a:gd name="T12" fmla="*/ 165 w 833"/>
                <a:gd name="T13" fmla="*/ 542 h 553"/>
                <a:gd name="T14" fmla="*/ 833 w 833"/>
                <a:gd name="T15" fmla="*/ 276 h 553"/>
                <a:gd name="T16" fmla="*/ 792 w 833"/>
                <a:gd name="T17" fmla="*/ 172 h 553"/>
                <a:gd name="T18" fmla="*/ 514 w 833"/>
                <a:gd name="T19" fmla="*/ 282 h 553"/>
                <a:gd name="T20" fmla="*/ 565 w 833"/>
                <a:gd name="T21" fmla="*/ 120 h 553"/>
                <a:gd name="T22" fmla="*/ 560 w 833"/>
                <a:gd name="T23" fmla="*/ 50 h 553"/>
                <a:gd name="T24" fmla="*/ 538 w 833"/>
                <a:gd name="T25" fmla="*/ 24 h 553"/>
                <a:gd name="T26" fmla="*/ 467 w 833"/>
                <a:gd name="T27" fmla="*/ 14 h 553"/>
                <a:gd name="T28" fmla="*/ 82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82" y="167"/>
                  </a:moveTo>
                  <a:cubicBezTo>
                    <a:pt x="31" y="183"/>
                    <a:pt x="0" y="273"/>
                    <a:pt x="53" y="309"/>
                  </a:cubicBezTo>
                  <a:cubicBezTo>
                    <a:pt x="124" y="357"/>
                    <a:pt x="201" y="393"/>
                    <a:pt x="218" y="400"/>
                  </a:cubicBezTo>
                  <a:cubicBezTo>
                    <a:pt x="123" y="438"/>
                    <a:pt x="123" y="438"/>
                    <a:pt x="123" y="438"/>
                  </a:cubicBezTo>
                  <a:cubicBezTo>
                    <a:pt x="97" y="448"/>
                    <a:pt x="86" y="479"/>
                    <a:pt x="97" y="506"/>
                  </a:cubicBezTo>
                  <a:cubicBezTo>
                    <a:pt x="99" y="512"/>
                    <a:pt x="99" y="512"/>
                    <a:pt x="99" y="512"/>
                  </a:cubicBezTo>
                  <a:cubicBezTo>
                    <a:pt x="110" y="539"/>
                    <a:pt x="139" y="553"/>
                    <a:pt x="165" y="542"/>
                  </a:cubicBezTo>
                  <a:cubicBezTo>
                    <a:pt x="833" y="276"/>
                    <a:pt x="833" y="276"/>
                    <a:pt x="833" y="276"/>
                  </a:cubicBezTo>
                  <a:cubicBezTo>
                    <a:pt x="792" y="172"/>
                    <a:pt x="792" y="172"/>
                    <a:pt x="792" y="172"/>
                  </a:cubicBezTo>
                  <a:cubicBezTo>
                    <a:pt x="514" y="282"/>
                    <a:pt x="514" y="282"/>
                    <a:pt x="514" y="282"/>
                  </a:cubicBezTo>
                  <a:cubicBezTo>
                    <a:pt x="521" y="261"/>
                    <a:pt x="554" y="149"/>
                    <a:pt x="565" y="120"/>
                  </a:cubicBezTo>
                  <a:cubicBezTo>
                    <a:pt x="578" y="80"/>
                    <a:pt x="560" y="50"/>
                    <a:pt x="560" y="50"/>
                  </a:cubicBezTo>
                  <a:cubicBezTo>
                    <a:pt x="554" y="38"/>
                    <a:pt x="546" y="30"/>
                    <a:pt x="538" y="24"/>
                  </a:cubicBezTo>
                  <a:cubicBezTo>
                    <a:pt x="517" y="8"/>
                    <a:pt x="488" y="0"/>
                    <a:pt x="467" y="14"/>
                  </a:cubicBezTo>
                  <a:cubicBezTo>
                    <a:pt x="399" y="58"/>
                    <a:pt x="139" y="149"/>
                    <a:pt x="82"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28">
              <a:extLst>
                <a:ext uri="{FF2B5EF4-FFF2-40B4-BE49-F238E27FC236}">
                  <a16:creationId xmlns:a16="http://schemas.microsoft.com/office/drawing/2014/main" id="{1051B827-302F-40C2-8B24-3DD2B1B75853}"/>
                </a:ext>
              </a:extLst>
            </p:cNvPr>
            <p:cNvSpPr>
              <a:spLocks/>
            </p:cNvSpPr>
            <p:nvPr/>
          </p:nvSpPr>
          <p:spPr bwMode="auto">
            <a:xfrm>
              <a:off x="1128713" y="11885613"/>
              <a:ext cx="320675" cy="201613"/>
            </a:xfrm>
            <a:custGeom>
              <a:avLst/>
              <a:gdLst>
                <a:gd name="T0" fmla="*/ 345 w 374"/>
                <a:gd name="T1" fmla="*/ 19 h 235"/>
                <a:gd name="T2" fmla="*/ 368 w 374"/>
                <a:gd name="T3" fmla="*/ 78 h 235"/>
                <a:gd name="T4" fmla="*/ 354 w 374"/>
                <a:gd name="T5" fmla="*/ 111 h 235"/>
                <a:gd name="T6" fmla="*/ 42 w 374"/>
                <a:gd name="T7" fmla="*/ 235 h 235"/>
                <a:gd name="T8" fmla="*/ 0 w 374"/>
                <a:gd name="T9" fmla="*/ 130 h 235"/>
                <a:gd name="T10" fmla="*/ 312 w 374"/>
                <a:gd name="T11" fmla="*/ 5 h 235"/>
                <a:gd name="T12" fmla="*/ 345 w 374"/>
                <a:gd name="T13" fmla="*/ 19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345" y="19"/>
                  </a:moveTo>
                  <a:cubicBezTo>
                    <a:pt x="368" y="78"/>
                    <a:pt x="368" y="78"/>
                    <a:pt x="368" y="78"/>
                  </a:cubicBezTo>
                  <a:cubicBezTo>
                    <a:pt x="374" y="91"/>
                    <a:pt x="367" y="106"/>
                    <a:pt x="354" y="111"/>
                  </a:cubicBezTo>
                  <a:cubicBezTo>
                    <a:pt x="42" y="235"/>
                    <a:pt x="42" y="235"/>
                    <a:pt x="42" y="235"/>
                  </a:cubicBezTo>
                  <a:cubicBezTo>
                    <a:pt x="0" y="130"/>
                    <a:pt x="0" y="130"/>
                    <a:pt x="0" y="130"/>
                  </a:cubicBezTo>
                  <a:cubicBezTo>
                    <a:pt x="312" y="5"/>
                    <a:pt x="312" y="5"/>
                    <a:pt x="312" y="5"/>
                  </a:cubicBezTo>
                  <a:cubicBezTo>
                    <a:pt x="325" y="0"/>
                    <a:pt x="340" y="6"/>
                    <a:pt x="345" y="19"/>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9">
              <a:extLst>
                <a:ext uri="{FF2B5EF4-FFF2-40B4-BE49-F238E27FC236}">
                  <a16:creationId xmlns:a16="http://schemas.microsoft.com/office/drawing/2014/main" id="{87AA3207-7EE2-4CE2-8C7E-087437D34333}"/>
                </a:ext>
              </a:extLst>
            </p:cNvPr>
            <p:cNvSpPr>
              <a:spLocks/>
            </p:cNvSpPr>
            <p:nvPr/>
          </p:nvSpPr>
          <p:spPr bwMode="auto">
            <a:xfrm>
              <a:off x="2566988" y="12034838"/>
              <a:ext cx="409575" cy="200025"/>
            </a:xfrm>
            <a:custGeom>
              <a:avLst/>
              <a:gdLst>
                <a:gd name="T0" fmla="*/ 257 w 477"/>
                <a:gd name="T1" fmla="*/ 70 h 234"/>
                <a:gd name="T2" fmla="*/ 10 w 477"/>
                <a:gd name="T3" fmla="*/ 26 h 234"/>
                <a:gd name="T4" fmla="*/ 220 w 477"/>
                <a:gd name="T5" fmla="*/ 164 h 234"/>
                <a:gd name="T6" fmla="*/ 467 w 477"/>
                <a:gd name="T7" fmla="*/ 208 h 234"/>
                <a:gd name="T8" fmla="*/ 257 w 477"/>
                <a:gd name="T9" fmla="*/ 70 h 234"/>
              </a:gdLst>
              <a:ahLst/>
              <a:cxnLst>
                <a:cxn ang="0">
                  <a:pos x="T0" y="T1"/>
                </a:cxn>
                <a:cxn ang="0">
                  <a:pos x="T2" y="T3"/>
                </a:cxn>
                <a:cxn ang="0">
                  <a:pos x="T4" y="T5"/>
                </a:cxn>
                <a:cxn ang="0">
                  <a:pos x="T6" y="T7"/>
                </a:cxn>
                <a:cxn ang="0">
                  <a:pos x="T8" y="T9"/>
                </a:cxn>
              </a:cxnLst>
              <a:rect l="0" t="0" r="r" b="b"/>
              <a:pathLst>
                <a:path w="477" h="234">
                  <a:moveTo>
                    <a:pt x="257" y="70"/>
                  </a:moveTo>
                  <a:cubicBezTo>
                    <a:pt x="131" y="19"/>
                    <a:pt x="21" y="0"/>
                    <a:pt x="10" y="26"/>
                  </a:cubicBezTo>
                  <a:cubicBezTo>
                    <a:pt x="0" y="52"/>
                    <a:pt x="94" y="114"/>
                    <a:pt x="220" y="164"/>
                  </a:cubicBezTo>
                  <a:cubicBezTo>
                    <a:pt x="346" y="215"/>
                    <a:pt x="456" y="234"/>
                    <a:pt x="467" y="208"/>
                  </a:cubicBezTo>
                  <a:cubicBezTo>
                    <a:pt x="477" y="182"/>
                    <a:pt x="383" y="120"/>
                    <a:pt x="257" y="70"/>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0">
              <a:extLst>
                <a:ext uri="{FF2B5EF4-FFF2-40B4-BE49-F238E27FC236}">
                  <a16:creationId xmlns:a16="http://schemas.microsoft.com/office/drawing/2014/main" id="{92A0AC7A-E95A-4D35-97DE-B45D10427763}"/>
                </a:ext>
              </a:extLst>
            </p:cNvPr>
            <p:cNvSpPr>
              <a:spLocks/>
            </p:cNvSpPr>
            <p:nvPr/>
          </p:nvSpPr>
          <p:spPr bwMode="auto">
            <a:xfrm>
              <a:off x="2297113" y="12039601"/>
              <a:ext cx="714375" cy="473075"/>
            </a:xfrm>
            <a:custGeom>
              <a:avLst/>
              <a:gdLst>
                <a:gd name="T0" fmla="*/ 751 w 833"/>
                <a:gd name="T1" fmla="*/ 167 h 553"/>
                <a:gd name="T2" fmla="*/ 780 w 833"/>
                <a:gd name="T3" fmla="*/ 309 h 553"/>
                <a:gd name="T4" fmla="*/ 615 w 833"/>
                <a:gd name="T5" fmla="*/ 400 h 553"/>
                <a:gd name="T6" fmla="*/ 710 w 833"/>
                <a:gd name="T7" fmla="*/ 438 h 553"/>
                <a:gd name="T8" fmla="*/ 736 w 833"/>
                <a:gd name="T9" fmla="*/ 506 h 553"/>
                <a:gd name="T10" fmla="*/ 734 w 833"/>
                <a:gd name="T11" fmla="*/ 512 h 553"/>
                <a:gd name="T12" fmla="*/ 668 w 833"/>
                <a:gd name="T13" fmla="*/ 543 h 553"/>
                <a:gd name="T14" fmla="*/ 0 w 833"/>
                <a:gd name="T15" fmla="*/ 277 h 553"/>
                <a:gd name="T16" fmla="*/ 41 w 833"/>
                <a:gd name="T17" fmla="*/ 172 h 553"/>
                <a:gd name="T18" fmla="*/ 319 w 833"/>
                <a:gd name="T19" fmla="*/ 283 h 553"/>
                <a:gd name="T20" fmla="*/ 268 w 833"/>
                <a:gd name="T21" fmla="*/ 120 h 553"/>
                <a:gd name="T22" fmla="*/ 273 w 833"/>
                <a:gd name="T23" fmla="*/ 50 h 553"/>
                <a:gd name="T24" fmla="*/ 295 w 833"/>
                <a:gd name="T25" fmla="*/ 24 h 553"/>
                <a:gd name="T26" fmla="*/ 366 w 833"/>
                <a:gd name="T27" fmla="*/ 14 h 553"/>
                <a:gd name="T28" fmla="*/ 751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751" y="167"/>
                  </a:moveTo>
                  <a:cubicBezTo>
                    <a:pt x="802" y="183"/>
                    <a:pt x="833" y="273"/>
                    <a:pt x="780" y="309"/>
                  </a:cubicBezTo>
                  <a:cubicBezTo>
                    <a:pt x="709" y="357"/>
                    <a:pt x="632" y="393"/>
                    <a:pt x="615" y="400"/>
                  </a:cubicBezTo>
                  <a:cubicBezTo>
                    <a:pt x="710" y="438"/>
                    <a:pt x="710" y="438"/>
                    <a:pt x="710" y="438"/>
                  </a:cubicBezTo>
                  <a:cubicBezTo>
                    <a:pt x="736" y="448"/>
                    <a:pt x="747" y="479"/>
                    <a:pt x="736" y="506"/>
                  </a:cubicBezTo>
                  <a:cubicBezTo>
                    <a:pt x="734" y="512"/>
                    <a:pt x="734" y="512"/>
                    <a:pt x="734" y="512"/>
                  </a:cubicBezTo>
                  <a:cubicBezTo>
                    <a:pt x="723" y="539"/>
                    <a:pt x="694" y="553"/>
                    <a:pt x="668" y="543"/>
                  </a:cubicBezTo>
                  <a:cubicBezTo>
                    <a:pt x="0" y="277"/>
                    <a:pt x="0" y="277"/>
                    <a:pt x="0" y="277"/>
                  </a:cubicBezTo>
                  <a:cubicBezTo>
                    <a:pt x="41" y="172"/>
                    <a:pt x="41" y="172"/>
                    <a:pt x="41" y="172"/>
                  </a:cubicBezTo>
                  <a:cubicBezTo>
                    <a:pt x="319" y="283"/>
                    <a:pt x="319" y="283"/>
                    <a:pt x="319" y="283"/>
                  </a:cubicBezTo>
                  <a:cubicBezTo>
                    <a:pt x="312" y="261"/>
                    <a:pt x="278" y="149"/>
                    <a:pt x="268" y="120"/>
                  </a:cubicBezTo>
                  <a:cubicBezTo>
                    <a:pt x="254" y="81"/>
                    <a:pt x="273" y="50"/>
                    <a:pt x="273" y="50"/>
                  </a:cubicBezTo>
                  <a:cubicBezTo>
                    <a:pt x="279" y="39"/>
                    <a:pt x="287" y="30"/>
                    <a:pt x="295" y="24"/>
                  </a:cubicBezTo>
                  <a:cubicBezTo>
                    <a:pt x="316" y="8"/>
                    <a:pt x="345" y="0"/>
                    <a:pt x="366" y="14"/>
                  </a:cubicBezTo>
                  <a:cubicBezTo>
                    <a:pt x="434" y="58"/>
                    <a:pt x="694" y="149"/>
                    <a:pt x="751"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1">
              <a:extLst>
                <a:ext uri="{FF2B5EF4-FFF2-40B4-BE49-F238E27FC236}">
                  <a16:creationId xmlns:a16="http://schemas.microsoft.com/office/drawing/2014/main" id="{B11BC5FA-A792-4FF5-99F6-0124D6E2A65C}"/>
                </a:ext>
              </a:extLst>
            </p:cNvPr>
            <p:cNvSpPr>
              <a:spLocks/>
            </p:cNvSpPr>
            <p:nvPr/>
          </p:nvSpPr>
          <p:spPr bwMode="auto">
            <a:xfrm>
              <a:off x="2074863" y="12099926"/>
              <a:ext cx="320675" cy="201613"/>
            </a:xfrm>
            <a:custGeom>
              <a:avLst/>
              <a:gdLst>
                <a:gd name="T0" fmla="*/ 29 w 374"/>
                <a:gd name="T1" fmla="*/ 20 h 235"/>
                <a:gd name="T2" fmla="*/ 6 w 374"/>
                <a:gd name="T3" fmla="*/ 78 h 235"/>
                <a:gd name="T4" fmla="*/ 20 w 374"/>
                <a:gd name="T5" fmla="*/ 111 h 235"/>
                <a:gd name="T6" fmla="*/ 332 w 374"/>
                <a:gd name="T7" fmla="*/ 235 h 235"/>
                <a:gd name="T8" fmla="*/ 374 w 374"/>
                <a:gd name="T9" fmla="*/ 130 h 235"/>
                <a:gd name="T10" fmla="*/ 62 w 374"/>
                <a:gd name="T11" fmla="*/ 6 h 235"/>
                <a:gd name="T12" fmla="*/ 29 w 374"/>
                <a:gd name="T13" fmla="*/ 20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29" y="20"/>
                  </a:moveTo>
                  <a:cubicBezTo>
                    <a:pt x="6" y="78"/>
                    <a:pt x="6" y="78"/>
                    <a:pt x="6" y="78"/>
                  </a:cubicBezTo>
                  <a:cubicBezTo>
                    <a:pt x="0" y="91"/>
                    <a:pt x="7" y="106"/>
                    <a:pt x="20" y="111"/>
                  </a:cubicBezTo>
                  <a:cubicBezTo>
                    <a:pt x="332" y="235"/>
                    <a:pt x="332" y="235"/>
                    <a:pt x="332" y="235"/>
                  </a:cubicBezTo>
                  <a:cubicBezTo>
                    <a:pt x="374" y="130"/>
                    <a:pt x="374" y="130"/>
                    <a:pt x="374" y="130"/>
                  </a:cubicBezTo>
                  <a:cubicBezTo>
                    <a:pt x="62" y="6"/>
                    <a:pt x="62" y="6"/>
                    <a:pt x="62" y="6"/>
                  </a:cubicBezTo>
                  <a:cubicBezTo>
                    <a:pt x="49" y="0"/>
                    <a:pt x="34" y="7"/>
                    <a:pt x="29" y="20"/>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2">
              <a:extLst>
                <a:ext uri="{FF2B5EF4-FFF2-40B4-BE49-F238E27FC236}">
                  <a16:creationId xmlns:a16="http://schemas.microsoft.com/office/drawing/2014/main" id="{895ABDF6-20AD-47B7-A5F7-A635134705FA}"/>
                </a:ext>
              </a:extLst>
            </p:cNvPr>
            <p:cNvSpPr>
              <a:spLocks/>
            </p:cNvSpPr>
            <p:nvPr/>
          </p:nvSpPr>
          <p:spPr bwMode="auto">
            <a:xfrm>
              <a:off x="5649913" y="9261476"/>
              <a:ext cx="2667000" cy="2668588"/>
            </a:xfrm>
            <a:custGeom>
              <a:avLst/>
              <a:gdLst>
                <a:gd name="T0" fmla="*/ 3111 w 3111"/>
                <a:gd name="T1" fmla="*/ 1556 h 3112"/>
                <a:gd name="T2" fmla="*/ 3095 w 3111"/>
                <a:gd name="T3" fmla="*/ 1782 h 3112"/>
                <a:gd name="T4" fmla="*/ 1556 w 3111"/>
                <a:gd name="T5" fmla="*/ 3112 h 3112"/>
                <a:gd name="T6" fmla="*/ 1489 w 3111"/>
                <a:gd name="T7" fmla="*/ 3110 h 3112"/>
                <a:gd name="T8" fmla="*/ 0 w 3111"/>
                <a:gd name="T9" fmla="*/ 1556 h 3112"/>
                <a:gd name="T10" fmla="*/ 1556 w 3111"/>
                <a:gd name="T11" fmla="*/ 0 h 3112"/>
                <a:gd name="T12" fmla="*/ 3111 w 3111"/>
                <a:gd name="T13" fmla="*/ 1556 h 3112"/>
              </a:gdLst>
              <a:ahLst/>
              <a:cxnLst>
                <a:cxn ang="0">
                  <a:pos x="T0" y="T1"/>
                </a:cxn>
                <a:cxn ang="0">
                  <a:pos x="T2" y="T3"/>
                </a:cxn>
                <a:cxn ang="0">
                  <a:pos x="T4" y="T5"/>
                </a:cxn>
                <a:cxn ang="0">
                  <a:pos x="T6" y="T7"/>
                </a:cxn>
                <a:cxn ang="0">
                  <a:pos x="T8" y="T9"/>
                </a:cxn>
                <a:cxn ang="0">
                  <a:pos x="T10" y="T11"/>
                </a:cxn>
                <a:cxn ang="0">
                  <a:pos x="T12" y="T13"/>
                </a:cxn>
              </a:cxnLst>
              <a:rect l="0" t="0" r="r" b="b"/>
              <a:pathLst>
                <a:path w="3111" h="3112">
                  <a:moveTo>
                    <a:pt x="3111" y="1556"/>
                  </a:moveTo>
                  <a:cubicBezTo>
                    <a:pt x="3111" y="1633"/>
                    <a:pt x="3106" y="1708"/>
                    <a:pt x="3095" y="1782"/>
                  </a:cubicBezTo>
                  <a:cubicBezTo>
                    <a:pt x="2986" y="2534"/>
                    <a:pt x="2338" y="3112"/>
                    <a:pt x="1556" y="3112"/>
                  </a:cubicBezTo>
                  <a:cubicBezTo>
                    <a:pt x="1533" y="3112"/>
                    <a:pt x="1511" y="3111"/>
                    <a:pt x="1489" y="3110"/>
                  </a:cubicBezTo>
                  <a:cubicBezTo>
                    <a:pt x="660" y="3075"/>
                    <a:pt x="0" y="2393"/>
                    <a:pt x="0" y="1556"/>
                  </a:cubicBezTo>
                  <a:cubicBezTo>
                    <a:pt x="0" y="697"/>
                    <a:pt x="696" y="0"/>
                    <a:pt x="1556" y="0"/>
                  </a:cubicBezTo>
                  <a:cubicBezTo>
                    <a:pt x="2415" y="0"/>
                    <a:pt x="3111" y="697"/>
                    <a:pt x="3111" y="1556"/>
                  </a:cubicBezTo>
                  <a:close/>
                </a:path>
              </a:pathLst>
            </a:custGeom>
            <a:solidFill>
              <a:srgbClr val="E6E7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
              <a:extLst>
                <a:ext uri="{FF2B5EF4-FFF2-40B4-BE49-F238E27FC236}">
                  <a16:creationId xmlns:a16="http://schemas.microsoft.com/office/drawing/2014/main" id="{FEDE93E9-063F-44A6-AA6E-F56C4CCACB59}"/>
                </a:ext>
              </a:extLst>
            </p:cNvPr>
            <p:cNvSpPr>
              <a:spLocks/>
            </p:cNvSpPr>
            <p:nvPr/>
          </p:nvSpPr>
          <p:spPr bwMode="auto">
            <a:xfrm>
              <a:off x="5611813" y="9223376"/>
              <a:ext cx="2743200" cy="2744788"/>
            </a:xfrm>
            <a:custGeom>
              <a:avLst/>
              <a:gdLst>
                <a:gd name="T0" fmla="*/ 1601 w 3201"/>
                <a:gd name="T1" fmla="*/ 0 h 3200"/>
                <a:gd name="T2" fmla="*/ 0 w 3201"/>
                <a:gd name="T3" fmla="*/ 1600 h 3200"/>
                <a:gd name="T4" fmla="*/ 1532 w 3201"/>
                <a:gd name="T5" fmla="*/ 3199 h 3200"/>
                <a:gd name="T6" fmla="*/ 1582 w 3201"/>
                <a:gd name="T7" fmla="*/ 3200 h 3200"/>
                <a:gd name="T8" fmla="*/ 1536 w 3201"/>
                <a:gd name="T9" fmla="*/ 3154 h 3200"/>
                <a:gd name="T10" fmla="*/ 1489 w 3201"/>
                <a:gd name="T11" fmla="*/ 3107 h 3200"/>
                <a:gd name="T12" fmla="*/ 89 w 3201"/>
                <a:gd name="T13" fmla="*/ 1600 h 3200"/>
                <a:gd name="T14" fmla="*/ 1601 w 3201"/>
                <a:gd name="T15" fmla="*/ 89 h 3200"/>
                <a:gd name="T16" fmla="*/ 3112 w 3201"/>
                <a:gd name="T17" fmla="*/ 1600 h 3200"/>
                <a:gd name="T18" fmla="*/ 3101 w 3201"/>
                <a:gd name="T19" fmla="*/ 1782 h 3200"/>
                <a:gd name="T20" fmla="*/ 3141 w 3201"/>
                <a:gd name="T21" fmla="*/ 1821 h 3200"/>
                <a:gd name="T22" fmla="*/ 3180 w 3201"/>
                <a:gd name="T23" fmla="*/ 1860 h 3200"/>
                <a:gd name="T24" fmla="*/ 3184 w 3201"/>
                <a:gd name="T25" fmla="*/ 1832 h 3200"/>
                <a:gd name="T26" fmla="*/ 3201 w 3201"/>
                <a:gd name="T27" fmla="*/ 1600 h 3200"/>
                <a:gd name="T28" fmla="*/ 1601 w 3201"/>
                <a:gd name="T2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1" h="3200">
                  <a:moveTo>
                    <a:pt x="1601" y="0"/>
                  </a:moveTo>
                  <a:cubicBezTo>
                    <a:pt x="718" y="0"/>
                    <a:pt x="0" y="717"/>
                    <a:pt x="0" y="1600"/>
                  </a:cubicBezTo>
                  <a:cubicBezTo>
                    <a:pt x="0" y="2460"/>
                    <a:pt x="673" y="3162"/>
                    <a:pt x="1532" y="3199"/>
                  </a:cubicBezTo>
                  <a:cubicBezTo>
                    <a:pt x="1548" y="3199"/>
                    <a:pt x="1565" y="3200"/>
                    <a:pt x="1582" y="3200"/>
                  </a:cubicBezTo>
                  <a:cubicBezTo>
                    <a:pt x="1536" y="3154"/>
                    <a:pt x="1536" y="3154"/>
                    <a:pt x="1536" y="3154"/>
                  </a:cubicBezTo>
                  <a:cubicBezTo>
                    <a:pt x="1489" y="3107"/>
                    <a:pt x="1489" y="3107"/>
                    <a:pt x="1489" y="3107"/>
                  </a:cubicBezTo>
                  <a:cubicBezTo>
                    <a:pt x="700" y="3050"/>
                    <a:pt x="89" y="2397"/>
                    <a:pt x="89" y="1600"/>
                  </a:cubicBezTo>
                  <a:cubicBezTo>
                    <a:pt x="89" y="767"/>
                    <a:pt x="767" y="89"/>
                    <a:pt x="1601" y="89"/>
                  </a:cubicBezTo>
                  <a:cubicBezTo>
                    <a:pt x="2434" y="89"/>
                    <a:pt x="3112" y="767"/>
                    <a:pt x="3112" y="1600"/>
                  </a:cubicBezTo>
                  <a:cubicBezTo>
                    <a:pt x="3112" y="1660"/>
                    <a:pt x="3108" y="1722"/>
                    <a:pt x="3101" y="1782"/>
                  </a:cubicBezTo>
                  <a:cubicBezTo>
                    <a:pt x="3141" y="1821"/>
                    <a:pt x="3141" y="1821"/>
                    <a:pt x="3141" y="1821"/>
                  </a:cubicBezTo>
                  <a:cubicBezTo>
                    <a:pt x="3180" y="1860"/>
                    <a:pt x="3180" y="1860"/>
                    <a:pt x="3180" y="1860"/>
                  </a:cubicBezTo>
                  <a:cubicBezTo>
                    <a:pt x="3181" y="1851"/>
                    <a:pt x="3183" y="1842"/>
                    <a:pt x="3184" y="1832"/>
                  </a:cubicBezTo>
                  <a:cubicBezTo>
                    <a:pt x="3195" y="1755"/>
                    <a:pt x="3201" y="1677"/>
                    <a:pt x="3201" y="1600"/>
                  </a:cubicBezTo>
                  <a:cubicBezTo>
                    <a:pt x="3201" y="717"/>
                    <a:pt x="2483" y="0"/>
                    <a:pt x="160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4">
              <a:extLst>
                <a:ext uri="{FF2B5EF4-FFF2-40B4-BE49-F238E27FC236}">
                  <a16:creationId xmlns:a16="http://schemas.microsoft.com/office/drawing/2014/main" id="{6F0F048B-1FE8-4059-A1BB-B87148C22B8A}"/>
                </a:ext>
              </a:extLst>
            </p:cNvPr>
            <p:cNvSpPr>
              <a:spLocks/>
            </p:cNvSpPr>
            <p:nvPr/>
          </p:nvSpPr>
          <p:spPr bwMode="auto">
            <a:xfrm>
              <a:off x="6888163" y="10752138"/>
              <a:ext cx="1449388" cy="1216025"/>
            </a:xfrm>
            <a:custGeom>
              <a:avLst/>
              <a:gdLst>
                <a:gd name="T0" fmla="*/ 1691 w 1691"/>
                <a:gd name="T1" fmla="*/ 78 h 1418"/>
                <a:gd name="T2" fmla="*/ 112 w 1691"/>
                <a:gd name="T3" fmla="*/ 1418 h 1418"/>
                <a:gd name="T4" fmla="*/ 93 w 1691"/>
                <a:gd name="T5" fmla="*/ 1418 h 1418"/>
                <a:gd name="T6" fmla="*/ 47 w 1691"/>
                <a:gd name="T7" fmla="*/ 1372 h 1418"/>
                <a:gd name="T8" fmla="*/ 0 w 1691"/>
                <a:gd name="T9" fmla="*/ 1325 h 1418"/>
                <a:gd name="T10" fmla="*/ 46 w 1691"/>
                <a:gd name="T11" fmla="*/ 1328 h 1418"/>
                <a:gd name="T12" fmla="*/ 112 w 1691"/>
                <a:gd name="T13" fmla="*/ 1329 h 1418"/>
                <a:gd name="T14" fmla="*/ 1607 w 1691"/>
                <a:gd name="T15" fmla="*/ 37 h 1418"/>
                <a:gd name="T16" fmla="*/ 1612 w 1691"/>
                <a:gd name="T17" fmla="*/ 0 h 1418"/>
                <a:gd name="T18" fmla="*/ 1652 w 1691"/>
                <a:gd name="T19" fmla="*/ 39 h 1418"/>
                <a:gd name="T20" fmla="*/ 1691 w 1691"/>
                <a:gd name="T21" fmla="*/ 7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418">
                  <a:moveTo>
                    <a:pt x="1691" y="78"/>
                  </a:moveTo>
                  <a:cubicBezTo>
                    <a:pt x="1565" y="844"/>
                    <a:pt x="891" y="1418"/>
                    <a:pt x="112" y="1418"/>
                  </a:cubicBezTo>
                  <a:cubicBezTo>
                    <a:pt x="105" y="1418"/>
                    <a:pt x="99" y="1418"/>
                    <a:pt x="93" y="1418"/>
                  </a:cubicBezTo>
                  <a:cubicBezTo>
                    <a:pt x="47" y="1372"/>
                    <a:pt x="47" y="1372"/>
                    <a:pt x="47" y="1372"/>
                  </a:cubicBezTo>
                  <a:cubicBezTo>
                    <a:pt x="0" y="1325"/>
                    <a:pt x="0" y="1325"/>
                    <a:pt x="0" y="1325"/>
                  </a:cubicBezTo>
                  <a:cubicBezTo>
                    <a:pt x="15" y="1326"/>
                    <a:pt x="31" y="1327"/>
                    <a:pt x="46" y="1328"/>
                  </a:cubicBezTo>
                  <a:cubicBezTo>
                    <a:pt x="68" y="1328"/>
                    <a:pt x="90" y="1329"/>
                    <a:pt x="112" y="1329"/>
                  </a:cubicBezTo>
                  <a:cubicBezTo>
                    <a:pt x="857" y="1329"/>
                    <a:pt x="1500" y="774"/>
                    <a:pt x="1607" y="37"/>
                  </a:cubicBezTo>
                  <a:cubicBezTo>
                    <a:pt x="1609" y="25"/>
                    <a:pt x="1611" y="12"/>
                    <a:pt x="1612" y="0"/>
                  </a:cubicBezTo>
                  <a:cubicBezTo>
                    <a:pt x="1652" y="39"/>
                    <a:pt x="1652" y="39"/>
                    <a:pt x="1652" y="39"/>
                  </a:cubicBezTo>
                  <a:lnTo>
                    <a:pt x="1691" y="78"/>
                  </a:lnTo>
                  <a:close/>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
              <a:extLst>
                <a:ext uri="{FF2B5EF4-FFF2-40B4-BE49-F238E27FC236}">
                  <a16:creationId xmlns:a16="http://schemas.microsoft.com/office/drawing/2014/main" id="{6AC00CEF-0EE4-4366-956F-1380B5D149D9}"/>
                </a:ext>
              </a:extLst>
            </p:cNvPr>
            <p:cNvSpPr>
              <a:spLocks/>
            </p:cNvSpPr>
            <p:nvPr/>
          </p:nvSpPr>
          <p:spPr bwMode="auto">
            <a:xfrm>
              <a:off x="5715000" y="10093326"/>
              <a:ext cx="2554288" cy="1798638"/>
            </a:xfrm>
            <a:custGeom>
              <a:avLst/>
              <a:gdLst>
                <a:gd name="T0" fmla="*/ 2981 w 2981"/>
                <a:gd name="T1" fmla="*/ 768 h 2097"/>
                <a:gd name="T2" fmla="*/ 2976 w 2981"/>
                <a:gd name="T3" fmla="*/ 805 h 2097"/>
                <a:gd name="T4" fmla="*/ 1481 w 2981"/>
                <a:gd name="T5" fmla="*/ 2097 h 2097"/>
                <a:gd name="T6" fmla="*/ 1415 w 2981"/>
                <a:gd name="T7" fmla="*/ 2096 h 2097"/>
                <a:gd name="T8" fmla="*/ 1369 w 2981"/>
                <a:gd name="T9" fmla="*/ 2093 h 2097"/>
                <a:gd name="T10" fmla="*/ 0 w 2981"/>
                <a:gd name="T11" fmla="*/ 711 h 2097"/>
                <a:gd name="T12" fmla="*/ 2211 w 2981"/>
                <a:gd name="T13" fmla="*/ 0 h 2097"/>
                <a:gd name="T14" fmla="*/ 2981 w 2981"/>
                <a:gd name="T15" fmla="*/ 768 h 20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1" h="2097">
                  <a:moveTo>
                    <a:pt x="2981" y="768"/>
                  </a:moveTo>
                  <a:cubicBezTo>
                    <a:pt x="2980" y="780"/>
                    <a:pt x="2978" y="793"/>
                    <a:pt x="2976" y="805"/>
                  </a:cubicBezTo>
                  <a:cubicBezTo>
                    <a:pt x="2869" y="1542"/>
                    <a:pt x="2226" y="2097"/>
                    <a:pt x="1481" y="2097"/>
                  </a:cubicBezTo>
                  <a:cubicBezTo>
                    <a:pt x="1459" y="2097"/>
                    <a:pt x="1437" y="2096"/>
                    <a:pt x="1415" y="2096"/>
                  </a:cubicBezTo>
                  <a:cubicBezTo>
                    <a:pt x="1400" y="2095"/>
                    <a:pt x="1384" y="2094"/>
                    <a:pt x="1369" y="2093"/>
                  </a:cubicBezTo>
                  <a:cubicBezTo>
                    <a:pt x="0" y="711"/>
                    <a:pt x="0" y="711"/>
                    <a:pt x="0" y="711"/>
                  </a:cubicBezTo>
                  <a:cubicBezTo>
                    <a:pt x="2211" y="0"/>
                    <a:pt x="2211" y="0"/>
                    <a:pt x="2211" y="0"/>
                  </a:cubicBezTo>
                  <a:lnTo>
                    <a:pt x="2981" y="768"/>
                  </a:lnTo>
                  <a:close/>
                </a:path>
              </a:pathLst>
            </a:custGeom>
            <a:solidFill>
              <a:srgbClr val="B8B9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
              <a:extLst>
                <a:ext uri="{FF2B5EF4-FFF2-40B4-BE49-F238E27FC236}">
                  <a16:creationId xmlns:a16="http://schemas.microsoft.com/office/drawing/2014/main" id="{951EC3EC-91C9-42D3-8363-FD7F73CD54CB}"/>
                </a:ext>
              </a:extLst>
            </p:cNvPr>
            <p:cNvSpPr>
              <a:spLocks/>
            </p:cNvSpPr>
            <p:nvPr/>
          </p:nvSpPr>
          <p:spPr bwMode="auto">
            <a:xfrm>
              <a:off x="5654675" y="10494963"/>
              <a:ext cx="566738" cy="207963"/>
            </a:xfrm>
            <a:custGeom>
              <a:avLst/>
              <a:gdLst>
                <a:gd name="T0" fmla="*/ 119 w 661"/>
                <a:gd name="T1" fmla="*/ 243 h 243"/>
                <a:gd name="T2" fmla="*/ 659 w 661"/>
                <a:gd name="T3" fmla="*/ 243 h 243"/>
                <a:gd name="T4" fmla="*/ 661 w 661"/>
                <a:gd name="T5" fmla="*/ 241 h 243"/>
                <a:gd name="T6" fmla="*/ 661 w 661"/>
                <a:gd name="T7" fmla="*/ 22 h 243"/>
                <a:gd name="T8" fmla="*/ 640 w 661"/>
                <a:gd name="T9" fmla="*/ 0 h 243"/>
                <a:gd name="T10" fmla="*/ 122 w 661"/>
                <a:gd name="T11" fmla="*/ 0 h 243"/>
                <a:gd name="T12" fmla="*/ 0 w 661"/>
                <a:gd name="T13" fmla="*/ 123 h 243"/>
                <a:gd name="T14" fmla="*/ 119 w 661"/>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243">
                  <a:moveTo>
                    <a:pt x="119" y="243"/>
                  </a:moveTo>
                  <a:cubicBezTo>
                    <a:pt x="659" y="243"/>
                    <a:pt x="659" y="243"/>
                    <a:pt x="659" y="243"/>
                  </a:cubicBezTo>
                  <a:cubicBezTo>
                    <a:pt x="660" y="243"/>
                    <a:pt x="661" y="242"/>
                    <a:pt x="661" y="241"/>
                  </a:cubicBezTo>
                  <a:cubicBezTo>
                    <a:pt x="661" y="22"/>
                    <a:pt x="661" y="22"/>
                    <a:pt x="661" y="22"/>
                  </a:cubicBezTo>
                  <a:cubicBezTo>
                    <a:pt x="661" y="10"/>
                    <a:pt x="651" y="0"/>
                    <a:pt x="640" y="0"/>
                  </a:cubicBezTo>
                  <a:cubicBezTo>
                    <a:pt x="122" y="0"/>
                    <a:pt x="122" y="0"/>
                    <a:pt x="122" y="0"/>
                  </a:cubicBezTo>
                  <a:cubicBezTo>
                    <a:pt x="55" y="0"/>
                    <a:pt x="0" y="56"/>
                    <a:pt x="0" y="123"/>
                  </a:cubicBezTo>
                  <a:cubicBezTo>
                    <a:pt x="0" y="189"/>
                    <a:pt x="53" y="243"/>
                    <a:pt x="119" y="24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Oval 37">
              <a:extLst>
                <a:ext uri="{FF2B5EF4-FFF2-40B4-BE49-F238E27FC236}">
                  <a16:creationId xmlns:a16="http://schemas.microsoft.com/office/drawing/2014/main" id="{93AD5DAB-0D1B-4736-A135-B6ED7B0479CF}"/>
                </a:ext>
              </a:extLst>
            </p:cNvPr>
            <p:cNvSpPr>
              <a:spLocks noChangeArrowheads="1"/>
            </p:cNvSpPr>
            <p:nvPr/>
          </p:nvSpPr>
          <p:spPr bwMode="auto">
            <a:xfrm>
              <a:off x="6184900" y="9796463"/>
              <a:ext cx="1598613" cy="1598613"/>
            </a:xfrm>
            <a:prstGeom prst="ellipse">
              <a:avLst/>
            </a:pr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C99113AE-1DD2-496F-96DB-406BA7F19710}"/>
                </a:ext>
              </a:extLst>
            </p:cNvPr>
            <p:cNvSpPr>
              <a:spLocks/>
            </p:cNvSpPr>
            <p:nvPr/>
          </p:nvSpPr>
          <p:spPr bwMode="auto">
            <a:xfrm>
              <a:off x="6324600" y="9936163"/>
              <a:ext cx="1319213" cy="1319213"/>
            </a:xfrm>
            <a:custGeom>
              <a:avLst/>
              <a:gdLst>
                <a:gd name="T0" fmla="*/ 1539 w 1539"/>
                <a:gd name="T1" fmla="*/ 769 h 1538"/>
                <a:gd name="T2" fmla="*/ 770 w 1539"/>
                <a:gd name="T3" fmla="*/ 1538 h 1538"/>
                <a:gd name="T4" fmla="*/ 173 w 1539"/>
                <a:gd name="T5" fmla="*/ 1254 h 1538"/>
                <a:gd name="T6" fmla="*/ 0 w 1539"/>
                <a:gd name="T7" fmla="*/ 769 h 1538"/>
                <a:gd name="T8" fmla="*/ 770 w 1539"/>
                <a:gd name="T9" fmla="*/ 0 h 1538"/>
                <a:gd name="T10" fmla="*/ 1455 w 1539"/>
                <a:gd name="T11" fmla="*/ 420 h 1538"/>
                <a:gd name="T12" fmla="*/ 1539 w 1539"/>
                <a:gd name="T13" fmla="*/ 769 h 1538"/>
              </a:gdLst>
              <a:ahLst/>
              <a:cxnLst>
                <a:cxn ang="0">
                  <a:pos x="T0" y="T1"/>
                </a:cxn>
                <a:cxn ang="0">
                  <a:pos x="T2" y="T3"/>
                </a:cxn>
                <a:cxn ang="0">
                  <a:pos x="T4" y="T5"/>
                </a:cxn>
                <a:cxn ang="0">
                  <a:pos x="T6" y="T7"/>
                </a:cxn>
                <a:cxn ang="0">
                  <a:pos x="T8" y="T9"/>
                </a:cxn>
                <a:cxn ang="0">
                  <a:pos x="T10" y="T11"/>
                </a:cxn>
                <a:cxn ang="0">
                  <a:pos x="T12" y="T13"/>
                </a:cxn>
              </a:cxnLst>
              <a:rect l="0" t="0" r="r" b="b"/>
              <a:pathLst>
                <a:path w="1539" h="1538">
                  <a:moveTo>
                    <a:pt x="1539" y="769"/>
                  </a:moveTo>
                  <a:cubicBezTo>
                    <a:pt x="1539" y="1194"/>
                    <a:pt x="1194" y="1538"/>
                    <a:pt x="770" y="1538"/>
                  </a:cubicBezTo>
                  <a:cubicBezTo>
                    <a:pt x="529" y="1538"/>
                    <a:pt x="314" y="1427"/>
                    <a:pt x="173" y="1254"/>
                  </a:cubicBezTo>
                  <a:cubicBezTo>
                    <a:pt x="65" y="1122"/>
                    <a:pt x="0" y="953"/>
                    <a:pt x="0" y="769"/>
                  </a:cubicBezTo>
                  <a:cubicBezTo>
                    <a:pt x="0" y="344"/>
                    <a:pt x="345" y="0"/>
                    <a:pt x="770" y="0"/>
                  </a:cubicBezTo>
                  <a:cubicBezTo>
                    <a:pt x="1069" y="0"/>
                    <a:pt x="1328" y="171"/>
                    <a:pt x="1455" y="420"/>
                  </a:cubicBezTo>
                  <a:cubicBezTo>
                    <a:pt x="1509" y="525"/>
                    <a:pt x="1539" y="643"/>
                    <a:pt x="1539" y="769"/>
                  </a:cubicBez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8E28BA1C-F7D4-48BB-BA2D-30257A8C3954}"/>
                </a:ext>
              </a:extLst>
            </p:cNvPr>
            <p:cNvSpPr>
              <a:spLocks/>
            </p:cNvSpPr>
            <p:nvPr/>
          </p:nvSpPr>
          <p:spPr bwMode="auto">
            <a:xfrm>
              <a:off x="6400800" y="10053638"/>
              <a:ext cx="1243013" cy="1201738"/>
            </a:xfrm>
            <a:custGeom>
              <a:avLst/>
              <a:gdLst>
                <a:gd name="T0" fmla="*/ 1450 w 1450"/>
                <a:gd name="T1" fmla="*/ 633 h 1402"/>
                <a:gd name="T2" fmla="*/ 681 w 1450"/>
                <a:gd name="T3" fmla="*/ 1402 h 1402"/>
                <a:gd name="T4" fmla="*/ 84 w 1450"/>
                <a:gd name="T5" fmla="*/ 1118 h 1402"/>
                <a:gd name="T6" fmla="*/ 0 w 1450"/>
                <a:gd name="T7" fmla="*/ 769 h 1402"/>
                <a:gd name="T8" fmla="*/ 769 w 1450"/>
                <a:gd name="T9" fmla="*/ 0 h 1402"/>
                <a:gd name="T10" fmla="*/ 1366 w 1450"/>
                <a:gd name="T11" fmla="*/ 284 h 1402"/>
                <a:gd name="T12" fmla="*/ 1450 w 1450"/>
                <a:gd name="T13" fmla="*/ 633 h 1402"/>
              </a:gdLst>
              <a:ahLst/>
              <a:cxnLst>
                <a:cxn ang="0">
                  <a:pos x="T0" y="T1"/>
                </a:cxn>
                <a:cxn ang="0">
                  <a:pos x="T2" y="T3"/>
                </a:cxn>
                <a:cxn ang="0">
                  <a:pos x="T4" y="T5"/>
                </a:cxn>
                <a:cxn ang="0">
                  <a:pos x="T6" y="T7"/>
                </a:cxn>
                <a:cxn ang="0">
                  <a:pos x="T8" y="T9"/>
                </a:cxn>
                <a:cxn ang="0">
                  <a:pos x="T10" y="T11"/>
                </a:cxn>
                <a:cxn ang="0">
                  <a:pos x="T12" y="T13"/>
                </a:cxn>
              </a:cxnLst>
              <a:rect l="0" t="0" r="r" b="b"/>
              <a:pathLst>
                <a:path w="1450" h="1402">
                  <a:moveTo>
                    <a:pt x="1450" y="633"/>
                  </a:moveTo>
                  <a:cubicBezTo>
                    <a:pt x="1450" y="1058"/>
                    <a:pt x="1105" y="1402"/>
                    <a:pt x="681" y="1402"/>
                  </a:cubicBezTo>
                  <a:cubicBezTo>
                    <a:pt x="440" y="1402"/>
                    <a:pt x="225" y="1291"/>
                    <a:pt x="84" y="1118"/>
                  </a:cubicBezTo>
                  <a:cubicBezTo>
                    <a:pt x="30" y="1013"/>
                    <a:pt x="0" y="895"/>
                    <a:pt x="0" y="769"/>
                  </a:cubicBezTo>
                  <a:cubicBezTo>
                    <a:pt x="0" y="345"/>
                    <a:pt x="344" y="0"/>
                    <a:pt x="769" y="0"/>
                  </a:cubicBezTo>
                  <a:cubicBezTo>
                    <a:pt x="1010" y="0"/>
                    <a:pt x="1225" y="111"/>
                    <a:pt x="1366" y="284"/>
                  </a:cubicBezTo>
                  <a:cubicBezTo>
                    <a:pt x="1420" y="389"/>
                    <a:pt x="1450" y="507"/>
                    <a:pt x="1450" y="633"/>
                  </a:cubicBez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0">
              <a:extLst>
                <a:ext uri="{FF2B5EF4-FFF2-40B4-BE49-F238E27FC236}">
                  <a16:creationId xmlns:a16="http://schemas.microsoft.com/office/drawing/2014/main" id="{C3D5BF40-26CE-49DC-8F3E-3D2886215F57}"/>
                </a:ext>
              </a:extLst>
            </p:cNvPr>
            <p:cNvSpPr>
              <a:spLocks/>
            </p:cNvSpPr>
            <p:nvPr/>
          </p:nvSpPr>
          <p:spPr bwMode="auto">
            <a:xfrm>
              <a:off x="5673725" y="708025"/>
              <a:ext cx="4117975" cy="4244975"/>
            </a:xfrm>
            <a:custGeom>
              <a:avLst/>
              <a:gdLst>
                <a:gd name="T0" fmla="*/ 4683 w 4804"/>
                <a:gd name="T1" fmla="*/ 3293 h 4951"/>
                <a:gd name="T2" fmla="*/ 2776 w 4804"/>
                <a:gd name="T3" fmla="*/ 4951 h 4951"/>
                <a:gd name="T4" fmla="*/ 0 w 4804"/>
                <a:gd name="T5" fmla="*/ 1758 h 4951"/>
                <a:gd name="T6" fmla="*/ 1907 w 4804"/>
                <a:gd name="T7" fmla="*/ 100 h 4951"/>
                <a:gd name="T8" fmla="*/ 2295 w 4804"/>
                <a:gd name="T9" fmla="*/ 127 h 4951"/>
                <a:gd name="T10" fmla="*/ 2445 w 4804"/>
                <a:gd name="T11" fmla="*/ 299 h 4951"/>
                <a:gd name="T12" fmla="*/ 2451 w 4804"/>
                <a:gd name="T13" fmla="*/ 307 h 4951"/>
                <a:gd name="T14" fmla="*/ 2593 w 4804"/>
                <a:gd name="T15" fmla="*/ 470 h 4951"/>
                <a:gd name="T16" fmla="*/ 2599 w 4804"/>
                <a:gd name="T17" fmla="*/ 477 h 4951"/>
                <a:gd name="T18" fmla="*/ 2735 w 4804"/>
                <a:gd name="T19" fmla="*/ 633 h 4951"/>
                <a:gd name="T20" fmla="*/ 2741 w 4804"/>
                <a:gd name="T21" fmla="*/ 640 h 4951"/>
                <a:gd name="T22" fmla="*/ 2877 w 4804"/>
                <a:gd name="T23" fmla="*/ 796 h 4951"/>
                <a:gd name="T24" fmla="*/ 2883 w 4804"/>
                <a:gd name="T25" fmla="*/ 803 h 4951"/>
                <a:gd name="T26" fmla="*/ 3019 w 4804"/>
                <a:gd name="T27" fmla="*/ 959 h 4951"/>
                <a:gd name="T28" fmla="*/ 3025 w 4804"/>
                <a:gd name="T29" fmla="*/ 967 h 4951"/>
                <a:gd name="T30" fmla="*/ 4710 w 4804"/>
                <a:gd name="T31" fmla="*/ 2906 h 4951"/>
                <a:gd name="T32" fmla="*/ 4742 w 4804"/>
                <a:gd name="T33" fmla="*/ 2950 h 4951"/>
                <a:gd name="T34" fmla="*/ 4746 w 4804"/>
                <a:gd name="T35" fmla="*/ 2958 h 4951"/>
                <a:gd name="T36" fmla="*/ 4683 w 4804"/>
                <a:gd name="T37" fmla="*/ 3293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4" h="4951">
                  <a:moveTo>
                    <a:pt x="4683" y="3293"/>
                  </a:moveTo>
                  <a:cubicBezTo>
                    <a:pt x="2776" y="4951"/>
                    <a:pt x="2776" y="4951"/>
                    <a:pt x="2776" y="4951"/>
                  </a:cubicBezTo>
                  <a:cubicBezTo>
                    <a:pt x="0" y="1758"/>
                    <a:pt x="0" y="1758"/>
                    <a:pt x="0" y="1758"/>
                  </a:cubicBezTo>
                  <a:cubicBezTo>
                    <a:pt x="1907" y="100"/>
                    <a:pt x="1907" y="100"/>
                    <a:pt x="1907" y="100"/>
                  </a:cubicBezTo>
                  <a:cubicBezTo>
                    <a:pt x="2022" y="0"/>
                    <a:pt x="2195" y="12"/>
                    <a:pt x="2295" y="127"/>
                  </a:cubicBezTo>
                  <a:cubicBezTo>
                    <a:pt x="2445" y="299"/>
                    <a:pt x="2445" y="299"/>
                    <a:pt x="2445" y="299"/>
                  </a:cubicBezTo>
                  <a:cubicBezTo>
                    <a:pt x="2451" y="307"/>
                    <a:pt x="2451" y="307"/>
                    <a:pt x="2451" y="307"/>
                  </a:cubicBezTo>
                  <a:cubicBezTo>
                    <a:pt x="2593" y="470"/>
                    <a:pt x="2593" y="470"/>
                    <a:pt x="2593" y="470"/>
                  </a:cubicBezTo>
                  <a:cubicBezTo>
                    <a:pt x="2599" y="477"/>
                    <a:pt x="2599" y="477"/>
                    <a:pt x="2599" y="477"/>
                  </a:cubicBezTo>
                  <a:cubicBezTo>
                    <a:pt x="2735" y="633"/>
                    <a:pt x="2735" y="633"/>
                    <a:pt x="2735" y="633"/>
                  </a:cubicBezTo>
                  <a:cubicBezTo>
                    <a:pt x="2741" y="640"/>
                    <a:pt x="2741" y="640"/>
                    <a:pt x="2741" y="640"/>
                  </a:cubicBezTo>
                  <a:cubicBezTo>
                    <a:pt x="2877" y="796"/>
                    <a:pt x="2877" y="796"/>
                    <a:pt x="2877" y="796"/>
                  </a:cubicBezTo>
                  <a:cubicBezTo>
                    <a:pt x="2883" y="803"/>
                    <a:pt x="2883" y="803"/>
                    <a:pt x="2883" y="803"/>
                  </a:cubicBezTo>
                  <a:cubicBezTo>
                    <a:pt x="3019" y="959"/>
                    <a:pt x="3019" y="959"/>
                    <a:pt x="3019" y="959"/>
                  </a:cubicBezTo>
                  <a:cubicBezTo>
                    <a:pt x="3025" y="967"/>
                    <a:pt x="3025" y="967"/>
                    <a:pt x="3025" y="967"/>
                  </a:cubicBezTo>
                  <a:cubicBezTo>
                    <a:pt x="4710" y="2906"/>
                    <a:pt x="4710" y="2906"/>
                    <a:pt x="4710" y="2906"/>
                  </a:cubicBezTo>
                  <a:cubicBezTo>
                    <a:pt x="4722" y="2920"/>
                    <a:pt x="4733" y="2935"/>
                    <a:pt x="4742" y="2950"/>
                  </a:cubicBezTo>
                  <a:cubicBezTo>
                    <a:pt x="4743" y="2953"/>
                    <a:pt x="4745" y="2956"/>
                    <a:pt x="4746" y="2958"/>
                  </a:cubicBezTo>
                  <a:cubicBezTo>
                    <a:pt x="4804" y="3069"/>
                    <a:pt x="4781" y="3208"/>
                    <a:pt x="4683" y="329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41">
              <a:extLst>
                <a:ext uri="{FF2B5EF4-FFF2-40B4-BE49-F238E27FC236}">
                  <a16:creationId xmlns:a16="http://schemas.microsoft.com/office/drawing/2014/main" id="{A7545535-F254-4AFF-A865-C75A06094BFF}"/>
                </a:ext>
              </a:extLst>
            </p:cNvPr>
            <p:cNvSpPr>
              <a:spLocks/>
            </p:cNvSpPr>
            <p:nvPr/>
          </p:nvSpPr>
          <p:spPr bwMode="auto">
            <a:xfrm>
              <a:off x="5843588" y="2178050"/>
              <a:ext cx="122238" cy="127000"/>
            </a:xfrm>
            <a:custGeom>
              <a:avLst/>
              <a:gdLst>
                <a:gd name="T0" fmla="*/ 113 w 141"/>
                <a:gd name="T1" fmla="*/ 37 h 149"/>
                <a:gd name="T2" fmla="*/ 117 w 141"/>
                <a:gd name="T3" fmla="*/ 128 h 149"/>
                <a:gd name="T4" fmla="*/ 28 w 141"/>
                <a:gd name="T5" fmla="*/ 111 h 149"/>
                <a:gd name="T6" fmla="*/ 24 w 141"/>
                <a:gd name="T7" fmla="*/ 20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0"/>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2">
              <a:extLst>
                <a:ext uri="{FF2B5EF4-FFF2-40B4-BE49-F238E27FC236}">
                  <a16:creationId xmlns:a16="http://schemas.microsoft.com/office/drawing/2014/main" id="{EB82D06B-C229-4655-9646-FF40E6DA37BD}"/>
                </a:ext>
              </a:extLst>
            </p:cNvPr>
            <p:cNvSpPr>
              <a:spLocks/>
            </p:cNvSpPr>
            <p:nvPr/>
          </p:nvSpPr>
          <p:spPr bwMode="auto">
            <a:xfrm>
              <a:off x="6094413" y="2465388"/>
              <a:ext cx="120650"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43">
              <a:extLst>
                <a:ext uri="{FF2B5EF4-FFF2-40B4-BE49-F238E27FC236}">
                  <a16:creationId xmlns:a16="http://schemas.microsoft.com/office/drawing/2014/main" id="{C18FF15C-D78C-4ABD-ACA2-D8C23A177638}"/>
                </a:ext>
              </a:extLst>
            </p:cNvPr>
            <p:cNvSpPr>
              <a:spLocks/>
            </p:cNvSpPr>
            <p:nvPr/>
          </p:nvSpPr>
          <p:spPr bwMode="auto">
            <a:xfrm>
              <a:off x="6327775" y="2744788"/>
              <a:ext cx="122238"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44">
              <a:extLst>
                <a:ext uri="{FF2B5EF4-FFF2-40B4-BE49-F238E27FC236}">
                  <a16:creationId xmlns:a16="http://schemas.microsoft.com/office/drawing/2014/main" id="{3378528A-5AB3-4ACD-BE28-327AC6A62113}"/>
                </a:ext>
              </a:extLst>
            </p:cNvPr>
            <p:cNvSpPr>
              <a:spLocks/>
            </p:cNvSpPr>
            <p:nvPr/>
          </p:nvSpPr>
          <p:spPr bwMode="auto">
            <a:xfrm>
              <a:off x="6589713" y="3022600"/>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45">
              <a:extLst>
                <a:ext uri="{FF2B5EF4-FFF2-40B4-BE49-F238E27FC236}">
                  <a16:creationId xmlns:a16="http://schemas.microsoft.com/office/drawing/2014/main" id="{E90EE325-9B1C-4624-85C6-53086C7EE788}"/>
                </a:ext>
              </a:extLst>
            </p:cNvPr>
            <p:cNvSpPr>
              <a:spLocks/>
            </p:cNvSpPr>
            <p:nvPr/>
          </p:nvSpPr>
          <p:spPr bwMode="auto">
            <a:xfrm>
              <a:off x="6829425" y="3298825"/>
              <a:ext cx="119063" cy="127000"/>
            </a:xfrm>
            <a:custGeom>
              <a:avLst/>
              <a:gdLst>
                <a:gd name="T0" fmla="*/ 112 w 140"/>
                <a:gd name="T1" fmla="*/ 37 h 148"/>
                <a:gd name="T2" fmla="*/ 117 w 140"/>
                <a:gd name="T3" fmla="*/ 128 h 148"/>
                <a:gd name="T4" fmla="*/ 27 w 140"/>
                <a:gd name="T5" fmla="*/ 111 h 148"/>
                <a:gd name="T6" fmla="*/ 23 w 140"/>
                <a:gd name="T7" fmla="*/ 20 h 148"/>
                <a:gd name="T8" fmla="*/ 112 w 140"/>
                <a:gd name="T9" fmla="*/ 37 h 148"/>
              </a:gdLst>
              <a:ahLst/>
              <a:cxnLst>
                <a:cxn ang="0">
                  <a:pos x="T0" y="T1"/>
                </a:cxn>
                <a:cxn ang="0">
                  <a:pos x="T2" y="T3"/>
                </a:cxn>
                <a:cxn ang="0">
                  <a:pos x="T4" y="T5"/>
                </a:cxn>
                <a:cxn ang="0">
                  <a:pos x="T6" y="T7"/>
                </a:cxn>
                <a:cxn ang="0">
                  <a:pos x="T8" y="T9"/>
                </a:cxn>
              </a:cxnLst>
              <a:rect l="0" t="0" r="r" b="b"/>
              <a:pathLst>
                <a:path w="140" h="148">
                  <a:moveTo>
                    <a:pt x="112" y="37"/>
                  </a:moveTo>
                  <a:cubicBezTo>
                    <a:pt x="138" y="67"/>
                    <a:pt x="140" y="108"/>
                    <a:pt x="117" y="128"/>
                  </a:cubicBezTo>
                  <a:cubicBezTo>
                    <a:pt x="93" y="148"/>
                    <a:pt x="53" y="141"/>
                    <a:pt x="27" y="111"/>
                  </a:cubicBezTo>
                  <a:cubicBezTo>
                    <a:pt x="1" y="82"/>
                    <a:pt x="0" y="41"/>
                    <a:pt x="23" y="20"/>
                  </a:cubicBezTo>
                  <a:cubicBezTo>
                    <a:pt x="47" y="0"/>
                    <a:pt x="87" y="7"/>
                    <a:pt x="112"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46">
              <a:extLst>
                <a:ext uri="{FF2B5EF4-FFF2-40B4-BE49-F238E27FC236}">
                  <a16:creationId xmlns:a16="http://schemas.microsoft.com/office/drawing/2014/main" id="{0857A99A-B553-4BB3-805B-3BC47384BED4}"/>
                </a:ext>
              </a:extLst>
            </p:cNvPr>
            <p:cNvSpPr>
              <a:spLocks/>
            </p:cNvSpPr>
            <p:nvPr/>
          </p:nvSpPr>
          <p:spPr bwMode="auto">
            <a:xfrm>
              <a:off x="7067550" y="3573463"/>
              <a:ext cx="120650" cy="128588"/>
            </a:xfrm>
            <a:custGeom>
              <a:avLst/>
              <a:gdLst>
                <a:gd name="T0" fmla="*/ 113 w 140"/>
                <a:gd name="T1" fmla="*/ 38 h 149"/>
                <a:gd name="T2" fmla="*/ 117 w 140"/>
                <a:gd name="T3" fmla="*/ 128 h 149"/>
                <a:gd name="T4" fmla="*/ 28 w 140"/>
                <a:gd name="T5" fmla="*/ 112 h 149"/>
                <a:gd name="T6" fmla="*/ 23 w 140"/>
                <a:gd name="T7" fmla="*/ 21 h 149"/>
                <a:gd name="T8" fmla="*/ 113 w 140"/>
                <a:gd name="T9" fmla="*/ 38 h 149"/>
              </a:gdLst>
              <a:ahLst/>
              <a:cxnLst>
                <a:cxn ang="0">
                  <a:pos x="T0" y="T1"/>
                </a:cxn>
                <a:cxn ang="0">
                  <a:pos x="T2" y="T3"/>
                </a:cxn>
                <a:cxn ang="0">
                  <a:pos x="T4" y="T5"/>
                </a:cxn>
                <a:cxn ang="0">
                  <a:pos x="T6" y="T7"/>
                </a:cxn>
                <a:cxn ang="0">
                  <a:pos x="T8" y="T9"/>
                </a:cxn>
              </a:cxnLst>
              <a:rect l="0" t="0" r="r" b="b"/>
              <a:pathLst>
                <a:path w="140" h="149">
                  <a:moveTo>
                    <a:pt x="113" y="38"/>
                  </a:moveTo>
                  <a:cubicBezTo>
                    <a:pt x="139" y="67"/>
                    <a:pt x="140" y="108"/>
                    <a:pt x="117" y="128"/>
                  </a:cubicBezTo>
                  <a:cubicBezTo>
                    <a:pt x="93" y="149"/>
                    <a:pt x="53" y="141"/>
                    <a:pt x="28" y="112"/>
                  </a:cubicBezTo>
                  <a:cubicBezTo>
                    <a:pt x="2" y="82"/>
                    <a:pt x="0" y="41"/>
                    <a:pt x="23" y="21"/>
                  </a:cubicBezTo>
                  <a:cubicBezTo>
                    <a:pt x="47" y="0"/>
                    <a:pt x="87" y="8"/>
                    <a:pt x="113" y="3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47">
              <a:extLst>
                <a:ext uri="{FF2B5EF4-FFF2-40B4-BE49-F238E27FC236}">
                  <a16:creationId xmlns:a16="http://schemas.microsoft.com/office/drawing/2014/main" id="{EBE12783-A2F1-40A0-86FA-F33A08B5C33A}"/>
                </a:ext>
              </a:extLst>
            </p:cNvPr>
            <p:cNvSpPr>
              <a:spLocks/>
            </p:cNvSpPr>
            <p:nvPr/>
          </p:nvSpPr>
          <p:spPr bwMode="auto">
            <a:xfrm>
              <a:off x="7307263" y="3849688"/>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1"/>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48">
              <a:extLst>
                <a:ext uri="{FF2B5EF4-FFF2-40B4-BE49-F238E27FC236}">
                  <a16:creationId xmlns:a16="http://schemas.microsoft.com/office/drawing/2014/main" id="{A65E19C1-50A0-4089-A163-E120CD74734C}"/>
                </a:ext>
              </a:extLst>
            </p:cNvPr>
            <p:cNvSpPr>
              <a:spLocks/>
            </p:cNvSpPr>
            <p:nvPr/>
          </p:nvSpPr>
          <p:spPr bwMode="auto">
            <a:xfrm>
              <a:off x="7567613" y="4149725"/>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49">
              <a:extLst>
                <a:ext uri="{FF2B5EF4-FFF2-40B4-BE49-F238E27FC236}">
                  <a16:creationId xmlns:a16="http://schemas.microsoft.com/office/drawing/2014/main" id="{DD37D933-313C-4193-90E9-A31C3C5B993B}"/>
                </a:ext>
              </a:extLst>
            </p:cNvPr>
            <p:cNvSpPr>
              <a:spLocks/>
            </p:cNvSpPr>
            <p:nvPr/>
          </p:nvSpPr>
          <p:spPr bwMode="auto">
            <a:xfrm>
              <a:off x="7813675" y="4430713"/>
              <a:ext cx="119063" cy="128588"/>
            </a:xfrm>
            <a:custGeom>
              <a:avLst/>
              <a:gdLst>
                <a:gd name="T0" fmla="*/ 113 w 140"/>
                <a:gd name="T1" fmla="*/ 37 h 149"/>
                <a:gd name="T2" fmla="*/ 117 w 140"/>
                <a:gd name="T3" fmla="*/ 128 h 149"/>
                <a:gd name="T4" fmla="*/ 28 w 140"/>
                <a:gd name="T5" fmla="*/ 111 h 149"/>
                <a:gd name="T6" fmla="*/ 23 w 140"/>
                <a:gd name="T7" fmla="*/ 21 h 149"/>
                <a:gd name="T8" fmla="*/ 113 w 140"/>
                <a:gd name="T9" fmla="*/ 37 h 149"/>
              </a:gdLst>
              <a:ahLst/>
              <a:cxnLst>
                <a:cxn ang="0">
                  <a:pos x="T0" y="T1"/>
                </a:cxn>
                <a:cxn ang="0">
                  <a:pos x="T2" y="T3"/>
                </a:cxn>
                <a:cxn ang="0">
                  <a:pos x="T4" y="T5"/>
                </a:cxn>
                <a:cxn ang="0">
                  <a:pos x="T6" y="T7"/>
                </a:cxn>
                <a:cxn ang="0">
                  <a:pos x="T8" y="T9"/>
                </a:cxn>
              </a:cxnLst>
              <a:rect l="0" t="0" r="r" b="b"/>
              <a:pathLst>
                <a:path w="140" h="149">
                  <a:moveTo>
                    <a:pt x="113" y="37"/>
                  </a:moveTo>
                  <a:cubicBezTo>
                    <a:pt x="139" y="67"/>
                    <a:pt x="140" y="108"/>
                    <a:pt x="117" y="128"/>
                  </a:cubicBezTo>
                  <a:cubicBezTo>
                    <a:pt x="93" y="149"/>
                    <a:pt x="53" y="141"/>
                    <a:pt x="28" y="111"/>
                  </a:cubicBezTo>
                  <a:cubicBezTo>
                    <a:pt x="2" y="82"/>
                    <a:pt x="0" y="41"/>
                    <a:pt x="23"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
              <a:extLst>
                <a:ext uri="{FF2B5EF4-FFF2-40B4-BE49-F238E27FC236}">
                  <a16:creationId xmlns:a16="http://schemas.microsoft.com/office/drawing/2014/main" id="{0833A9DC-73EC-46C6-8F31-7A0210C84E59}"/>
                </a:ext>
              </a:extLst>
            </p:cNvPr>
            <p:cNvSpPr>
              <a:spLocks/>
            </p:cNvSpPr>
            <p:nvPr/>
          </p:nvSpPr>
          <p:spPr bwMode="auto">
            <a:xfrm>
              <a:off x="5645150" y="218757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5"/>
                    <a:pt x="299" y="5"/>
                    <a:pt x="299" y="5"/>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1">
              <a:extLst>
                <a:ext uri="{FF2B5EF4-FFF2-40B4-BE49-F238E27FC236}">
                  <a16:creationId xmlns:a16="http://schemas.microsoft.com/office/drawing/2014/main" id="{BA84CD21-E273-4171-A8CE-767D3D26A0B2}"/>
                </a:ext>
              </a:extLst>
            </p:cNvPr>
            <p:cNvSpPr>
              <a:spLocks/>
            </p:cNvSpPr>
            <p:nvPr/>
          </p:nvSpPr>
          <p:spPr bwMode="auto">
            <a:xfrm>
              <a:off x="5683250" y="2235200"/>
              <a:ext cx="276225" cy="244475"/>
            </a:xfrm>
            <a:custGeom>
              <a:avLst/>
              <a:gdLst>
                <a:gd name="T0" fmla="*/ 316 w 323"/>
                <a:gd name="T1" fmla="*/ 26 h 285"/>
                <a:gd name="T2" fmla="*/ 24 w 323"/>
                <a:gd name="T3" fmla="*/ 280 h 285"/>
                <a:gd name="T4" fmla="*/ 5 w 323"/>
                <a:gd name="T5" fmla="*/ 279 h 285"/>
                <a:gd name="T6" fmla="*/ 6 w 323"/>
                <a:gd name="T7" fmla="*/ 260 h 285"/>
                <a:gd name="T8" fmla="*/ 299 w 323"/>
                <a:gd name="T9" fmla="*/ 5 h 285"/>
                <a:gd name="T10" fmla="*/ 318 w 323"/>
                <a:gd name="T11" fmla="*/ 6 h 285"/>
                <a:gd name="T12" fmla="*/ 316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6"/>
                  </a:moveTo>
                  <a:cubicBezTo>
                    <a:pt x="24" y="280"/>
                    <a:pt x="24" y="280"/>
                    <a:pt x="24" y="280"/>
                  </a:cubicBezTo>
                  <a:cubicBezTo>
                    <a:pt x="18" y="285"/>
                    <a:pt x="9" y="284"/>
                    <a:pt x="5" y="279"/>
                  </a:cubicBezTo>
                  <a:cubicBezTo>
                    <a:pt x="0" y="273"/>
                    <a:pt x="0" y="264"/>
                    <a:pt x="6" y="260"/>
                  </a:cubicBezTo>
                  <a:cubicBezTo>
                    <a:pt x="299" y="5"/>
                    <a:pt x="299" y="5"/>
                    <a:pt x="299" y="5"/>
                  </a:cubicBezTo>
                  <a:cubicBezTo>
                    <a:pt x="304" y="0"/>
                    <a:pt x="313" y="1"/>
                    <a:pt x="318" y="6"/>
                  </a:cubicBezTo>
                  <a:cubicBezTo>
                    <a:pt x="323" y="12"/>
                    <a:pt x="322" y="21"/>
                    <a:pt x="316"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2">
              <a:extLst>
                <a:ext uri="{FF2B5EF4-FFF2-40B4-BE49-F238E27FC236}">
                  <a16:creationId xmlns:a16="http://schemas.microsoft.com/office/drawing/2014/main" id="{985D148A-C100-438C-BD9A-CE700EC360DA}"/>
                </a:ext>
              </a:extLst>
            </p:cNvPr>
            <p:cNvSpPr>
              <a:spLocks/>
            </p:cNvSpPr>
            <p:nvPr/>
          </p:nvSpPr>
          <p:spPr bwMode="auto">
            <a:xfrm>
              <a:off x="5892800" y="2474913"/>
              <a:ext cx="277813" cy="244475"/>
            </a:xfrm>
            <a:custGeom>
              <a:avLst/>
              <a:gdLst>
                <a:gd name="T0" fmla="*/ 317 w 323"/>
                <a:gd name="T1" fmla="*/ 25 h 285"/>
                <a:gd name="T2" fmla="*/ 24 w 323"/>
                <a:gd name="T3" fmla="*/ 280 h 285"/>
                <a:gd name="T4" fmla="*/ 5 w 323"/>
                <a:gd name="T5" fmla="*/ 278 h 285"/>
                <a:gd name="T6" fmla="*/ 7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9" y="285"/>
                    <a:pt x="10" y="284"/>
                    <a:pt x="5" y="278"/>
                  </a:cubicBezTo>
                  <a:cubicBezTo>
                    <a:pt x="0" y="273"/>
                    <a:pt x="1" y="264"/>
                    <a:pt x="7" y="259"/>
                  </a:cubicBezTo>
                  <a:cubicBezTo>
                    <a:pt x="299" y="5"/>
                    <a:pt x="299" y="5"/>
                    <a:pt x="299" y="5"/>
                  </a:cubicBezTo>
                  <a:cubicBezTo>
                    <a:pt x="305" y="0"/>
                    <a:pt x="314" y="1"/>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3">
              <a:extLst>
                <a:ext uri="{FF2B5EF4-FFF2-40B4-BE49-F238E27FC236}">
                  <a16:creationId xmlns:a16="http://schemas.microsoft.com/office/drawing/2014/main" id="{0EAEA893-2DFE-4945-AFE6-A2CCDF400478}"/>
                </a:ext>
              </a:extLst>
            </p:cNvPr>
            <p:cNvSpPr>
              <a:spLocks/>
            </p:cNvSpPr>
            <p:nvPr/>
          </p:nvSpPr>
          <p:spPr bwMode="auto">
            <a:xfrm>
              <a:off x="5930900" y="2519363"/>
              <a:ext cx="277813" cy="242888"/>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6"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4">
              <a:extLst>
                <a:ext uri="{FF2B5EF4-FFF2-40B4-BE49-F238E27FC236}">
                  <a16:creationId xmlns:a16="http://schemas.microsoft.com/office/drawing/2014/main" id="{E1E82BD8-0880-4AA1-9AA6-49135F7F843F}"/>
                </a:ext>
              </a:extLst>
            </p:cNvPr>
            <p:cNvSpPr>
              <a:spLocks/>
            </p:cNvSpPr>
            <p:nvPr/>
          </p:nvSpPr>
          <p:spPr bwMode="auto">
            <a:xfrm>
              <a:off x="6127750" y="2754313"/>
              <a:ext cx="277813"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55">
              <a:extLst>
                <a:ext uri="{FF2B5EF4-FFF2-40B4-BE49-F238E27FC236}">
                  <a16:creationId xmlns:a16="http://schemas.microsoft.com/office/drawing/2014/main" id="{1A917719-42A9-4EE5-AAEE-3545D9E35B80}"/>
                </a:ext>
              </a:extLst>
            </p:cNvPr>
            <p:cNvSpPr>
              <a:spLocks/>
            </p:cNvSpPr>
            <p:nvPr/>
          </p:nvSpPr>
          <p:spPr bwMode="auto">
            <a:xfrm>
              <a:off x="6165850" y="2798763"/>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6">
              <a:extLst>
                <a:ext uri="{FF2B5EF4-FFF2-40B4-BE49-F238E27FC236}">
                  <a16:creationId xmlns:a16="http://schemas.microsoft.com/office/drawing/2014/main" id="{8829888F-C1B6-46A4-9383-BD5573883878}"/>
                </a:ext>
              </a:extLst>
            </p:cNvPr>
            <p:cNvSpPr>
              <a:spLocks/>
            </p:cNvSpPr>
            <p:nvPr/>
          </p:nvSpPr>
          <p:spPr bwMode="auto">
            <a:xfrm>
              <a:off x="6388100" y="303212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4"/>
                    <a:pt x="299" y="4"/>
                    <a:pt x="299" y="4"/>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7">
              <a:extLst>
                <a:ext uri="{FF2B5EF4-FFF2-40B4-BE49-F238E27FC236}">
                  <a16:creationId xmlns:a16="http://schemas.microsoft.com/office/drawing/2014/main" id="{516B10AD-4FC9-4D30-844C-0F54CF50C334}"/>
                </a:ext>
              </a:extLst>
            </p:cNvPr>
            <p:cNvSpPr>
              <a:spLocks/>
            </p:cNvSpPr>
            <p:nvPr/>
          </p:nvSpPr>
          <p:spPr bwMode="auto">
            <a:xfrm>
              <a:off x="6427788" y="3076575"/>
              <a:ext cx="276225" cy="244475"/>
            </a:xfrm>
            <a:custGeom>
              <a:avLst/>
              <a:gdLst>
                <a:gd name="T0" fmla="*/ 316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6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5"/>
                  </a:moveTo>
                  <a:cubicBezTo>
                    <a:pt x="24" y="280"/>
                    <a:pt x="24" y="280"/>
                    <a:pt x="24" y="280"/>
                  </a:cubicBezTo>
                  <a:cubicBezTo>
                    <a:pt x="18" y="285"/>
                    <a:pt x="9" y="284"/>
                    <a:pt x="5" y="278"/>
                  </a:cubicBezTo>
                  <a:cubicBezTo>
                    <a:pt x="0" y="273"/>
                    <a:pt x="0" y="264"/>
                    <a:pt x="6" y="259"/>
                  </a:cubicBezTo>
                  <a:cubicBezTo>
                    <a:pt x="299" y="5"/>
                    <a:pt x="299" y="5"/>
                    <a:pt x="299" y="5"/>
                  </a:cubicBezTo>
                  <a:cubicBezTo>
                    <a:pt x="304" y="0"/>
                    <a:pt x="313" y="1"/>
                    <a:pt x="318" y="6"/>
                  </a:cubicBezTo>
                  <a:cubicBezTo>
                    <a:pt x="323" y="12"/>
                    <a:pt x="322" y="20"/>
                    <a:pt x="316"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8">
              <a:extLst>
                <a:ext uri="{FF2B5EF4-FFF2-40B4-BE49-F238E27FC236}">
                  <a16:creationId xmlns:a16="http://schemas.microsoft.com/office/drawing/2014/main" id="{AC5BFD59-02FF-4BBD-B567-4C8BA147C331}"/>
                </a:ext>
              </a:extLst>
            </p:cNvPr>
            <p:cNvSpPr>
              <a:spLocks/>
            </p:cNvSpPr>
            <p:nvPr/>
          </p:nvSpPr>
          <p:spPr bwMode="auto">
            <a:xfrm>
              <a:off x="6627813" y="3308350"/>
              <a:ext cx="276225" cy="242888"/>
            </a:xfrm>
            <a:custGeom>
              <a:avLst/>
              <a:gdLst>
                <a:gd name="T0" fmla="*/ 317 w 323"/>
                <a:gd name="T1" fmla="*/ 25 h 284"/>
                <a:gd name="T2" fmla="*/ 24 w 323"/>
                <a:gd name="T3" fmla="*/ 280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9" y="284"/>
                    <a:pt x="10" y="284"/>
                    <a:pt x="5" y="278"/>
                  </a:cubicBezTo>
                  <a:cubicBezTo>
                    <a:pt x="0" y="273"/>
                    <a:pt x="1" y="264"/>
                    <a:pt x="7" y="259"/>
                  </a:cubicBezTo>
                  <a:cubicBezTo>
                    <a:pt x="299" y="5"/>
                    <a:pt x="299" y="5"/>
                    <a:pt x="299" y="5"/>
                  </a:cubicBezTo>
                  <a:cubicBezTo>
                    <a:pt x="305" y="0"/>
                    <a:pt x="314"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59">
              <a:extLst>
                <a:ext uri="{FF2B5EF4-FFF2-40B4-BE49-F238E27FC236}">
                  <a16:creationId xmlns:a16="http://schemas.microsoft.com/office/drawing/2014/main" id="{5C8F8C7B-AB6D-4E67-BF62-E50521DBF445}"/>
                </a:ext>
              </a:extLst>
            </p:cNvPr>
            <p:cNvSpPr>
              <a:spLocks/>
            </p:cNvSpPr>
            <p:nvPr/>
          </p:nvSpPr>
          <p:spPr bwMode="auto">
            <a:xfrm>
              <a:off x="6665913" y="3351213"/>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23" y="12"/>
                    <a:pt x="322"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0">
              <a:extLst>
                <a:ext uri="{FF2B5EF4-FFF2-40B4-BE49-F238E27FC236}">
                  <a16:creationId xmlns:a16="http://schemas.microsoft.com/office/drawing/2014/main" id="{0943A519-CAC6-4D84-AF48-6C0E03E7FBFE}"/>
                </a:ext>
              </a:extLst>
            </p:cNvPr>
            <p:cNvSpPr>
              <a:spLocks/>
            </p:cNvSpPr>
            <p:nvPr/>
          </p:nvSpPr>
          <p:spPr bwMode="auto">
            <a:xfrm>
              <a:off x="6867525" y="3582988"/>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8 w 323"/>
                <a:gd name="T13" fmla="*/ 7 h 285"/>
                <a:gd name="T14" fmla="*/ 317 w 323"/>
                <a:gd name="T15" fmla="*/ 2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18" y="7"/>
                    <a:pt x="318" y="7"/>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61">
              <a:extLst>
                <a:ext uri="{FF2B5EF4-FFF2-40B4-BE49-F238E27FC236}">
                  <a16:creationId xmlns:a16="http://schemas.microsoft.com/office/drawing/2014/main" id="{B50D4FDF-60EC-4FBB-884C-4D1F2294ED37}"/>
                </a:ext>
              </a:extLst>
            </p:cNvPr>
            <p:cNvSpPr>
              <a:spLocks/>
            </p:cNvSpPr>
            <p:nvPr/>
          </p:nvSpPr>
          <p:spPr bwMode="auto">
            <a:xfrm>
              <a:off x="6905625" y="3627438"/>
              <a:ext cx="277813" cy="244475"/>
            </a:xfrm>
            <a:custGeom>
              <a:avLst/>
              <a:gdLst>
                <a:gd name="T0" fmla="*/ 317 w 323"/>
                <a:gd name="T1" fmla="*/ 25 h 284"/>
                <a:gd name="T2" fmla="*/ 24 w 323"/>
                <a:gd name="T3" fmla="*/ 280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8" y="284"/>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62">
              <a:extLst>
                <a:ext uri="{FF2B5EF4-FFF2-40B4-BE49-F238E27FC236}">
                  <a16:creationId xmlns:a16="http://schemas.microsoft.com/office/drawing/2014/main" id="{12277F49-E075-460F-8C6E-13607B952162}"/>
                </a:ext>
              </a:extLst>
            </p:cNvPr>
            <p:cNvSpPr>
              <a:spLocks/>
            </p:cNvSpPr>
            <p:nvPr/>
          </p:nvSpPr>
          <p:spPr bwMode="auto">
            <a:xfrm>
              <a:off x="7107238" y="3859213"/>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3"/>
                    <a:pt x="1" y="264"/>
                    <a:pt x="7" y="259"/>
                  </a:cubicBezTo>
                  <a:cubicBezTo>
                    <a:pt x="299" y="5"/>
                    <a:pt x="299" y="5"/>
                    <a:pt x="299" y="5"/>
                  </a:cubicBezTo>
                  <a:cubicBezTo>
                    <a:pt x="305" y="0"/>
                    <a:pt x="313"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63">
              <a:extLst>
                <a:ext uri="{FF2B5EF4-FFF2-40B4-BE49-F238E27FC236}">
                  <a16:creationId xmlns:a16="http://schemas.microsoft.com/office/drawing/2014/main" id="{C1EA7297-5F2C-4441-B275-0EEAB60BDB4C}"/>
                </a:ext>
              </a:extLst>
            </p:cNvPr>
            <p:cNvSpPr>
              <a:spLocks/>
            </p:cNvSpPr>
            <p:nvPr/>
          </p:nvSpPr>
          <p:spPr bwMode="auto">
            <a:xfrm>
              <a:off x="7145338" y="3903663"/>
              <a:ext cx="276225" cy="242888"/>
            </a:xfrm>
            <a:custGeom>
              <a:avLst/>
              <a:gdLst>
                <a:gd name="T0" fmla="*/ 317 w 323"/>
                <a:gd name="T1" fmla="*/ 25 h 285"/>
                <a:gd name="T2" fmla="*/ 24 w 323"/>
                <a:gd name="T3" fmla="*/ 280 h 285"/>
                <a:gd name="T4" fmla="*/ 5 w 323"/>
                <a:gd name="T5" fmla="*/ 279 h 285"/>
                <a:gd name="T6" fmla="*/ 6 w 323"/>
                <a:gd name="T7" fmla="*/ 260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9"/>
                  </a:cubicBezTo>
                  <a:cubicBezTo>
                    <a:pt x="0" y="273"/>
                    <a:pt x="1" y="264"/>
                    <a:pt x="6" y="260"/>
                  </a:cubicBezTo>
                  <a:cubicBezTo>
                    <a:pt x="299" y="5"/>
                    <a:pt x="299" y="5"/>
                    <a:pt x="299" y="5"/>
                  </a:cubicBezTo>
                  <a:cubicBezTo>
                    <a:pt x="305" y="0"/>
                    <a:pt x="313" y="1"/>
                    <a:pt x="318" y="6"/>
                  </a:cubicBezTo>
                  <a:cubicBezTo>
                    <a:pt x="323" y="12"/>
                    <a:pt x="322" y="21"/>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4">
              <a:extLst>
                <a:ext uri="{FF2B5EF4-FFF2-40B4-BE49-F238E27FC236}">
                  <a16:creationId xmlns:a16="http://schemas.microsoft.com/office/drawing/2014/main" id="{B9767457-DA62-4059-9F74-160378A3FFCE}"/>
                </a:ext>
              </a:extLst>
            </p:cNvPr>
            <p:cNvSpPr>
              <a:spLocks/>
            </p:cNvSpPr>
            <p:nvPr/>
          </p:nvSpPr>
          <p:spPr bwMode="auto">
            <a:xfrm>
              <a:off x="7367588" y="4159250"/>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7"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5">
              <a:extLst>
                <a:ext uri="{FF2B5EF4-FFF2-40B4-BE49-F238E27FC236}">
                  <a16:creationId xmlns:a16="http://schemas.microsoft.com/office/drawing/2014/main" id="{10144363-F010-45A1-88A0-9D98C77177B2}"/>
                </a:ext>
              </a:extLst>
            </p:cNvPr>
            <p:cNvSpPr>
              <a:spLocks/>
            </p:cNvSpPr>
            <p:nvPr/>
          </p:nvSpPr>
          <p:spPr bwMode="auto">
            <a:xfrm>
              <a:off x="7405688" y="4203700"/>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6">
              <a:extLst>
                <a:ext uri="{FF2B5EF4-FFF2-40B4-BE49-F238E27FC236}">
                  <a16:creationId xmlns:a16="http://schemas.microsoft.com/office/drawing/2014/main" id="{52971B16-DB52-43C9-A78F-B3CCA8C50068}"/>
                </a:ext>
              </a:extLst>
            </p:cNvPr>
            <p:cNvSpPr>
              <a:spLocks/>
            </p:cNvSpPr>
            <p:nvPr/>
          </p:nvSpPr>
          <p:spPr bwMode="auto">
            <a:xfrm>
              <a:off x="7612063" y="4440238"/>
              <a:ext cx="276225"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4"/>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7">
              <a:extLst>
                <a:ext uri="{FF2B5EF4-FFF2-40B4-BE49-F238E27FC236}">
                  <a16:creationId xmlns:a16="http://schemas.microsoft.com/office/drawing/2014/main" id="{C9D71A51-B6B9-46FC-9007-B852C82F55A9}"/>
                </a:ext>
              </a:extLst>
            </p:cNvPr>
            <p:cNvSpPr>
              <a:spLocks/>
            </p:cNvSpPr>
            <p:nvPr/>
          </p:nvSpPr>
          <p:spPr bwMode="auto">
            <a:xfrm>
              <a:off x="7650163" y="4484688"/>
              <a:ext cx="276225"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3"/>
                    <a:pt x="1" y="264"/>
                    <a:pt x="6" y="259"/>
                  </a:cubicBezTo>
                  <a:cubicBezTo>
                    <a:pt x="299" y="5"/>
                    <a:pt x="299" y="5"/>
                    <a:pt x="299" y="5"/>
                  </a:cubicBezTo>
                  <a:cubicBezTo>
                    <a:pt x="305" y="0"/>
                    <a:pt x="313" y="0"/>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8">
              <a:extLst>
                <a:ext uri="{FF2B5EF4-FFF2-40B4-BE49-F238E27FC236}">
                  <a16:creationId xmlns:a16="http://schemas.microsoft.com/office/drawing/2014/main" id="{60D00625-C073-49F6-B708-1775B5B87E2C}"/>
                </a:ext>
              </a:extLst>
            </p:cNvPr>
            <p:cNvSpPr>
              <a:spLocks/>
            </p:cNvSpPr>
            <p:nvPr/>
          </p:nvSpPr>
          <p:spPr bwMode="auto">
            <a:xfrm>
              <a:off x="6084888" y="11112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9">
              <a:extLst>
                <a:ext uri="{FF2B5EF4-FFF2-40B4-BE49-F238E27FC236}">
                  <a16:creationId xmlns:a16="http://schemas.microsoft.com/office/drawing/2014/main" id="{F5E3BF29-183B-4394-BED1-DD3D8AB48917}"/>
                </a:ext>
              </a:extLst>
            </p:cNvPr>
            <p:cNvSpPr>
              <a:spLocks/>
            </p:cNvSpPr>
            <p:nvPr/>
          </p:nvSpPr>
          <p:spPr bwMode="auto">
            <a:xfrm>
              <a:off x="5957888" y="96520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0">
              <a:extLst>
                <a:ext uri="{FF2B5EF4-FFF2-40B4-BE49-F238E27FC236}">
                  <a16:creationId xmlns:a16="http://schemas.microsoft.com/office/drawing/2014/main" id="{54AD1B6A-E85E-48F9-A7CB-119CE0FE31DC}"/>
                </a:ext>
              </a:extLst>
            </p:cNvPr>
            <p:cNvSpPr>
              <a:spLocks/>
            </p:cNvSpPr>
            <p:nvPr/>
          </p:nvSpPr>
          <p:spPr bwMode="auto">
            <a:xfrm>
              <a:off x="5848350" y="836613"/>
              <a:ext cx="1816100" cy="1581150"/>
            </a:xfrm>
            <a:custGeom>
              <a:avLst/>
              <a:gdLst>
                <a:gd name="T0" fmla="*/ 1144 w 1144"/>
                <a:gd name="T1" fmla="*/ 4 h 996"/>
                <a:gd name="T2" fmla="*/ 3 w 1144"/>
                <a:gd name="T3" fmla="*/ 996 h 996"/>
                <a:gd name="T4" fmla="*/ 0 w 1144"/>
                <a:gd name="T5" fmla="*/ 992 h 996"/>
                <a:gd name="T6" fmla="*/ 1140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0"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1">
              <a:extLst>
                <a:ext uri="{FF2B5EF4-FFF2-40B4-BE49-F238E27FC236}">
                  <a16:creationId xmlns:a16="http://schemas.microsoft.com/office/drawing/2014/main" id="{42AA686C-D54D-428A-8C48-6DD62219D44D}"/>
                </a:ext>
              </a:extLst>
            </p:cNvPr>
            <p:cNvSpPr>
              <a:spLocks/>
            </p:cNvSpPr>
            <p:nvPr/>
          </p:nvSpPr>
          <p:spPr bwMode="auto">
            <a:xfrm>
              <a:off x="6207125" y="12509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2">
              <a:extLst>
                <a:ext uri="{FF2B5EF4-FFF2-40B4-BE49-F238E27FC236}">
                  <a16:creationId xmlns:a16="http://schemas.microsoft.com/office/drawing/2014/main" id="{D4D67655-7E60-4CC8-BAA0-DD1686E2AF1D}"/>
                </a:ext>
              </a:extLst>
            </p:cNvPr>
            <p:cNvSpPr>
              <a:spLocks/>
            </p:cNvSpPr>
            <p:nvPr/>
          </p:nvSpPr>
          <p:spPr bwMode="auto">
            <a:xfrm>
              <a:off x="6327775" y="1390650"/>
              <a:ext cx="1817688" cy="1581150"/>
            </a:xfrm>
            <a:custGeom>
              <a:avLst/>
              <a:gdLst>
                <a:gd name="T0" fmla="*/ 1145 w 1145"/>
                <a:gd name="T1" fmla="*/ 4 h 996"/>
                <a:gd name="T2" fmla="*/ 4 w 1145"/>
                <a:gd name="T3" fmla="*/ 996 h 996"/>
                <a:gd name="T4" fmla="*/ 0 w 1145"/>
                <a:gd name="T5" fmla="*/ 992 h 996"/>
                <a:gd name="T6" fmla="*/ 1141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4" y="996"/>
                  </a:lnTo>
                  <a:lnTo>
                    <a:pt x="0" y="992"/>
                  </a:lnTo>
                  <a:lnTo>
                    <a:pt x="1141"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3">
              <a:extLst>
                <a:ext uri="{FF2B5EF4-FFF2-40B4-BE49-F238E27FC236}">
                  <a16:creationId xmlns:a16="http://schemas.microsoft.com/office/drawing/2014/main" id="{0D310906-9CF8-45A7-BF30-745163953EA5}"/>
                </a:ext>
              </a:extLst>
            </p:cNvPr>
            <p:cNvSpPr>
              <a:spLocks/>
            </p:cNvSpPr>
            <p:nvPr/>
          </p:nvSpPr>
          <p:spPr bwMode="auto">
            <a:xfrm>
              <a:off x="6450013" y="153035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4">
              <a:extLst>
                <a:ext uri="{FF2B5EF4-FFF2-40B4-BE49-F238E27FC236}">
                  <a16:creationId xmlns:a16="http://schemas.microsoft.com/office/drawing/2014/main" id="{D64273C5-8EE6-4AE6-B93F-68D91702D018}"/>
                </a:ext>
              </a:extLst>
            </p:cNvPr>
            <p:cNvSpPr>
              <a:spLocks/>
            </p:cNvSpPr>
            <p:nvPr/>
          </p:nvSpPr>
          <p:spPr bwMode="auto">
            <a:xfrm>
              <a:off x="6572250" y="1670050"/>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5">
              <a:extLst>
                <a:ext uri="{FF2B5EF4-FFF2-40B4-BE49-F238E27FC236}">
                  <a16:creationId xmlns:a16="http://schemas.microsoft.com/office/drawing/2014/main" id="{6EE03EC4-2BD1-4FF3-8DF4-6B244E112F24}"/>
                </a:ext>
              </a:extLst>
            </p:cNvPr>
            <p:cNvSpPr>
              <a:spLocks/>
            </p:cNvSpPr>
            <p:nvPr/>
          </p:nvSpPr>
          <p:spPr bwMode="auto">
            <a:xfrm>
              <a:off x="6692900" y="1809750"/>
              <a:ext cx="1819275" cy="1581150"/>
            </a:xfrm>
            <a:custGeom>
              <a:avLst/>
              <a:gdLst>
                <a:gd name="T0" fmla="*/ 1146 w 1146"/>
                <a:gd name="T1" fmla="*/ 3 h 996"/>
                <a:gd name="T2" fmla="*/ 4 w 1146"/>
                <a:gd name="T3" fmla="*/ 996 h 996"/>
                <a:gd name="T4" fmla="*/ 0 w 1146"/>
                <a:gd name="T5" fmla="*/ 992 h 996"/>
                <a:gd name="T6" fmla="*/ 1142 w 1146"/>
                <a:gd name="T7" fmla="*/ 0 h 996"/>
                <a:gd name="T8" fmla="*/ 1146 w 1146"/>
                <a:gd name="T9" fmla="*/ 3 h 996"/>
              </a:gdLst>
              <a:ahLst/>
              <a:cxnLst>
                <a:cxn ang="0">
                  <a:pos x="T0" y="T1"/>
                </a:cxn>
                <a:cxn ang="0">
                  <a:pos x="T2" y="T3"/>
                </a:cxn>
                <a:cxn ang="0">
                  <a:pos x="T4" y="T5"/>
                </a:cxn>
                <a:cxn ang="0">
                  <a:pos x="T6" y="T7"/>
                </a:cxn>
                <a:cxn ang="0">
                  <a:pos x="T8" y="T9"/>
                </a:cxn>
              </a:cxnLst>
              <a:rect l="0" t="0" r="r" b="b"/>
              <a:pathLst>
                <a:path w="1146" h="996">
                  <a:moveTo>
                    <a:pt x="1146" y="3"/>
                  </a:moveTo>
                  <a:lnTo>
                    <a:pt x="4" y="996"/>
                  </a:lnTo>
                  <a:lnTo>
                    <a:pt x="0" y="992"/>
                  </a:lnTo>
                  <a:lnTo>
                    <a:pt x="1142" y="0"/>
                  </a:lnTo>
                  <a:lnTo>
                    <a:pt x="1146"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6">
              <a:extLst>
                <a:ext uri="{FF2B5EF4-FFF2-40B4-BE49-F238E27FC236}">
                  <a16:creationId xmlns:a16="http://schemas.microsoft.com/office/drawing/2014/main" id="{8A97E344-7D44-418A-9A3F-EF358AE34CFD}"/>
                </a:ext>
              </a:extLst>
            </p:cNvPr>
            <p:cNvSpPr>
              <a:spLocks/>
            </p:cNvSpPr>
            <p:nvPr/>
          </p:nvSpPr>
          <p:spPr bwMode="auto">
            <a:xfrm>
              <a:off x="6808788" y="1943100"/>
              <a:ext cx="1819275" cy="1581150"/>
            </a:xfrm>
            <a:custGeom>
              <a:avLst/>
              <a:gdLst>
                <a:gd name="T0" fmla="*/ 1146 w 1146"/>
                <a:gd name="T1" fmla="*/ 4 h 996"/>
                <a:gd name="T2" fmla="*/ 4 w 1146"/>
                <a:gd name="T3" fmla="*/ 996 h 996"/>
                <a:gd name="T4" fmla="*/ 0 w 1146"/>
                <a:gd name="T5" fmla="*/ 993 h 996"/>
                <a:gd name="T6" fmla="*/ 1142 w 1146"/>
                <a:gd name="T7" fmla="*/ 0 h 996"/>
                <a:gd name="T8" fmla="*/ 1146 w 1146"/>
                <a:gd name="T9" fmla="*/ 4 h 996"/>
              </a:gdLst>
              <a:ahLst/>
              <a:cxnLst>
                <a:cxn ang="0">
                  <a:pos x="T0" y="T1"/>
                </a:cxn>
                <a:cxn ang="0">
                  <a:pos x="T2" y="T3"/>
                </a:cxn>
                <a:cxn ang="0">
                  <a:pos x="T4" y="T5"/>
                </a:cxn>
                <a:cxn ang="0">
                  <a:pos x="T6" y="T7"/>
                </a:cxn>
                <a:cxn ang="0">
                  <a:pos x="T8" y="T9"/>
                </a:cxn>
              </a:cxnLst>
              <a:rect l="0" t="0" r="r" b="b"/>
              <a:pathLst>
                <a:path w="1146" h="996">
                  <a:moveTo>
                    <a:pt x="1146" y="4"/>
                  </a:moveTo>
                  <a:lnTo>
                    <a:pt x="4" y="996"/>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
              <a:extLst>
                <a:ext uri="{FF2B5EF4-FFF2-40B4-BE49-F238E27FC236}">
                  <a16:creationId xmlns:a16="http://schemas.microsoft.com/office/drawing/2014/main" id="{B4E58767-DAAC-4556-B4CB-E9502600EFE3}"/>
                </a:ext>
              </a:extLst>
            </p:cNvPr>
            <p:cNvSpPr>
              <a:spLocks/>
            </p:cNvSpPr>
            <p:nvPr/>
          </p:nvSpPr>
          <p:spPr bwMode="auto">
            <a:xfrm>
              <a:off x="6935788" y="2089150"/>
              <a:ext cx="1819275" cy="1582738"/>
            </a:xfrm>
            <a:custGeom>
              <a:avLst/>
              <a:gdLst>
                <a:gd name="T0" fmla="*/ 1146 w 1146"/>
                <a:gd name="T1" fmla="*/ 4 h 997"/>
                <a:gd name="T2" fmla="*/ 4 w 1146"/>
                <a:gd name="T3" fmla="*/ 997 h 997"/>
                <a:gd name="T4" fmla="*/ 0 w 1146"/>
                <a:gd name="T5" fmla="*/ 993 h 997"/>
                <a:gd name="T6" fmla="*/ 1142 w 1146"/>
                <a:gd name="T7" fmla="*/ 0 h 997"/>
                <a:gd name="T8" fmla="*/ 1146 w 1146"/>
                <a:gd name="T9" fmla="*/ 4 h 997"/>
              </a:gdLst>
              <a:ahLst/>
              <a:cxnLst>
                <a:cxn ang="0">
                  <a:pos x="T0" y="T1"/>
                </a:cxn>
                <a:cxn ang="0">
                  <a:pos x="T2" y="T3"/>
                </a:cxn>
                <a:cxn ang="0">
                  <a:pos x="T4" y="T5"/>
                </a:cxn>
                <a:cxn ang="0">
                  <a:pos x="T6" y="T7"/>
                </a:cxn>
                <a:cxn ang="0">
                  <a:pos x="T8" y="T9"/>
                </a:cxn>
              </a:cxnLst>
              <a:rect l="0" t="0" r="r" b="b"/>
              <a:pathLst>
                <a:path w="1146" h="997">
                  <a:moveTo>
                    <a:pt x="1146" y="4"/>
                  </a:moveTo>
                  <a:lnTo>
                    <a:pt x="4" y="997"/>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296CB66B-61E7-4CA1-974D-7D9AE8B0F62F}"/>
                </a:ext>
              </a:extLst>
            </p:cNvPr>
            <p:cNvSpPr>
              <a:spLocks/>
            </p:cNvSpPr>
            <p:nvPr/>
          </p:nvSpPr>
          <p:spPr bwMode="auto">
            <a:xfrm>
              <a:off x="7053263" y="22240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3F49FB51-0440-4E30-971D-DE8E172A6C99}"/>
                </a:ext>
              </a:extLst>
            </p:cNvPr>
            <p:cNvSpPr>
              <a:spLocks/>
            </p:cNvSpPr>
            <p:nvPr/>
          </p:nvSpPr>
          <p:spPr bwMode="auto">
            <a:xfrm>
              <a:off x="7169150" y="2357438"/>
              <a:ext cx="1817688" cy="1581150"/>
            </a:xfrm>
            <a:custGeom>
              <a:avLst/>
              <a:gdLst>
                <a:gd name="T0" fmla="*/ 1145 w 1145"/>
                <a:gd name="T1" fmla="*/ 4 h 996"/>
                <a:gd name="T2" fmla="*/ 3 w 1145"/>
                <a:gd name="T3" fmla="*/ 996 h 996"/>
                <a:gd name="T4" fmla="*/ 0 w 1145"/>
                <a:gd name="T5" fmla="*/ 992 h 996"/>
                <a:gd name="T6" fmla="*/ 1142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3" y="996"/>
                  </a:lnTo>
                  <a:lnTo>
                    <a:pt x="0" y="992"/>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EB105448-C926-4990-915F-82E23EB530D7}"/>
                </a:ext>
              </a:extLst>
            </p:cNvPr>
            <p:cNvSpPr>
              <a:spLocks/>
            </p:cNvSpPr>
            <p:nvPr/>
          </p:nvSpPr>
          <p:spPr bwMode="auto">
            <a:xfrm>
              <a:off x="7296150" y="25034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C048C9D4-1453-40FF-A730-AE130E34170B}"/>
                </a:ext>
              </a:extLst>
            </p:cNvPr>
            <p:cNvSpPr>
              <a:spLocks/>
            </p:cNvSpPr>
            <p:nvPr/>
          </p:nvSpPr>
          <p:spPr bwMode="auto">
            <a:xfrm>
              <a:off x="7427913" y="26558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74A82DF6-B1AF-4CCF-A5A7-4C52236FFAD5}"/>
                </a:ext>
              </a:extLst>
            </p:cNvPr>
            <p:cNvSpPr>
              <a:spLocks/>
            </p:cNvSpPr>
            <p:nvPr/>
          </p:nvSpPr>
          <p:spPr bwMode="auto">
            <a:xfrm>
              <a:off x="7554913" y="28019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0D03282C-7287-4383-8210-FED13BF77A92}"/>
                </a:ext>
              </a:extLst>
            </p:cNvPr>
            <p:cNvSpPr>
              <a:spLocks/>
            </p:cNvSpPr>
            <p:nvPr/>
          </p:nvSpPr>
          <p:spPr bwMode="auto">
            <a:xfrm>
              <a:off x="7677150" y="29416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1E212376-E7B1-436E-80DA-7DAE03D66A2F}"/>
                </a:ext>
              </a:extLst>
            </p:cNvPr>
            <p:cNvSpPr>
              <a:spLocks/>
            </p:cNvSpPr>
            <p:nvPr/>
          </p:nvSpPr>
          <p:spPr bwMode="auto">
            <a:xfrm>
              <a:off x="7804150" y="3086100"/>
              <a:ext cx="1817688" cy="1582738"/>
            </a:xfrm>
            <a:custGeom>
              <a:avLst/>
              <a:gdLst>
                <a:gd name="T0" fmla="*/ 1145 w 1145"/>
                <a:gd name="T1" fmla="*/ 4 h 997"/>
                <a:gd name="T2" fmla="*/ 3 w 1145"/>
                <a:gd name="T3" fmla="*/ 997 h 997"/>
                <a:gd name="T4" fmla="*/ 0 w 1145"/>
                <a:gd name="T5" fmla="*/ 994 h 997"/>
                <a:gd name="T6" fmla="*/ 1142 w 1145"/>
                <a:gd name="T7" fmla="*/ 0 h 997"/>
                <a:gd name="T8" fmla="*/ 1145 w 1145"/>
                <a:gd name="T9" fmla="*/ 4 h 997"/>
              </a:gdLst>
              <a:ahLst/>
              <a:cxnLst>
                <a:cxn ang="0">
                  <a:pos x="T0" y="T1"/>
                </a:cxn>
                <a:cxn ang="0">
                  <a:pos x="T2" y="T3"/>
                </a:cxn>
                <a:cxn ang="0">
                  <a:pos x="T4" y="T5"/>
                </a:cxn>
                <a:cxn ang="0">
                  <a:pos x="T6" y="T7"/>
                </a:cxn>
                <a:cxn ang="0">
                  <a:pos x="T8" y="T9"/>
                </a:cxn>
              </a:cxnLst>
              <a:rect l="0" t="0" r="r" b="b"/>
              <a:pathLst>
                <a:path w="1145" h="997">
                  <a:moveTo>
                    <a:pt x="1145" y="4"/>
                  </a:moveTo>
                  <a:lnTo>
                    <a:pt x="3" y="997"/>
                  </a:lnTo>
                  <a:lnTo>
                    <a:pt x="0" y="994"/>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85">
              <a:extLst>
                <a:ext uri="{FF2B5EF4-FFF2-40B4-BE49-F238E27FC236}">
                  <a16:creationId xmlns:a16="http://schemas.microsoft.com/office/drawing/2014/main" id="{85B95770-FA23-4892-8102-1FF2391C6C81}"/>
                </a:ext>
              </a:extLst>
            </p:cNvPr>
            <p:cNvSpPr>
              <a:spLocks/>
            </p:cNvSpPr>
            <p:nvPr/>
          </p:nvSpPr>
          <p:spPr bwMode="auto">
            <a:xfrm>
              <a:off x="7931150" y="3236913"/>
              <a:ext cx="1811338" cy="1577975"/>
            </a:xfrm>
            <a:custGeom>
              <a:avLst/>
              <a:gdLst>
                <a:gd name="T0" fmla="*/ 2113 w 2113"/>
                <a:gd name="T1" fmla="*/ 8 h 1840"/>
                <a:gd name="T2" fmla="*/ 6 w 2113"/>
                <a:gd name="T3" fmla="*/ 1840 h 1840"/>
                <a:gd name="T4" fmla="*/ 0 w 2113"/>
                <a:gd name="T5" fmla="*/ 1833 h 1840"/>
                <a:gd name="T6" fmla="*/ 2109 w 2113"/>
                <a:gd name="T7" fmla="*/ 0 h 1840"/>
                <a:gd name="T8" fmla="*/ 2113 w 2113"/>
                <a:gd name="T9" fmla="*/ 8 h 1840"/>
              </a:gdLst>
              <a:ahLst/>
              <a:cxnLst>
                <a:cxn ang="0">
                  <a:pos x="T0" y="T1"/>
                </a:cxn>
                <a:cxn ang="0">
                  <a:pos x="T2" y="T3"/>
                </a:cxn>
                <a:cxn ang="0">
                  <a:pos x="T4" y="T5"/>
                </a:cxn>
                <a:cxn ang="0">
                  <a:pos x="T6" y="T7"/>
                </a:cxn>
                <a:cxn ang="0">
                  <a:pos x="T8" y="T9"/>
                </a:cxn>
              </a:cxnLst>
              <a:rect l="0" t="0" r="r" b="b"/>
              <a:pathLst>
                <a:path w="2113" h="1840">
                  <a:moveTo>
                    <a:pt x="2113" y="8"/>
                  </a:moveTo>
                  <a:cubicBezTo>
                    <a:pt x="6" y="1840"/>
                    <a:pt x="6" y="1840"/>
                    <a:pt x="6" y="1840"/>
                  </a:cubicBezTo>
                  <a:cubicBezTo>
                    <a:pt x="0" y="1833"/>
                    <a:pt x="0" y="1833"/>
                    <a:pt x="0" y="1833"/>
                  </a:cubicBezTo>
                  <a:cubicBezTo>
                    <a:pt x="2109" y="0"/>
                    <a:pt x="2109" y="0"/>
                    <a:pt x="2109" y="0"/>
                  </a:cubicBezTo>
                  <a:cubicBezTo>
                    <a:pt x="2110" y="3"/>
                    <a:pt x="2112" y="6"/>
                    <a:pt x="2113" y="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6">
              <a:extLst>
                <a:ext uri="{FF2B5EF4-FFF2-40B4-BE49-F238E27FC236}">
                  <a16:creationId xmlns:a16="http://schemas.microsoft.com/office/drawing/2014/main" id="{D9956E13-C68D-4B98-9743-9F6A2014E8B1}"/>
                </a:ext>
              </a:extLst>
            </p:cNvPr>
            <p:cNvSpPr>
              <a:spLocks/>
            </p:cNvSpPr>
            <p:nvPr/>
          </p:nvSpPr>
          <p:spPr bwMode="auto">
            <a:xfrm>
              <a:off x="365125" y="420688"/>
              <a:ext cx="3394075" cy="3422650"/>
            </a:xfrm>
            <a:custGeom>
              <a:avLst/>
              <a:gdLst>
                <a:gd name="T0" fmla="*/ 1114 w 2138"/>
                <a:gd name="T1" fmla="*/ 0 h 2156"/>
                <a:gd name="T2" fmla="*/ 2138 w 2138"/>
                <a:gd name="T3" fmla="*/ 936 h 2156"/>
                <a:gd name="T4" fmla="*/ 1023 w 2138"/>
                <a:gd name="T5" fmla="*/ 2156 h 2156"/>
                <a:gd name="T6" fmla="*/ 0 w 2138"/>
                <a:gd name="T7" fmla="*/ 1220 h 2156"/>
                <a:gd name="T8" fmla="*/ 1114 w 2138"/>
                <a:gd name="T9" fmla="*/ 0 h 2156"/>
              </a:gdLst>
              <a:ahLst/>
              <a:cxnLst>
                <a:cxn ang="0">
                  <a:pos x="T0" y="T1"/>
                </a:cxn>
                <a:cxn ang="0">
                  <a:pos x="T2" y="T3"/>
                </a:cxn>
                <a:cxn ang="0">
                  <a:pos x="T4" y="T5"/>
                </a:cxn>
                <a:cxn ang="0">
                  <a:pos x="T6" y="T7"/>
                </a:cxn>
                <a:cxn ang="0">
                  <a:pos x="T8" y="T9"/>
                </a:cxn>
              </a:cxnLst>
              <a:rect l="0" t="0" r="r" b="b"/>
              <a:pathLst>
                <a:path w="2138" h="2156">
                  <a:moveTo>
                    <a:pt x="1114" y="0"/>
                  </a:moveTo>
                  <a:lnTo>
                    <a:pt x="2138" y="936"/>
                  </a:lnTo>
                  <a:lnTo>
                    <a:pt x="1023" y="2156"/>
                  </a:lnTo>
                  <a:lnTo>
                    <a:pt x="0" y="1220"/>
                  </a:lnTo>
                  <a:lnTo>
                    <a:pt x="1114" y="0"/>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87">
              <a:extLst>
                <a:ext uri="{FF2B5EF4-FFF2-40B4-BE49-F238E27FC236}">
                  <a16:creationId xmlns:a16="http://schemas.microsoft.com/office/drawing/2014/main" id="{F694CADD-27A8-4D5F-BAF7-943AFACA12C6}"/>
                </a:ext>
              </a:extLst>
            </p:cNvPr>
            <p:cNvSpPr>
              <a:spLocks/>
            </p:cNvSpPr>
            <p:nvPr/>
          </p:nvSpPr>
          <p:spPr bwMode="auto">
            <a:xfrm>
              <a:off x="11822113" y="3962400"/>
              <a:ext cx="3275013" cy="3054350"/>
            </a:xfrm>
            <a:custGeom>
              <a:avLst/>
              <a:gdLst>
                <a:gd name="T0" fmla="*/ 544 w 2063"/>
                <a:gd name="T1" fmla="*/ 1924 h 1924"/>
                <a:gd name="T2" fmla="*/ 0 w 2063"/>
                <a:gd name="T3" fmla="*/ 647 h 1924"/>
                <a:gd name="T4" fmla="*/ 1520 w 2063"/>
                <a:gd name="T5" fmla="*/ 0 h 1924"/>
                <a:gd name="T6" fmla="*/ 2063 w 2063"/>
                <a:gd name="T7" fmla="*/ 1277 h 1924"/>
                <a:gd name="T8" fmla="*/ 544 w 2063"/>
                <a:gd name="T9" fmla="*/ 1924 h 1924"/>
              </a:gdLst>
              <a:ahLst/>
              <a:cxnLst>
                <a:cxn ang="0">
                  <a:pos x="T0" y="T1"/>
                </a:cxn>
                <a:cxn ang="0">
                  <a:pos x="T2" y="T3"/>
                </a:cxn>
                <a:cxn ang="0">
                  <a:pos x="T4" y="T5"/>
                </a:cxn>
                <a:cxn ang="0">
                  <a:pos x="T6" y="T7"/>
                </a:cxn>
                <a:cxn ang="0">
                  <a:pos x="T8" y="T9"/>
                </a:cxn>
              </a:cxnLst>
              <a:rect l="0" t="0" r="r" b="b"/>
              <a:pathLst>
                <a:path w="2063" h="1924">
                  <a:moveTo>
                    <a:pt x="544" y="1924"/>
                  </a:moveTo>
                  <a:lnTo>
                    <a:pt x="0" y="647"/>
                  </a:lnTo>
                  <a:lnTo>
                    <a:pt x="1520" y="0"/>
                  </a:lnTo>
                  <a:lnTo>
                    <a:pt x="2063" y="1277"/>
                  </a:lnTo>
                  <a:lnTo>
                    <a:pt x="544" y="1924"/>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88">
              <a:extLst>
                <a:ext uri="{FF2B5EF4-FFF2-40B4-BE49-F238E27FC236}">
                  <a16:creationId xmlns:a16="http://schemas.microsoft.com/office/drawing/2014/main" id="{B237EA37-0138-41CF-803D-51C5616A8D67}"/>
                </a:ext>
              </a:extLst>
            </p:cNvPr>
            <p:cNvSpPr>
              <a:spLocks/>
            </p:cNvSpPr>
            <p:nvPr/>
          </p:nvSpPr>
          <p:spPr bwMode="auto">
            <a:xfrm>
              <a:off x="3041650" y="781050"/>
              <a:ext cx="463550" cy="1554163"/>
            </a:xfrm>
            <a:custGeom>
              <a:avLst/>
              <a:gdLst>
                <a:gd name="T0" fmla="*/ 310 w 541"/>
                <a:gd name="T1" fmla="*/ 4 h 1813"/>
                <a:gd name="T2" fmla="*/ 2 w 541"/>
                <a:gd name="T3" fmla="*/ 1755 h 1813"/>
                <a:gd name="T4" fmla="*/ 30 w 541"/>
                <a:gd name="T5" fmla="*/ 1780 h 1813"/>
                <a:gd name="T6" fmla="*/ 198 w 541"/>
                <a:gd name="T7" fmla="*/ 1810 h 1813"/>
                <a:gd name="T8" fmla="*/ 233 w 541"/>
                <a:gd name="T9" fmla="*/ 1796 h 1813"/>
                <a:gd name="T10" fmla="*/ 541 w 541"/>
                <a:gd name="T11" fmla="*/ 45 h 1813"/>
                <a:gd name="T12" fmla="*/ 540 w 541"/>
                <a:gd name="T13" fmla="*/ 40 h 1813"/>
                <a:gd name="T14" fmla="*/ 311 w 541"/>
                <a:gd name="T15" fmla="*/ 0 h 1813"/>
                <a:gd name="T16" fmla="*/ 310 w 541"/>
                <a:gd name="T17" fmla="*/ 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13">
                  <a:moveTo>
                    <a:pt x="310" y="4"/>
                  </a:moveTo>
                  <a:cubicBezTo>
                    <a:pt x="2" y="1755"/>
                    <a:pt x="2" y="1755"/>
                    <a:pt x="2" y="1755"/>
                  </a:cubicBezTo>
                  <a:cubicBezTo>
                    <a:pt x="0" y="1766"/>
                    <a:pt x="13" y="1777"/>
                    <a:pt x="30" y="1780"/>
                  </a:cubicBezTo>
                  <a:cubicBezTo>
                    <a:pt x="198" y="1810"/>
                    <a:pt x="198" y="1810"/>
                    <a:pt x="198" y="1810"/>
                  </a:cubicBezTo>
                  <a:cubicBezTo>
                    <a:pt x="216" y="1813"/>
                    <a:pt x="231" y="1807"/>
                    <a:pt x="233" y="1796"/>
                  </a:cubicBezTo>
                  <a:cubicBezTo>
                    <a:pt x="541" y="45"/>
                    <a:pt x="541" y="45"/>
                    <a:pt x="541" y="45"/>
                  </a:cubicBezTo>
                  <a:cubicBezTo>
                    <a:pt x="541" y="43"/>
                    <a:pt x="541" y="42"/>
                    <a:pt x="540" y="40"/>
                  </a:cubicBezTo>
                  <a:cubicBezTo>
                    <a:pt x="311" y="0"/>
                    <a:pt x="311" y="0"/>
                    <a:pt x="311" y="0"/>
                  </a:cubicBezTo>
                  <a:cubicBezTo>
                    <a:pt x="311" y="1"/>
                    <a:pt x="310" y="3"/>
                    <a:pt x="310" y="4"/>
                  </a:cubicBezTo>
                  <a:close/>
                </a:path>
              </a:pathLst>
            </a:custGeom>
            <a:solidFill>
              <a:srgbClr val="F4BA2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89">
              <a:extLst>
                <a:ext uri="{FF2B5EF4-FFF2-40B4-BE49-F238E27FC236}">
                  <a16:creationId xmlns:a16="http://schemas.microsoft.com/office/drawing/2014/main" id="{05D829A6-4EC3-4EB5-B5AD-2958B4AB3C47}"/>
                </a:ext>
              </a:extLst>
            </p:cNvPr>
            <p:cNvSpPr>
              <a:spLocks/>
            </p:cNvSpPr>
            <p:nvPr/>
          </p:nvSpPr>
          <p:spPr bwMode="auto">
            <a:xfrm>
              <a:off x="3154363" y="804863"/>
              <a:ext cx="350838" cy="1530350"/>
            </a:xfrm>
            <a:custGeom>
              <a:avLst/>
              <a:gdLst>
                <a:gd name="T0" fmla="*/ 0 w 411"/>
                <a:gd name="T1" fmla="*/ 1770 h 1785"/>
                <a:gd name="T2" fmla="*/ 68 w 411"/>
                <a:gd name="T3" fmla="*/ 1782 h 1785"/>
                <a:gd name="T4" fmla="*/ 103 w 411"/>
                <a:gd name="T5" fmla="*/ 1768 h 1785"/>
                <a:gd name="T6" fmla="*/ 411 w 411"/>
                <a:gd name="T7" fmla="*/ 17 h 1785"/>
                <a:gd name="T8" fmla="*/ 410 w 411"/>
                <a:gd name="T9" fmla="*/ 12 h 1785"/>
                <a:gd name="T10" fmla="*/ 342 w 411"/>
                <a:gd name="T11" fmla="*/ 0 h 1785"/>
                <a:gd name="T12" fmla="*/ 343 w 411"/>
                <a:gd name="T13" fmla="*/ 3 h 1785"/>
                <a:gd name="T14" fmla="*/ 342 w 411"/>
                <a:gd name="T15" fmla="*/ 5 h 1785"/>
                <a:gd name="T16" fmla="*/ 35 w 411"/>
                <a:gd name="T17" fmla="*/ 1756 h 1785"/>
                <a:gd name="T18" fmla="*/ 0 w 411"/>
                <a:gd name="T19" fmla="*/ 177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785">
                  <a:moveTo>
                    <a:pt x="0" y="1770"/>
                  </a:moveTo>
                  <a:cubicBezTo>
                    <a:pt x="68" y="1782"/>
                    <a:pt x="68" y="1782"/>
                    <a:pt x="68" y="1782"/>
                  </a:cubicBezTo>
                  <a:cubicBezTo>
                    <a:pt x="86" y="1785"/>
                    <a:pt x="101" y="1779"/>
                    <a:pt x="103" y="1768"/>
                  </a:cubicBezTo>
                  <a:cubicBezTo>
                    <a:pt x="411" y="17"/>
                    <a:pt x="411" y="17"/>
                    <a:pt x="411" y="17"/>
                  </a:cubicBezTo>
                  <a:cubicBezTo>
                    <a:pt x="411" y="15"/>
                    <a:pt x="411" y="14"/>
                    <a:pt x="410" y="12"/>
                  </a:cubicBezTo>
                  <a:cubicBezTo>
                    <a:pt x="342" y="0"/>
                    <a:pt x="342" y="0"/>
                    <a:pt x="342" y="0"/>
                  </a:cubicBezTo>
                  <a:cubicBezTo>
                    <a:pt x="343" y="1"/>
                    <a:pt x="343" y="2"/>
                    <a:pt x="343" y="3"/>
                  </a:cubicBezTo>
                  <a:cubicBezTo>
                    <a:pt x="343" y="4"/>
                    <a:pt x="342" y="4"/>
                    <a:pt x="342" y="5"/>
                  </a:cubicBezTo>
                  <a:cubicBezTo>
                    <a:pt x="35" y="1756"/>
                    <a:pt x="35" y="1756"/>
                    <a:pt x="35" y="1756"/>
                  </a:cubicBezTo>
                  <a:cubicBezTo>
                    <a:pt x="33" y="1767"/>
                    <a:pt x="17" y="1773"/>
                    <a:pt x="0" y="1770"/>
                  </a:cubicBezTo>
                  <a:close/>
                </a:path>
              </a:pathLst>
            </a:custGeom>
            <a:solidFill>
              <a:srgbClr val="FFDB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0">
              <a:extLst>
                <a:ext uri="{FF2B5EF4-FFF2-40B4-BE49-F238E27FC236}">
                  <a16:creationId xmlns:a16="http://schemas.microsoft.com/office/drawing/2014/main" id="{A30A101A-3CB0-4475-A948-F75A136619D8}"/>
                </a:ext>
              </a:extLst>
            </p:cNvPr>
            <p:cNvSpPr>
              <a:spLocks/>
            </p:cNvSpPr>
            <p:nvPr/>
          </p:nvSpPr>
          <p:spPr bwMode="auto">
            <a:xfrm>
              <a:off x="3113088" y="792163"/>
              <a:ext cx="334963" cy="1533525"/>
            </a:xfrm>
            <a:custGeom>
              <a:avLst/>
              <a:gdLst>
                <a:gd name="T0" fmla="*/ 309 w 391"/>
                <a:gd name="T1" fmla="*/ 4 h 1789"/>
                <a:gd name="T2" fmla="*/ 2 w 391"/>
                <a:gd name="T3" fmla="*/ 1756 h 1789"/>
                <a:gd name="T4" fmla="*/ 9 w 391"/>
                <a:gd name="T5" fmla="*/ 1777 h 1789"/>
                <a:gd name="T6" fmla="*/ 68 w 391"/>
                <a:gd name="T7" fmla="*/ 1788 h 1789"/>
                <a:gd name="T8" fmla="*/ 83 w 391"/>
                <a:gd name="T9" fmla="*/ 1770 h 1789"/>
                <a:gd name="T10" fmla="*/ 390 w 391"/>
                <a:gd name="T11" fmla="*/ 19 h 1789"/>
                <a:gd name="T12" fmla="*/ 391 w 391"/>
                <a:gd name="T13" fmla="*/ 17 h 1789"/>
                <a:gd name="T14" fmla="*/ 391 w 391"/>
                <a:gd name="T15" fmla="*/ 14 h 1789"/>
                <a:gd name="T16" fmla="*/ 310 w 391"/>
                <a:gd name="T17" fmla="*/ 0 h 1789"/>
                <a:gd name="T18" fmla="*/ 309 w 391"/>
                <a:gd name="T19" fmla="*/ 4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789">
                  <a:moveTo>
                    <a:pt x="309" y="4"/>
                  </a:moveTo>
                  <a:cubicBezTo>
                    <a:pt x="2" y="1756"/>
                    <a:pt x="2" y="1756"/>
                    <a:pt x="2" y="1756"/>
                  </a:cubicBezTo>
                  <a:cubicBezTo>
                    <a:pt x="0" y="1767"/>
                    <a:pt x="3" y="1776"/>
                    <a:pt x="9" y="1777"/>
                  </a:cubicBezTo>
                  <a:cubicBezTo>
                    <a:pt x="68" y="1788"/>
                    <a:pt x="68" y="1788"/>
                    <a:pt x="68" y="1788"/>
                  </a:cubicBezTo>
                  <a:cubicBezTo>
                    <a:pt x="74" y="1789"/>
                    <a:pt x="81" y="1781"/>
                    <a:pt x="83" y="1770"/>
                  </a:cubicBezTo>
                  <a:cubicBezTo>
                    <a:pt x="390" y="19"/>
                    <a:pt x="390" y="19"/>
                    <a:pt x="390" y="19"/>
                  </a:cubicBezTo>
                  <a:cubicBezTo>
                    <a:pt x="390" y="18"/>
                    <a:pt x="391" y="18"/>
                    <a:pt x="391" y="17"/>
                  </a:cubicBezTo>
                  <a:cubicBezTo>
                    <a:pt x="391" y="16"/>
                    <a:pt x="391" y="15"/>
                    <a:pt x="391" y="14"/>
                  </a:cubicBezTo>
                  <a:cubicBezTo>
                    <a:pt x="310" y="0"/>
                    <a:pt x="310" y="0"/>
                    <a:pt x="310" y="0"/>
                  </a:cubicBezTo>
                  <a:cubicBezTo>
                    <a:pt x="310" y="1"/>
                    <a:pt x="309" y="3"/>
                    <a:pt x="309" y="4"/>
                  </a:cubicBezTo>
                  <a:close/>
                </a:path>
              </a:pathLst>
            </a:custGeom>
            <a:solidFill>
              <a:srgbClr val="FFCC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91">
              <a:extLst>
                <a:ext uri="{FF2B5EF4-FFF2-40B4-BE49-F238E27FC236}">
                  <a16:creationId xmlns:a16="http://schemas.microsoft.com/office/drawing/2014/main" id="{615C41DD-A766-4FE1-A2C5-6B31325B0E14}"/>
                </a:ext>
              </a:extLst>
            </p:cNvPr>
            <p:cNvSpPr>
              <a:spLocks/>
            </p:cNvSpPr>
            <p:nvPr/>
          </p:nvSpPr>
          <p:spPr bwMode="auto">
            <a:xfrm>
              <a:off x="3308350" y="469900"/>
              <a:ext cx="196850" cy="344488"/>
            </a:xfrm>
            <a:custGeom>
              <a:avLst/>
              <a:gdLst>
                <a:gd name="T0" fmla="*/ 230 w 230"/>
                <a:gd name="T1" fmla="*/ 402 h 402"/>
                <a:gd name="T2" fmla="*/ 181 w 230"/>
                <a:gd name="T3" fmla="*/ 3 h 402"/>
                <a:gd name="T4" fmla="*/ 0 w 230"/>
                <a:gd name="T5" fmla="*/ 362 h 402"/>
                <a:gd name="T6" fmla="*/ 230 w 230"/>
                <a:gd name="T7" fmla="*/ 402 h 402"/>
              </a:gdLst>
              <a:ahLst/>
              <a:cxnLst>
                <a:cxn ang="0">
                  <a:pos x="T0" y="T1"/>
                </a:cxn>
                <a:cxn ang="0">
                  <a:pos x="T2" y="T3"/>
                </a:cxn>
                <a:cxn ang="0">
                  <a:pos x="T4" y="T5"/>
                </a:cxn>
                <a:cxn ang="0">
                  <a:pos x="T6" y="T7"/>
                </a:cxn>
              </a:cxnLst>
              <a:rect l="0" t="0" r="r" b="b"/>
              <a:pathLst>
                <a:path w="230" h="402">
                  <a:moveTo>
                    <a:pt x="230" y="402"/>
                  </a:moveTo>
                  <a:cubicBezTo>
                    <a:pt x="230" y="402"/>
                    <a:pt x="195" y="6"/>
                    <a:pt x="181" y="3"/>
                  </a:cubicBezTo>
                  <a:cubicBezTo>
                    <a:pt x="168" y="0"/>
                    <a:pt x="0" y="362"/>
                    <a:pt x="0" y="362"/>
                  </a:cubicBezTo>
                  <a:lnTo>
                    <a:pt x="230" y="402"/>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92">
              <a:extLst>
                <a:ext uri="{FF2B5EF4-FFF2-40B4-BE49-F238E27FC236}">
                  <a16:creationId xmlns:a16="http://schemas.microsoft.com/office/drawing/2014/main" id="{D65159B1-450F-4D4C-9B53-F9E6FC7A8F79}"/>
                </a:ext>
              </a:extLst>
            </p:cNvPr>
            <p:cNvSpPr>
              <a:spLocks/>
            </p:cNvSpPr>
            <p:nvPr/>
          </p:nvSpPr>
          <p:spPr bwMode="auto">
            <a:xfrm>
              <a:off x="3406775" y="469900"/>
              <a:ext cx="76200" cy="120650"/>
            </a:xfrm>
            <a:custGeom>
              <a:avLst/>
              <a:gdLst>
                <a:gd name="T0" fmla="*/ 90 w 90"/>
                <a:gd name="T1" fmla="*/ 140 h 140"/>
                <a:gd name="T2" fmla="*/ 68 w 90"/>
                <a:gd name="T3" fmla="*/ 0 h 140"/>
                <a:gd name="T4" fmla="*/ 0 w 90"/>
                <a:gd name="T5" fmla="*/ 124 h 140"/>
                <a:gd name="T6" fmla="*/ 90 w 90"/>
                <a:gd name="T7" fmla="*/ 140 h 140"/>
              </a:gdLst>
              <a:ahLst/>
              <a:cxnLst>
                <a:cxn ang="0">
                  <a:pos x="T0" y="T1"/>
                </a:cxn>
                <a:cxn ang="0">
                  <a:pos x="T2" y="T3"/>
                </a:cxn>
                <a:cxn ang="0">
                  <a:pos x="T4" y="T5"/>
                </a:cxn>
                <a:cxn ang="0">
                  <a:pos x="T6" y="T7"/>
                </a:cxn>
              </a:cxnLst>
              <a:rect l="0" t="0" r="r" b="b"/>
              <a:pathLst>
                <a:path w="90" h="140">
                  <a:moveTo>
                    <a:pt x="90" y="140"/>
                  </a:moveTo>
                  <a:cubicBezTo>
                    <a:pt x="90" y="140"/>
                    <a:pt x="75" y="0"/>
                    <a:pt x="68" y="0"/>
                  </a:cubicBezTo>
                  <a:cubicBezTo>
                    <a:pt x="60" y="0"/>
                    <a:pt x="0" y="124"/>
                    <a:pt x="0" y="124"/>
                  </a:cubicBezTo>
                  <a:lnTo>
                    <a:pt x="90" y="140"/>
                  </a:ln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93">
              <a:extLst>
                <a:ext uri="{FF2B5EF4-FFF2-40B4-BE49-F238E27FC236}">
                  <a16:creationId xmlns:a16="http://schemas.microsoft.com/office/drawing/2014/main" id="{B8EEA056-FA07-45CF-8CF9-1EE8E2BA3887}"/>
                </a:ext>
              </a:extLst>
            </p:cNvPr>
            <p:cNvSpPr>
              <a:spLocks/>
            </p:cNvSpPr>
            <p:nvPr/>
          </p:nvSpPr>
          <p:spPr bwMode="auto">
            <a:xfrm>
              <a:off x="8455025" y="5943600"/>
              <a:ext cx="2789238" cy="2543175"/>
            </a:xfrm>
            <a:custGeom>
              <a:avLst/>
              <a:gdLst>
                <a:gd name="T0" fmla="*/ 1078 w 3253"/>
                <a:gd name="T1" fmla="*/ 57 h 2966"/>
                <a:gd name="T2" fmla="*/ 765 w 3253"/>
                <a:gd name="T3" fmla="*/ 164 h 2966"/>
                <a:gd name="T4" fmla="*/ 56 w 3253"/>
                <a:gd name="T5" fmla="*/ 1614 h 2966"/>
                <a:gd name="T6" fmla="*/ 164 w 3253"/>
                <a:gd name="T7" fmla="*/ 1927 h 2966"/>
                <a:gd name="T8" fmla="*/ 2175 w 3253"/>
                <a:gd name="T9" fmla="*/ 2910 h 2966"/>
                <a:gd name="T10" fmla="*/ 2488 w 3253"/>
                <a:gd name="T11" fmla="*/ 2802 h 2966"/>
                <a:gd name="T12" fmla="*/ 3196 w 3253"/>
                <a:gd name="T13" fmla="*/ 1353 h 2966"/>
                <a:gd name="T14" fmla="*/ 3089 w 3253"/>
                <a:gd name="T15" fmla="*/ 1040 h 2966"/>
                <a:gd name="T16" fmla="*/ 1078 w 3253"/>
                <a:gd name="T17" fmla="*/ 57 h 2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3" h="2966">
                  <a:moveTo>
                    <a:pt x="1078" y="57"/>
                  </a:moveTo>
                  <a:cubicBezTo>
                    <a:pt x="962" y="0"/>
                    <a:pt x="821" y="49"/>
                    <a:pt x="765" y="164"/>
                  </a:cubicBezTo>
                  <a:cubicBezTo>
                    <a:pt x="56" y="1614"/>
                    <a:pt x="56" y="1614"/>
                    <a:pt x="56" y="1614"/>
                  </a:cubicBezTo>
                  <a:cubicBezTo>
                    <a:pt x="0" y="1729"/>
                    <a:pt x="48" y="1870"/>
                    <a:pt x="164" y="1927"/>
                  </a:cubicBezTo>
                  <a:cubicBezTo>
                    <a:pt x="2175" y="2910"/>
                    <a:pt x="2175" y="2910"/>
                    <a:pt x="2175" y="2910"/>
                  </a:cubicBezTo>
                  <a:cubicBezTo>
                    <a:pt x="2291" y="2966"/>
                    <a:pt x="2432" y="2918"/>
                    <a:pt x="2488" y="2802"/>
                  </a:cubicBezTo>
                  <a:cubicBezTo>
                    <a:pt x="3196" y="1353"/>
                    <a:pt x="3196" y="1353"/>
                    <a:pt x="3196" y="1353"/>
                  </a:cubicBezTo>
                  <a:cubicBezTo>
                    <a:pt x="3253" y="1237"/>
                    <a:pt x="3205" y="1096"/>
                    <a:pt x="3089" y="1040"/>
                  </a:cubicBezTo>
                  <a:cubicBezTo>
                    <a:pt x="1078" y="57"/>
                    <a:pt x="1078" y="57"/>
                    <a:pt x="1078" y="57"/>
                  </a:cubicBezTo>
                </a:path>
              </a:pathLst>
            </a:custGeom>
            <a:solidFill>
              <a:srgbClr val="CECF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94">
              <a:extLst>
                <a:ext uri="{FF2B5EF4-FFF2-40B4-BE49-F238E27FC236}">
                  <a16:creationId xmlns:a16="http://schemas.microsoft.com/office/drawing/2014/main" id="{C71C5C89-5CB1-46B6-80DA-A6ACDB866E03}"/>
                </a:ext>
              </a:extLst>
            </p:cNvPr>
            <p:cNvSpPr>
              <a:spLocks/>
            </p:cNvSpPr>
            <p:nvPr/>
          </p:nvSpPr>
          <p:spPr bwMode="auto">
            <a:xfrm>
              <a:off x="8739188" y="7539038"/>
              <a:ext cx="649288" cy="442913"/>
            </a:xfrm>
            <a:custGeom>
              <a:avLst/>
              <a:gdLst>
                <a:gd name="T0" fmla="*/ 67 w 756"/>
                <a:gd name="T1" fmla="*/ 0 h 516"/>
                <a:gd name="T2" fmla="*/ 67 w 756"/>
                <a:gd name="T3" fmla="*/ 0 h 516"/>
                <a:gd name="T4" fmla="*/ 0 w 756"/>
                <a:gd name="T5" fmla="*/ 26 h 516"/>
                <a:gd name="T6" fmla="*/ 544 w 756"/>
                <a:gd name="T7" fmla="*/ 414 h 516"/>
                <a:gd name="T8" fmla="*/ 756 w 756"/>
                <a:gd name="T9" fmla="*/ 516 h 516"/>
                <a:gd name="T10" fmla="*/ 67 w 756"/>
                <a:gd name="T11" fmla="*/ 0 h 516"/>
              </a:gdLst>
              <a:ahLst/>
              <a:cxnLst>
                <a:cxn ang="0">
                  <a:pos x="T0" y="T1"/>
                </a:cxn>
                <a:cxn ang="0">
                  <a:pos x="T2" y="T3"/>
                </a:cxn>
                <a:cxn ang="0">
                  <a:pos x="T4" y="T5"/>
                </a:cxn>
                <a:cxn ang="0">
                  <a:pos x="T6" y="T7"/>
                </a:cxn>
                <a:cxn ang="0">
                  <a:pos x="T8" y="T9"/>
                </a:cxn>
                <a:cxn ang="0">
                  <a:pos x="T10" y="T11"/>
                </a:cxn>
              </a:cxnLst>
              <a:rect l="0" t="0" r="r" b="b"/>
              <a:pathLst>
                <a:path w="756" h="516">
                  <a:moveTo>
                    <a:pt x="67" y="0"/>
                  </a:moveTo>
                  <a:cubicBezTo>
                    <a:pt x="67" y="0"/>
                    <a:pt x="67" y="0"/>
                    <a:pt x="67" y="0"/>
                  </a:cubicBezTo>
                  <a:cubicBezTo>
                    <a:pt x="45" y="9"/>
                    <a:pt x="23" y="18"/>
                    <a:pt x="0" y="26"/>
                  </a:cubicBezTo>
                  <a:cubicBezTo>
                    <a:pt x="544" y="414"/>
                    <a:pt x="544" y="414"/>
                    <a:pt x="544" y="414"/>
                  </a:cubicBezTo>
                  <a:cubicBezTo>
                    <a:pt x="756" y="516"/>
                    <a:pt x="756" y="516"/>
                    <a:pt x="756" y="516"/>
                  </a:cubicBezTo>
                  <a:cubicBezTo>
                    <a:pt x="67" y="0"/>
                    <a:pt x="67" y="0"/>
                    <a:pt x="67" y="0"/>
                  </a:cubicBezTo>
                </a:path>
              </a:pathLst>
            </a:custGeom>
            <a:solidFill>
              <a:srgbClr val="B5B5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95">
              <a:extLst>
                <a:ext uri="{FF2B5EF4-FFF2-40B4-BE49-F238E27FC236}">
                  <a16:creationId xmlns:a16="http://schemas.microsoft.com/office/drawing/2014/main" id="{A171BB7A-C96F-4C00-B606-1FE95BE26E02}"/>
                </a:ext>
              </a:extLst>
            </p:cNvPr>
            <p:cNvSpPr>
              <a:spLocks/>
            </p:cNvSpPr>
            <p:nvPr/>
          </p:nvSpPr>
          <p:spPr bwMode="auto">
            <a:xfrm>
              <a:off x="8504238" y="5905500"/>
              <a:ext cx="2817813" cy="2709863"/>
            </a:xfrm>
            <a:custGeom>
              <a:avLst/>
              <a:gdLst>
                <a:gd name="T0" fmla="*/ 1372 w 3288"/>
                <a:gd name="T1" fmla="*/ 77 h 3162"/>
                <a:gd name="T2" fmla="*/ 1044 w 3288"/>
                <a:gd name="T3" fmla="*/ 124 h 3162"/>
                <a:gd name="T4" fmla="*/ 77 w 3288"/>
                <a:gd name="T5" fmla="*/ 1415 h 3162"/>
                <a:gd name="T6" fmla="*/ 124 w 3288"/>
                <a:gd name="T7" fmla="*/ 1743 h 3162"/>
                <a:gd name="T8" fmla="*/ 1916 w 3288"/>
                <a:gd name="T9" fmla="*/ 3085 h 3162"/>
                <a:gd name="T10" fmla="*/ 2244 w 3288"/>
                <a:gd name="T11" fmla="*/ 3038 h 3162"/>
                <a:gd name="T12" fmla="*/ 3211 w 3288"/>
                <a:gd name="T13" fmla="*/ 1746 h 3162"/>
                <a:gd name="T14" fmla="*/ 3164 w 3288"/>
                <a:gd name="T15" fmla="*/ 1419 h 3162"/>
                <a:gd name="T16" fmla="*/ 1372 w 3288"/>
                <a:gd name="T17" fmla="*/ 77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8" h="3162">
                  <a:moveTo>
                    <a:pt x="1372" y="77"/>
                  </a:moveTo>
                  <a:cubicBezTo>
                    <a:pt x="1269" y="0"/>
                    <a:pt x="1121" y="21"/>
                    <a:pt x="1044" y="124"/>
                  </a:cubicBezTo>
                  <a:cubicBezTo>
                    <a:pt x="77" y="1415"/>
                    <a:pt x="77" y="1415"/>
                    <a:pt x="77" y="1415"/>
                  </a:cubicBezTo>
                  <a:cubicBezTo>
                    <a:pt x="0" y="1518"/>
                    <a:pt x="21" y="1666"/>
                    <a:pt x="124" y="1743"/>
                  </a:cubicBezTo>
                  <a:cubicBezTo>
                    <a:pt x="1916" y="3085"/>
                    <a:pt x="1916" y="3085"/>
                    <a:pt x="1916" y="3085"/>
                  </a:cubicBezTo>
                  <a:cubicBezTo>
                    <a:pt x="2019" y="3162"/>
                    <a:pt x="2167" y="3141"/>
                    <a:pt x="2244" y="3038"/>
                  </a:cubicBezTo>
                  <a:cubicBezTo>
                    <a:pt x="3211" y="1746"/>
                    <a:pt x="3211" y="1746"/>
                    <a:pt x="3211" y="1746"/>
                  </a:cubicBezTo>
                  <a:cubicBezTo>
                    <a:pt x="3288" y="1643"/>
                    <a:pt x="3267" y="1496"/>
                    <a:pt x="3164" y="1419"/>
                  </a:cubicBezTo>
                  <a:cubicBezTo>
                    <a:pt x="1372" y="77"/>
                    <a:pt x="1372" y="77"/>
                    <a:pt x="1372" y="77"/>
                  </a:cubicBezTo>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96">
              <a:extLst>
                <a:ext uri="{FF2B5EF4-FFF2-40B4-BE49-F238E27FC236}">
                  <a16:creationId xmlns:a16="http://schemas.microsoft.com/office/drawing/2014/main" id="{75903F74-3C42-478D-AC9B-DF973AD18E91}"/>
                </a:ext>
              </a:extLst>
            </p:cNvPr>
            <p:cNvSpPr>
              <a:spLocks/>
            </p:cNvSpPr>
            <p:nvPr/>
          </p:nvSpPr>
          <p:spPr bwMode="auto">
            <a:xfrm>
              <a:off x="9936163" y="8393113"/>
              <a:ext cx="3175" cy="3175"/>
            </a:xfrm>
            <a:custGeom>
              <a:avLst/>
              <a:gdLst>
                <a:gd name="T0" fmla="*/ 2 w 4"/>
                <a:gd name="T1" fmla="*/ 0 h 3"/>
                <a:gd name="T2" fmla="*/ 0 w 4"/>
                <a:gd name="T3" fmla="*/ 3 h 3"/>
                <a:gd name="T4" fmla="*/ 4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1" y="2"/>
                    <a:pt x="0" y="3"/>
                    <a:pt x="0" y="3"/>
                  </a:cubicBezTo>
                  <a:cubicBezTo>
                    <a:pt x="4" y="2"/>
                    <a:pt x="4" y="2"/>
                    <a:pt x="4" y="2"/>
                  </a:cubicBezTo>
                  <a:cubicBezTo>
                    <a:pt x="2" y="0"/>
                    <a:pt x="2" y="0"/>
                    <a:pt x="2" y="0"/>
                  </a:cubicBezTo>
                </a:path>
              </a:pathLst>
            </a:custGeom>
            <a:solidFill>
              <a:srgbClr val="CB6A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97">
              <a:extLst>
                <a:ext uri="{FF2B5EF4-FFF2-40B4-BE49-F238E27FC236}">
                  <a16:creationId xmlns:a16="http://schemas.microsoft.com/office/drawing/2014/main" id="{2A46D878-48EB-4394-8093-CBBDB5C5ED58}"/>
                </a:ext>
              </a:extLst>
            </p:cNvPr>
            <p:cNvSpPr>
              <a:spLocks/>
            </p:cNvSpPr>
            <p:nvPr/>
          </p:nvSpPr>
          <p:spPr bwMode="auto">
            <a:xfrm>
              <a:off x="9937750" y="8031163"/>
              <a:ext cx="623888" cy="363538"/>
            </a:xfrm>
            <a:custGeom>
              <a:avLst/>
              <a:gdLst>
                <a:gd name="T0" fmla="*/ 250 w 727"/>
                <a:gd name="T1" fmla="*/ 0 h 425"/>
                <a:gd name="T2" fmla="*/ 200 w 727"/>
                <a:gd name="T3" fmla="*/ 28 h 425"/>
                <a:gd name="T4" fmla="*/ 0 w 727"/>
                <a:gd name="T5" fmla="*/ 423 h 425"/>
                <a:gd name="T6" fmla="*/ 2 w 727"/>
                <a:gd name="T7" fmla="*/ 425 h 425"/>
                <a:gd name="T8" fmla="*/ 727 w 727"/>
                <a:gd name="T9" fmla="*/ 299 h 425"/>
                <a:gd name="T10" fmla="*/ 296 w 727"/>
                <a:gd name="T11" fmla="*/ 19 h 425"/>
                <a:gd name="T12" fmla="*/ 250 w 72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27" h="425">
                  <a:moveTo>
                    <a:pt x="250" y="0"/>
                  </a:moveTo>
                  <a:cubicBezTo>
                    <a:pt x="234" y="0"/>
                    <a:pt x="217" y="7"/>
                    <a:pt x="200" y="28"/>
                  </a:cubicBezTo>
                  <a:cubicBezTo>
                    <a:pt x="156" y="81"/>
                    <a:pt x="14" y="392"/>
                    <a:pt x="0" y="423"/>
                  </a:cubicBezTo>
                  <a:cubicBezTo>
                    <a:pt x="2" y="425"/>
                    <a:pt x="2" y="425"/>
                    <a:pt x="2" y="425"/>
                  </a:cubicBezTo>
                  <a:cubicBezTo>
                    <a:pt x="727" y="299"/>
                    <a:pt x="727" y="299"/>
                    <a:pt x="727" y="299"/>
                  </a:cubicBezTo>
                  <a:cubicBezTo>
                    <a:pt x="296" y="19"/>
                    <a:pt x="296" y="19"/>
                    <a:pt x="296" y="19"/>
                  </a:cubicBezTo>
                  <a:cubicBezTo>
                    <a:pt x="296" y="19"/>
                    <a:pt x="276" y="0"/>
                    <a:pt x="250" y="0"/>
                  </a:cubicBezTo>
                </a:path>
              </a:pathLst>
            </a:custGeom>
            <a:solidFill>
              <a:srgbClr val="CCC9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98">
              <a:extLst>
                <a:ext uri="{FF2B5EF4-FFF2-40B4-BE49-F238E27FC236}">
                  <a16:creationId xmlns:a16="http://schemas.microsoft.com/office/drawing/2014/main" id="{928EBBB3-4B02-42D1-8A67-2ED2AF9BF65A}"/>
                </a:ext>
              </a:extLst>
            </p:cNvPr>
            <p:cNvSpPr>
              <a:spLocks/>
            </p:cNvSpPr>
            <p:nvPr/>
          </p:nvSpPr>
          <p:spPr bwMode="auto">
            <a:xfrm>
              <a:off x="9936163" y="8021638"/>
              <a:ext cx="646113" cy="373063"/>
            </a:xfrm>
            <a:custGeom>
              <a:avLst/>
              <a:gdLst>
                <a:gd name="T0" fmla="*/ 754 w 754"/>
                <a:gd name="T1" fmla="*/ 326 h 434"/>
                <a:gd name="T2" fmla="*/ 371 w 754"/>
                <a:gd name="T3" fmla="*/ 48 h 434"/>
                <a:gd name="T4" fmla="*/ 274 w 754"/>
                <a:gd name="T5" fmla="*/ 56 h 434"/>
                <a:gd name="T6" fmla="*/ 0 w 754"/>
                <a:gd name="T7" fmla="*/ 434 h 434"/>
                <a:gd name="T8" fmla="*/ 754 w 754"/>
                <a:gd name="T9" fmla="*/ 326 h 434"/>
              </a:gdLst>
              <a:ahLst/>
              <a:cxnLst>
                <a:cxn ang="0">
                  <a:pos x="T0" y="T1"/>
                </a:cxn>
                <a:cxn ang="0">
                  <a:pos x="T2" y="T3"/>
                </a:cxn>
                <a:cxn ang="0">
                  <a:pos x="T4" y="T5"/>
                </a:cxn>
                <a:cxn ang="0">
                  <a:pos x="T6" y="T7"/>
                </a:cxn>
                <a:cxn ang="0">
                  <a:pos x="T8" y="T9"/>
                </a:cxn>
              </a:cxnLst>
              <a:rect l="0" t="0" r="r" b="b"/>
              <a:pathLst>
                <a:path w="754" h="434">
                  <a:moveTo>
                    <a:pt x="754" y="326"/>
                  </a:moveTo>
                  <a:cubicBezTo>
                    <a:pt x="371" y="48"/>
                    <a:pt x="371" y="48"/>
                    <a:pt x="371" y="48"/>
                  </a:cubicBezTo>
                  <a:cubicBezTo>
                    <a:pt x="371" y="48"/>
                    <a:pt x="320" y="0"/>
                    <a:pt x="274" y="56"/>
                  </a:cubicBezTo>
                  <a:cubicBezTo>
                    <a:pt x="228" y="112"/>
                    <a:pt x="0" y="434"/>
                    <a:pt x="0" y="434"/>
                  </a:cubicBezTo>
                  <a:lnTo>
                    <a:pt x="754" y="326"/>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99">
              <a:extLst>
                <a:ext uri="{FF2B5EF4-FFF2-40B4-BE49-F238E27FC236}">
                  <a16:creationId xmlns:a16="http://schemas.microsoft.com/office/drawing/2014/main" id="{82361762-5300-4B9A-8495-0CAA8F840D58}"/>
                </a:ext>
              </a:extLst>
            </p:cNvPr>
            <p:cNvSpPr>
              <a:spLocks/>
            </p:cNvSpPr>
            <p:nvPr/>
          </p:nvSpPr>
          <p:spPr bwMode="auto">
            <a:xfrm>
              <a:off x="9629775" y="6854825"/>
              <a:ext cx="700088" cy="904875"/>
            </a:xfrm>
            <a:custGeom>
              <a:avLst/>
              <a:gdLst>
                <a:gd name="T0" fmla="*/ 779 w 816"/>
                <a:gd name="T1" fmla="*/ 0 h 1057"/>
                <a:gd name="T2" fmla="*/ 753 w 816"/>
                <a:gd name="T3" fmla="*/ 13 h 1057"/>
                <a:gd name="T4" fmla="*/ 11 w 816"/>
                <a:gd name="T5" fmla="*/ 1005 h 1057"/>
                <a:gd name="T6" fmla="*/ 17 w 816"/>
                <a:gd name="T7" fmla="*/ 1051 h 1057"/>
                <a:gd name="T8" fmla="*/ 37 w 816"/>
                <a:gd name="T9" fmla="*/ 1057 h 1057"/>
                <a:gd name="T10" fmla="*/ 63 w 816"/>
                <a:gd name="T11" fmla="*/ 1044 h 1057"/>
                <a:gd name="T12" fmla="*/ 805 w 816"/>
                <a:gd name="T13" fmla="*/ 52 h 1057"/>
                <a:gd name="T14" fmla="*/ 799 w 816"/>
                <a:gd name="T15" fmla="*/ 7 h 1057"/>
                <a:gd name="T16" fmla="*/ 779 w 816"/>
                <a:gd name="T1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1057">
                  <a:moveTo>
                    <a:pt x="779" y="0"/>
                  </a:moveTo>
                  <a:cubicBezTo>
                    <a:pt x="770" y="0"/>
                    <a:pt x="760" y="5"/>
                    <a:pt x="753" y="13"/>
                  </a:cubicBezTo>
                  <a:cubicBezTo>
                    <a:pt x="11" y="1005"/>
                    <a:pt x="11" y="1005"/>
                    <a:pt x="11" y="1005"/>
                  </a:cubicBezTo>
                  <a:cubicBezTo>
                    <a:pt x="0" y="1020"/>
                    <a:pt x="3" y="1040"/>
                    <a:pt x="17" y="1051"/>
                  </a:cubicBezTo>
                  <a:cubicBezTo>
                    <a:pt x="23" y="1055"/>
                    <a:pt x="30" y="1057"/>
                    <a:pt x="37" y="1057"/>
                  </a:cubicBezTo>
                  <a:cubicBezTo>
                    <a:pt x="47" y="1057"/>
                    <a:pt x="57" y="1053"/>
                    <a:pt x="63" y="1044"/>
                  </a:cubicBezTo>
                  <a:cubicBezTo>
                    <a:pt x="805" y="52"/>
                    <a:pt x="805" y="52"/>
                    <a:pt x="805" y="52"/>
                  </a:cubicBezTo>
                  <a:cubicBezTo>
                    <a:pt x="816" y="38"/>
                    <a:pt x="813" y="17"/>
                    <a:pt x="799" y="7"/>
                  </a:cubicBezTo>
                  <a:cubicBezTo>
                    <a:pt x="793" y="2"/>
                    <a:pt x="786"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00">
              <a:extLst>
                <a:ext uri="{FF2B5EF4-FFF2-40B4-BE49-F238E27FC236}">
                  <a16:creationId xmlns:a16="http://schemas.microsoft.com/office/drawing/2014/main" id="{F44932C2-6972-4908-8FED-475DDADC82AA}"/>
                </a:ext>
              </a:extLst>
            </p:cNvPr>
            <p:cNvSpPr>
              <a:spLocks/>
            </p:cNvSpPr>
            <p:nvPr/>
          </p:nvSpPr>
          <p:spPr bwMode="auto">
            <a:xfrm>
              <a:off x="9725025" y="6789738"/>
              <a:ext cx="514350" cy="655638"/>
            </a:xfrm>
            <a:custGeom>
              <a:avLst/>
              <a:gdLst>
                <a:gd name="T0" fmla="*/ 564 w 600"/>
                <a:gd name="T1" fmla="*/ 0 h 765"/>
                <a:gd name="T2" fmla="*/ 538 w 600"/>
                <a:gd name="T3" fmla="*/ 13 h 765"/>
                <a:gd name="T4" fmla="*/ 11 w 600"/>
                <a:gd name="T5" fmla="*/ 713 h 765"/>
                <a:gd name="T6" fmla="*/ 17 w 600"/>
                <a:gd name="T7" fmla="*/ 758 h 765"/>
                <a:gd name="T8" fmla="*/ 37 w 600"/>
                <a:gd name="T9" fmla="*/ 765 h 765"/>
                <a:gd name="T10" fmla="*/ 63 w 600"/>
                <a:gd name="T11" fmla="*/ 752 h 765"/>
                <a:gd name="T12" fmla="*/ 590 w 600"/>
                <a:gd name="T13" fmla="*/ 52 h 765"/>
                <a:gd name="T14" fmla="*/ 583 w 600"/>
                <a:gd name="T15" fmla="*/ 7 h 765"/>
                <a:gd name="T16" fmla="*/ 564 w 600"/>
                <a:gd name="T17"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765">
                  <a:moveTo>
                    <a:pt x="564" y="0"/>
                  </a:moveTo>
                  <a:cubicBezTo>
                    <a:pt x="554" y="0"/>
                    <a:pt x="544" y="4"/>
                    <a:pt x="538" y="13"/>
                  </a:cubicBezTo>
                  <a:cubicBezTo>
                    <a:pt x="11" y="713"/>
                    <a:pt x="11" y="713"/>
                    <a:pt x="11" y="713"/>
                  </a:cubicBezTo>
                  <a:cubicBezTo>
                    <a:pt x="0" y="727"/>
                    <a:pt x="3" y="747"/>
                    <a:pt x="17" y="758"/>
                  </a:cubicBezTo>
                  <a:cubicBezTo>
                    <a:pt x="23" y="762"/>
                    <a:pt x="30" y="765"/>
                    <a:pt x="37" y="765"/>
                  </a:cubicBezTo>
                  <a:cubicBezTo>
                    <a:pt x="46" y="765"/>
                    <a:pt x="56" y="760"/>
                    <a:pt x="63" y="752"/>
                  </a:cubicBezTo>
                  <a:cubicBezTo>
                    <a:pt x="590" y="52"/>
                    <a:pt x="590" y="52"/>
                    <a:pt x="590" y="52"/>
                  </a:cubicBezTo>
                  <a:cubicBezTo>
                    <a:pt x="600" y="38"/>
                    <a:pt x="597" y="17"/>
                    <a:pt x="583" y="7"/>
                  </a:cubicBezTo>
                  <a:cubicBezTo>
                    <a:pt x="577" y="2"/>
                    <a:pt x="570" y="0"/>
                    <a:pt x="564"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01">
              <a:extLst>
                <a:ext uri="{FF2B5EF4-FFF2-40B4-BE49-F238E27FC236}">
                  <a16:creationId xmlns:a16="http://schemas.microsoft.com/office/drawing/2014/main" id="{A6D3AFD6-A359-4901-A7B5-7D6CCC3025C7}"/>
                </a:ext>
              </a:extLst>
            </p:cNvPr>
            <p:cNvSpPr>
              <a:spLocks/>
            </p:cNvSpPr>
            <p:nvPr/>
          </p:nvSpPr>
          <p:spPr bwMode="auto">
            <a:xfrm>
              <a:off x="9440863" y="6791325"/>
              <a:ext cx="668338" cy="831850"/>
            </a:xfrm>
            <a:custGeom>
              <a:avLst/>
              <a:gdLst>
                <a:gd name="T0" fmla="*/ 779 w 779"/>
                <a:gd name="T1" fmla="*/ 0 h 970"/>
                <a:gd name="T2" fmla="*/ 634 w 779"/>
                <a:gd name="T3" fmla="*/ 86 h 970"/>
                <a:gd name="T4" fmla="*/ 11 w 779"/>
                <a:gd name="T5" fmla="*/ 918 h 970"/>
                <a:gd name="T6" fmla="*/ 18 w 779"/>
                <a:gd name="T7" fmla="*/ 963 h 970"/>
                <a:gd name="T8" fmla="*/ 37 w 779"/>
                <a:gd name="T9" fmla="*/ 970 h 970"/>
                <a:gd name="T10" fmla="*/ 63 w 779"/>
                <a:gd name="T11" fmla="*/ 957 h 970"/>
                <a:gd name="T12" fmla="*/ 779 w 779"/>
                <a:gd name="T13" fmla="*/ 0 h 970"/>
              </a:gdLst>
              <a:ahLst/>
              <a:cxnLst>
                <a:cxn ang="0">
                  <a:pos x="T0" y="T1"/>
                </a:cxn>
                <a:cxn ang="0">
                  <a:pos x="T2" y="T3"/>
                </a:cxn>
                <a:cxn ang="0">
                  <a:pos x="T4" y="T5"/>
                </a:cxn>
                <a:cxn ang="0">
                  <a:pos x="T6" y="T7"/>
                </a:cxn>
                <a:cxn ang="0">
                  <a:pos x="T8" y="T9"/>
                </a:cxn>
                <a:cxn ang="0">
                  <a:pos x="T10" y="T11"/>
                </a:cxn>
                <a:cxn ang="0">
                  <a:pos x="T12" y="T13"/>
                </a:cxn>
              </a:cxnLst>
              <a:rect l="0" t="0" r="r" b="b"/>
              <a:pathLst>
                <a:path w="779" h="970">
                  <a:moveTo>
                    <a:pt x="779" y="0"/>
                  </a:moveTo>
                  <a:cubicBezTo>
                    <a:pt x="730" y="29"/>
                    <a:pt x="682" y="57"/>
                    <a:pt x="634" y="86"/>
                  </a:cubicBezTo>
                  <a:cubicBezTo>
                    <a:pt x="11" y="918"/>
                    <a:pt x="11" y="918"/>
                    <a:pt x="11" y="918"/>
                  </a:cubicBezTo>
                  <a:cubicBezTo>
                    <a:pt x="0" y="932"/>
                    <a:pt x="3" y="953"/>
                    <a:pt x="18" y="963"/>
                  </a:cubicBezTo>
                  <a:cubicBezTo>
                    <a:pt x="23" y="968"/>
                    <a:pt x="30" y="970"/>
                    <a:pt x="37" y="970"/>
                  </a:cubicBezTo>
                  <a:cubicBezTo>
                    <a:pt x="47" y="970"/>
                    <a:pt x="57" y="965"/>
                    <a:pt x="63" y="957"/>
                  </a:cubicBezTo>
                  <a:cubicBezTo>
                    <a:pt x="779" y="0"/>
                    <a:pt x="779"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02">
              <a:extLst>
                <a:ext uri="{FF2B5EF4-FFF2-40B4-BE49-F238E27FC236}">
                  <a16:creationId xmlns:a16="http://schemas.microsoft.com/office/drawing/2014/main" id="{580652ED-1EAF-43B7-BB5D-B3D90E4E3BB8}"/>
                </a:ext>
              </a:extLst>
            </p:cNvPr>
            <p:cNvSpPr>
              <a:spLocks/>
            </p:cNvSpPr>
            <p:nvPr/>
          </p:nvSpPr>
          <p:spPr bwMode="auto">
            <a:xfrm>
              <a:off x="9582150" y="6964363"/>
              <a:ext cx="231775" cy="249238"/>
            </a:xfrm>
            <a:custGeom>
              <a:avLst/>
              <a:gdLst>
                <a:gd name="T0" fmla="*/ 271 w 271"/>
                <a:gd name="T1" fmla="*/ 0 h 290"/>
                <a:gd name="T2" fmla="*/ 127 w 271"/>
                <a:gd name="T3" fmla="*/ 83 h 290"/>
                <a:gd name="T4" fmla="*/ 11 w 271"/>
                <a:gd name="T5" fmla="*/ 238 h 290"/>
                <a:gd name="T6" fmla="*/ 17 w 271"/>
                <a:gd name="T7" fmla="*/ 283 h 290"/>
                <a:gd name="T8" fmla="*/ 36 w 271"/>
                <a:gd name="T9" fmla="*/ 290 h 290"/>
                <a:gd name="T10" fmla="*/ 62 w 271"/>
                <a:gd name="T11" fmla="*/ 277 h 290"/>
                <a:gd name="T12" fmla="*/ 271 w 271"/>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71" h="290">
                  <a:moveTo>
                    <a:pt x="271" y="0"/>
                  </a:moveTo>
                  <a:cubicBezTo>
                    <a:pt x="222" y="28"/>
                    <a:pt x="174" y="56"/>
                    <a:pt x="127" y="83"/>
                  </a:cubicBezTo>
                  <a:cubicBezTo>
                    <a:pt x="11" y="238"/>
                    <a:pt x="11" y="238"/>
                    <a:pt x="11" y="238"/>
                  </a:cubicBezTo>
                  <a:cubicBezTo>
                    <a:pt x="0" y="252"/>
                    <a:pt x="3" y="272"/>
                    <a:pt x="17" y="283"/>
                  </a:cubicBezTo>
                  <a:cubicBezTo>
                    <a:pt x="23" y="288"/>
                    <a:pt x="30" y="290"/>
                    <a:pt x="36" y="290"/>
                  </a:cubicBezTo>
                  <a:cubicBezTo>
                    <a:pt x="46" y="290"/>
                    <a:pt x="56" y="285"/>
                    <a:pt x="62" y="277"/>
                  </a:cubicBezTo>
                  <a:cubicBezTo>
                    <a:pt x="271" y="0"/>
                    <a:pt x="271" y="0"/>
                    <a:pt x="27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03">
              <a:extLst>
                <a:ext uri="{FF2B5EF4-FFF2-40B4-BE49-F238E27FC236}">
                  <a16:creationId xmlns:a16="http://schemas.microsoft.com/office/drawing/2014/main" id="{C34DA6E7-D45E-4235-AF94-5DEA4C051643}"/>
                </a:ext>
              </a:extLst>
            </p:cNvPr>
            <p:cNvSpPr>
              <a:spLocks/>
            </p:cNvSpPr>
            <p:nvPr/>
          </p:nvSpPr>
          <p:spPr bwMode="auto">
            <a:xfrm>
              <a:off x="9407525" y="7123113"/>
              <a:ext cx="133350" cy="115888"/>
            </a:xfrm>
            <a:custGeom>
              <a:avLst/>
              <a:gdLst>
                <a:gd name="T0" fmla="*/ 156 w 156"/>
                <a:gd name="T1" fmla="*/ 0 h 136"/>
                <a:gd name="T2" fmla="*/ 13 w 156"/>
                <a:gd name="T3" fmla="*/ 81 h 136"/>
                <a:gd name="T4" fmla="*/ 11 w 156"/>
                <a:gd name="T5" fmla="*/ 84 h 136"/>
                <a:gd name="T6" fmla="*/ 18 w 156"/>
                <a:gd name="T7" fmla="*/ 129 h 136"/>
                <a:gd name="T8" fmla="*/ 37 w 156"/>
                <a:gd name="T9" fmla="*/ 136 h 136"/>
                <a:gd name="T10" fmla="*/ 63 w 156"/>
                <a:gd name="T11" fmla="*/ 123 h 136"/>
                <a:gd name="T12" fmla="*/ 156 w 156"/>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56" h="136">
                  <a:moveTo>
                    <a:pt x="156" y="0"/>
                  </a:moveTo>
                  <a:cubicBezTo>
                    <a:pt x="107" y="28"/>
                    <a:pt x="59" y="55"/>
                    <a:pt x="13" y="81"/>
                  </a:cubicBezTo>
                  <a:cubicBezTo>
                    <a:pt x="11" y="84"/>
                    <a:pt x="11" y="84"/>
                    <a:pt x="11" y="84"/>
                  </a:cubicBezTo>
                  <a:cubicBezTo>
                    <a:pt x="0" y="98"/>
                    <a:pt x="3" y="118"/>
                    <a:pt x="18" y="129"/>
                  </a:cubicBezTo>
                  <a:cubicBezTo>
                    <a:pt x="24" y="134"/>
                    <a:pt x="30" y="136"/>
                    <a:pt x="37" y="136"/>
                  </a:cubicBezTo>
                  <a:cubicBezTo>
                    <a:pt x="47" y="136"/>
                    <a:pt x="57" y="131"/>
                    <a:pt x="63" y="123"/>
                  </a:cubicBezTo>
                  <a:cubicBezTo>
                    <a:pt x="156" y="0"/>
                    <a:pt x="156" y="0"/>
                    <a:pt x="156"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04">
              <a:extLst>
                <a:ext uri="{FF2B5EF4-FFF2-40B4-BE49-F238E27FC236}">
                  <a16:creationId xmlns:a16="http://schemas.microsoft.com/office/drawing/2014/main" id="{500AE890-35CE-451B-A552-6E1FE2CAC460}"/>
                </a:ext>
              </a:extLst>
            </p:cNvPr>
            <p:cNvSpPr>
              <a:spLocks/>
            </p:cNvSpPr>
            <p:nvPr/>
          </p:nvSpPr>
          <p:spPr bwMode="auto">
            <a:xfrm>
              <a:off x="9128125" y="7283451"/>
              <a:ext cx="128588" cy="111125"/>
            </a:xfrm>
            <a:custGeom>
              <a:avLst/>
              <a:gdLst>
                <a:gd name="T0" fmla="*/ 151 w 151"/>
                <a:gd name="T1" fmla="*/ 0 h 130"/>
                <a:gd name="T2" fmla="*/ 11 w 151"/>
                <a:gd name="T3" fmla="*/ 78 h 130"/>
                <a:gd name="T4" fmla="*/ 11 w 151"/>
                <a:gd name="T5" fmla="*/ 78 h 130"/>
                <a:gd name="T6" fmla="*/ 17 w 151"/>
                <a:gd name="T7" fmla="*/ 124 h 130"/>
                <a:gd name="T8" fmla="*/ 37 w 151"/>
                <a:gd name="T9" fmla="*/ 130 h 130"/>
                <a:gd name="T10" fmla="*/ 63 w 151"/>
                <a:gd name="T11" fmla="*/ 117 h 130"/>
                <a:gd name="T12" fmla="*/ 151 w 151"/>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51" h="130">
                  <a:moveTo>
                    <a:pt x="151" y="0"/>
                  </a:moveTo>
                  <a:cubicBezTo>
                    <a:pt x="101" y="28"/>
                    <a:pt x="55" y="54"/>
                    <a:pt x="11" y="78"/>
                  </a:cubicBezTo>
                  <a:cubicBezTo>
                    <a:pt x="11" y="78"/>
                    <a:pt x="11" y="78"/>
                    <a:pt x="11" y="78"/>
                  </a:cubicBezTo>
                  <a:cubicBezTo>
                    <a:pt x="0" y="93"/>
                    <a:pt x="3" y="113"/>
                    <a:pt x="17" y="124"/>
                  </a:cubicBezTo>
                  <a:cubicBezTo>
                    <a:pt x="23" y="128"/>
                    <a:pt x="30" y="130"/>
                    <a:pt x="37" y="130"/>
                  </a:cubicBezTo>
                  <a:cubicBezTo>
                    <a:pt x="47" y="130"/>
                    <a:pt x="56" y="126"/>
                    <a:pt x="63" y="117"/>
                  </a:cubicBezTo>
                  <a:cubicBezTo>
                    <a:pt x="151" y="0"/>
                    <a:pt x="151" y="0"/>
                    <a:pt x="15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05">
              <a:extLst>
                <a:ext uri="{FF2B5EF4-FFF2-40B4-BE49-F238E27FC236}">
                  <a16:creationId xmlns:a16="http://schemas.microsoft.com/office/drawing/2014/main" id="{CCB0231A-AE04-4C65-846F-704EB80F1F93}"/>
                </a:ext>
              </a:extLst>
            </p:cNvPr>
            <p:cNvSpPr>
              <a:spLocks/>
            </p:cNvSpPr>
            <p:nvPr/>
          </p:nvSpPr>
          <p:spPr bwMode="auto">
            <a:xfrm>
              <a:off x="11280775" y="7715251"/>
              <a:ext cx="509588" cy="1550988"/>
            </a:xfrm>
            <a:custGeom>
              <a:avLst/>
              <a:gdLst>
                <a:gd name="T0" fmla="*/ 365 w 595"/>
                <a:gd name="T1" fmla="*/ 4 h 1809"/>
                <a:gd name="T2" fmla="*/ 2 w 595"/>
                <a:gd name="T3" fmla="*/ 1745 h 1809"/>
                <a:gd name="T4" fmla="*/ 30 w 595"/>
                <a:gd name="T5" fmla="*/ 1771 h 1809"/>
                <a:gd name="T6" fmla="*/ 196 w 595"/>
                <a:gd name="T7" fmla="*/ 1805 h 1809"/>
                <a:gd name="T8" fmla="*/ 232 w 595"/>
                <a:gd name="T9" fmla="*/ 1793 h 1809"/>
                <a:gd name="T10" fmla="*/ 594 w 595"/>
                <a:gd name="T11" fmla="*/ 52 h 1809"/>
                <a:gd name="T12" fmla="*/ 594 w 595"/>
                <a:gd name="T13" fmla="*/ 47 h 1809"/>
                <a:gd name="T14" fmla="*/ 367 w 595"/>
                <a:gd name="T15" fmla="*/ 0 h 1809"/>
                <a:gd name="T16" fmla="*/ 365 w 595"/>
                <a:gd name="T17" fmla="*/ 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1809">
                  <a:moveTo>
                    <a:pt x="365" y="4"/>
                  </a:moveTo>
                  <a:cubicBezTo>
                    <a:pt x="2" y="1745"/>
                    <a:pt x="2" y="1745"/>
                    <a:pt x="2" y="1745"/>
                  </a:cubicBezTo>
                  <a:cubicBezTo>
                    <a:pt x="0" y="1755"/>
                    <a:pt x="12" y="1767"/>
                    <a:pt x="30" y="1771"/>
                  </a:cubicBezTo>
                  <a:cubicBezTo>
                    <a:pt x="196" y="1805"/>
                    <a:pt x="196" y="1805"/>
                    <a:pt x="196" y="1805"/>
                  </a:cubicBezTo>
                  <a:cubicBezTo>
                    <a:pt x="214" y="1809"/>
                    <a:pt x="230" y="1803"/>
                    <a:pt x="232" y="1793"/>
                  </a:cubicBezTo>
                  <a:cubicBezTo>
                    <a:pt x="594" y="52"/>
                    <a:pt x="594" y="52"/>
                    <a:pt x="594" y="52"/>
                  </a:cubicBezTo>
                  <a:cubicBezTo>
                    <a:pt x="595" y="50"/>
                    <a:pt x="595" y="49"/>
                    <a:pt x="594" y="47"/>
                  </a:cubicBezTo>
                  <a:cubicBezTo>
                    <a:pt x="367" y="0"/>
                    <a:pt x="367" y="0"/>
                    <a:pt x="367" y="0"/>
                  </a:cubicBezTo>
                  <a:cubicBezTo>
                    <a:pt x="366" y="1"/>
                    <a:pt x="365" y="2"/>
                    <a:pt x="365" y="4"/>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06">
              <a:extLst>
                <a:ext uri="{FF2B5EF4-FFF2-40B4-BE49-F238E27FC236}">
                  <a16:creationId xmlns:a16="http://schemas.microsoft.com/office/drawing/2014/main" id="{FEFA786E-C9C1-48C6-B2A7-7E671D475568}"/>
                </a:ext>
              </a:extLst>
            </p:cNvPr>
            <p:cNvSpPr>
              <a:spLocks/>
            </p:cNvSpPr>
            <p:nvPr/>
          </p:nvSpPr>
          <p:spPr bwMode="auto">
            <a:xfrm>
              <a:off x="11390313" y="7743826"/>
              <a:ext cx="400050" cy="1522413"/>
            </a:xfrm>
            <a:custGeom>
              <a:avLst/>
              <a:gdLst>
                <a:gd name="T0" fmla="*/ 0 w 466"/>
                <a:gd name="T1" fmla="*/ 1758 h 1776"/>
                <a:gd name="T2" fmla="*/ 67 w 466"/>
                <a:gd name="T3" fmla="*/ 1772 h 1776"/>
                <a:gd name="T4" fmla="*/ 103 w 466"/>
                <a:gd name="T5" fmla="*/ 1760 h 1776"/>
                <a:gd name="T6" fmla="*/ 465 w 466"/>
                <a:gd name="T7" fmla="*/ 19 h 1776"/>
                <a:gd name="T8" fmla="*/ 465 w 466"/>
                <a:gd name="T9" fmla="*/ 14 h 1776"/>
                <a:gd name="T10" fmla="*/ 398 w 466"/>
                <a:gd name="T11" fmla="*/ 0 h 1776"/>
                <a:gd name="T12" fmla="*/ 398 w 466"/>
                <a:gd name="T13" fmla="*/ 3 h 1776"/>
                <a:gd name="T14" fmla="*/ 398 w 466"/>
                <a:gd name="T15" fmla="*/ 5 h 1776"/>
                <a:gd name="T16" fmla="*/ 35 w 466"/>
                <a:gd name="T17" fmla="*/ 1745 h 1776"/>
                <a:gd name="T18" fmla="*/ 0 w 466"/>
                <a:gd name="T19" fmla="*/ 175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1776">
                  <a:moveTo>
                    <a:pt x="0" y="1758"/>
                  </a:moveTo>
                  <a:cubicBezTo>
                    <a:pt x="67" y="1772"/>
                    <a:pt x="67" y="1772"/>
                    <a:pt x="67" y="1772"/>
                  </a:cubicBezTo>
                  <a:cubicBezTo>
                    <a:pt x="85" y="1776"/>
                    <a:pt x="101" y="1770"/>
                    <a:pt x="103" y="1760"/>
                  </a:cubicBezTo>
                  <a:cubicBezTo>
                    <a:pt x="465" y="19"/>
                    <a:pt x="465" y="19"/>
                    <a:pt x="465" y="19"/>
                  </a:cubicBezTo>
                  <a:cubicBezTo>
                    <a:pt x="466" y="17"/>
                    <a:pt x="466" y="16"/>
                    <a:pt x="465" y="14"/>
                  </a:cubicBezTo>
                  <a:cubicBezTo>
                    <a:pt x="398" y="0"/>
                    <a:pt x="398" y="0"/>
                    <a:pt x="398" y="0"/>
                  </a:cubicBezTo>
                  <a:cubicBezTo>
                    <a:pt x="398" y="1"/>
                    <a:pt x="398" y="2"/>
                    <a:pt x="398" y="3"/>
                  </a:cubicBezTo>
                  <a:cubicBezTo>
                    <a:pt x="398" y="4"/>
                    <a:pt x="398" y="4"/>
                    <a:pt x="398" y="5"/>
                  </a:cubicBezTo>
                  <a:cubicBezTo>
                    <a:pt x="35" y="1745"/>
                    <a:pt x="35" y="1745"/>
                    <a:pt x="35" y="1745"/>
                  </a:cubicBezTo>
                  <a:cubicBezTo>
                    <a:pt x="33" y="1756"/>
                    <a:pt x="17" y="1762"/>
                    <a:pt x="0" y="1758"/>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07">
              <a:extLst>
                <a:ext uri="{FF2B5EF4-FFF2-40B4-BE49-F238E27FC236}">
                  <a16:creationId xmlns:a16="http://schemas.microsoft.com/office/drawing/2014/main" id="{78D9E2CA-DFF0-4996-82ED-2B4008E5DD1F}"/>
                </a:ext>
              </a:extLst>
            </p:cNvPr>
            <p:cNvSpPr>
              <a:spLocks/>
            </p:cNvSpPr>
            <p:nvPr/>
          </p:nvSpPr>
          <p:spPr bwMode="auto">
            <a:xfrm>
              <a:off x="11349038" y="7729538"/>
              <a:ext cx="382588" cy="1527175"/>
            </a:xfrm>
            <a:custGeom>
              <a:avLst/>
              <a:gdLst>
                <a:gd name="T0" fmla="*/ 365 w 446"/>
                <a:gd name="T1" fmla="*/ 5 h 1781"/>
                <a:gd name="T2" fmla="*/ 2 w 446"/>
                <a:gd name="T3" fmla="*/ 1746 h 1781"/>
                <a:gd name="T4" fmla="*/ 9 w 446"/>
                <a:gd name="T5" fmla="*/ 1767 h 1781"/>
                <a:gd name="T6" fmla="*/ 68 w 446"/>
                <a:gd name="T7" fmla="*/ 1779 h 1781"/>
                <a:gd name="T8" fmla="*/ 83 w 446"/>
                <a:gd name="T9" fmla="*/ 1762 h 1781"/>
                <a:gd name="T10" fmla="*/ 446 w 446"/>
                <a:gd name="T11" fmla="*/ 22 h 1781"/>
                <a:gd name="T12" fmla="*/ 446 w 446"/>
                <a:gd name="T13" fmla="*/ 20 h 1781"/>
                <a:gd name="T14" fmla="*/ 446 w 446"/>
                <a:gd name="T15" fmla="*/ 17 h 1781"/>
                <a:gd name="T16" fmla="*/ 366 w 446"/>
                <a:gd name="T17" fmla="*/ 0 h 1781"/>
                <a:gd name="T18" fmla="*/ 365 w 446"/>
                <a:gd name="T19" fmla="*/ 5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1781">
                  <a:moveTo>
                    <a:pt x="365" y="5"/>
                  </a:moveTo>
                  <a:cubicBezTo>
                    <a:pt x="2" y="1746"/>
                    <a:pt x="2" y="1746"/>
                    <a:pt x="2" y="1746"/>
                  </a:cubicBezTo>
                  <a:cubicBezTo>
                    <a:pt x="0" y="1756"/>
                    <a:pt x="3" y="1766"/>
                    <a:pt x="9" y="1767"/>
                  </a:cubicBezTo>
                  <a:cubicBezTo>
                    <a:pt x="68" y="1779"/>
                    <a:pt x="68" y="1779"/>
                    <a:pt x="68" y="1779"/>
                  </a:cubicBezTo>
                  <a:cubicBezTo>
                    <a:pt x="74" y="1781"/>
                    <a:pt x="81" y="1773"/>
                    <a:pt x="83" y="1762"/>
                  </a:cubicBezTo>
                  <a:cubicBezTo>
                    <a:pt x="446" y="22"/>
                    <a:pt x="446" y="22"/>
                    <a:pt x="446" y="22"/>
                  </a:cubicBezTo>
                  <a:cubicBezTo>
                    <a:pt x="446" y="21"/>
                    <a:pt x="446" y="21"/>
                    <a:pt x="446" y="20"/>
                  </a:cubicBezTo>
                  <a:cubicBezTo>
                    <a:pt x="446" y="19"/>
                    <a:pt x="446" y="18"/>
                    <a:pt x="446" y="17"/>
                  </a:cubicBezTo>
                  <a:cubicBezTo>
                    <a:pt x="366" y="0"/>
                    <a:pt x="366" y="0"/>
                    <a:pt x="366" y="0"/>
                  </a:cubicBezTo>
                  <a:cubicBezTo>
                    <a:pt x="366" y="2"/>
                    <a:pt x="365" y="3"/>
                    <a:pt x="365" y="5"/>
                  </a:cubicBezTo>
                  <a:close/>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08">
              <a:extLst>
                <a:ext uri="{FF2B5EF4-FFF2-40B4-BE49-F238E27FC236}">
                  <a16:creationId xmlns:a16="http://schemas.microsoft.com/office/drawing/2014/main" id="{933BEFC9-00A1-4F27-B86F-97DC3F31D8E1}"/>
                </a:ext>
              </a:extLst>
            </p:cNvPr>
            <p:cNvSpPr>
              <a:spLocks/>
            </p:cNvSpPr>
            <p:nvPr/>
          </p:nvSpPr>
          <p:spPr bwMode="auto">
            <a:xfrm>
              <a:off x="11595100" y="7410451"/>
              <a:ext cx="195263" cy="346075"/>
            </a:xfrm>
            <a:custGeom>
              <a:avLst/>
              <a:gdLst>
                <a:gd name="T0" fmla="*/ 228 w 228"/>
                <a:gd name="T1" fmla="*/ 403 h 403"/>
                <a:gd name="T2" fmla="*/ 192 w 228"/>
                <a:gd name="T3" fmla="*/ 3 h 403"/>
                <a:gd name="T4" fmla="*/ 0 w 228"/>
                <a:gd name="T5" fmla="*/ 356 h 403"/>
                <a:gd name="T6" fmla="*/ 228 w 228"/>
                <a:gd name="T7" fmla="*/ 403 h 403"/>
              </a:gdLst>
              <a:ahLst/>
              <a:cxnLst>
                <a:cxn ang="0">
                  <a:pos x="T0" y="T1"/>
                </a:cxn>
                <a:cxn ang="0">
                  <a:pos x="T2" y="T3"/>
                </a:cxn>
                <a:cxn ang="0">
                  <a:pos x="T4" y="T5"/>
                </a:cxn>
                <a:cxn ang="0">
                  <a:pos x="T6" y="T7"/>
                </a:cxn>
              </a:cxnLst>
              <a:rect l="0" t="0" r="r" b="b"/>
              <a:pathLst>
                <a:path w="228" h="403">
                  <a:moveTo>
                    <a:pt x="228" y="403"/>
                  </a:moveTo>
                  <a:cubicBezTo>
                    <a:pt x="228" y="403"/>
                    <a:pt x="205" y="6"/>
                    <a:pt x="192" y="3"/>
                  </a:cubicBezTo>
                  <a:cubicBezTo>
                    <a:pt x="179" y="0"/>
                    <a:pt x="0" y="356"/>
                    <a:pt x="0" y="356"/>
                  </a:cubicBezTo>
                  <a:lnTo>
                    <a:pt x="228" y="403"/>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9">
              <a:extLst>
                <a:ext uri="{FF2B5EF4-FFF2-40B4-BE49-F238E27FC236}">
                  <a16:creationId xmlns:a16="http://schemas.microsoft.com/office/drawing/2014/main" id="{C0841791-F8B6-4B1F-8759-9BF450C63393}"/>
                </a:ext>
              </a:extLst>
            </p:cNvPr>
            <p:cNvSpPr>
              <a:spLocks/>
            </p:cNvSpPr>
            <p:nvPr/>
          </p:nvSpPr>
          <p:spPr bwMode="auto">
            <a:xfrm>
              <a:off x="11698288" y="7410451"/>
              <a:ext cx="76200" cy="120650"/>
            </a:xfrm>
            <a:custGeom>
              <a:avLst/>
              <a:gdLst>
                <a:gd name="T0" fmla="*/ 89 w 89"/>
                <a:gd name="T1" fmla="*/ 141 h 141"/>
                <a:gd name="T2" fmla="*/ 72 w 89"/>
                <a:gd name="T3" fmla="*/ 0 h 141"/>
                <a:gd name="T4" fmla="*/ 0 w 89"/>
                <a:gd name="T5" fmla="*/ 122 h 141"/>
                <a:gd name="T6" fmla="*/ 89 w 89"/>
                <a:gd name="T7" fmla="*/ 141 h 141"/>
              </a:gdLst>
              <a:ahLst/>
              <a:cxnLst>
                <a:cxn ang="0">
                  <a:pos x="T0" y="T1"/>
                </a:cxn>
                <a:cxn ang="0">
                  <a:pos x="T2" y="T3"/>
                </a:cxn>
                <a:cxn ang="0">
                  <a:pos x="T4" y="T5"/>
                </a:cxn>
                <a:cxn ang="0">
                  <a:pos x="T6" y="T7"/>
                </a:cxn>
              </a:cxnLst>
              <a:rect l="0" t="0" r="r" b="b"/>
              <a:pathLst>
                <a:path w="89" h="141">
                  <a:moveTo>
                    <a:pt x="89" y="141"/>
                  </a:moveTo>
                  <a:cubicBezTo>
                    <a:pt x="89" y="141"/>
                    <a:pt x="79" y="0"/>
                    <a:pt x="72" y="0"/>
                  </a:cubicBezTo>
                  <a:cubicBezTo>
                    <a:pt x="63" y="0"/>
                    <a:pt x="0" y="122"/>
                    <a:pt x="0" y="122"/>
                  </a:cubicBezTo>
                  <a:lnTo>
                    <a:pt x="89" y="141"/>
                  </a:lnTo>
                  <a:close/>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0">
              <a:extLst>
                <a:ext uri="{FF2B5EF4-FFF2-40B4-BE49-F238E27FC236}">
                  <a16:creationId xmlns:a16="http://schemas.microsoft.com/office/drawing/2014/main" id="{A56F301B-9E45-4811-82BE-41FF09B800B9}"/>
                </a:ext>
              </a:extLst>
            </p:cNvPr>
            <p:cNvSpPr>
              <a:spLocks/>
            </p:cNvSpPr>
            <p:nvPr/>
          </p:nvSpPr>
          <p:spPr bwMode="auto">
            <a:xfrm>
              <a:off x="10715625" y="7407276"/>
              <a:ext cx="1049338" cy="1371600"/>
            </a:xfrm>
            <a:custGeom>
              <a:avLst/>
              <a:gdLst>
                <a:gd name="T0" fmla="*/ 2 w 1224"/>
                <a:gd name="T1" fmla="*/ 138 h 1600"/>
                <a:gd name="T2" fmla="*/ 1027 w 1224"/>
                <a:gd name="T3" fmla="*/ 1591 h 1600"/>
                <a:gd name="T4" fmla="*/ 1064 w 1224"/>
                <a:gd name="T5" fmla="*/ 1589 h 1600"/>
                <a:gd name="T6" fmla="*/ 1203 w 1224"/>
                <a:gd name="T7" fmla="*/ 1491 h 1600"/>
                <a:gd name="T8" fmla="*/ 1218 w 1224"/>
                <a:gd name="T9" fmla="*/ 1456 h 1600"/>
                <a:gd name="T10" fmla="*/ 193 w 1224"/>
                <a:gd name="T11" fmla="*/ 3 h 1600"/>
                <a:gd name="T12" fmla="*/ 190 w 1224"/>
                <a:gd name="T13" fmla="*/ 0 h 1600"/>
                <a:gd name="T14" fmla="*/ 0 w 1224"/>
                <a:gd name="T15" fmla="*/ 134 h 1600"/>
                <a:gd name="T16" fmla="*/ 2 w 1224"/>
                <a:gd name="T17" fmla="*/ 13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1600">
                  <a:moveTo>
                    <a:pt x="2" y="138"/>
                  </a:moveTo>
                  <a:cubicBezTo>
                    <a:pt x="1027" y="1591"/>
                    <a:pt x="1027" y="1591"/>
                    <a:pt x="1027" y="1591"/>
                  </a:cubicBezTo>
                  <a:cubicBezTo>
                    <a:pt x="1033" y="1600"/>
                    <a:pt x="1050" y="1599"/>
                    <a:pt x="1064" y="1589"/>
                  </a:cubicBezTo>
                  <a:cubicBezTo>
                    <a:pt x="1203" y="1491"/>
                    <a:pt x="1203" y="1491"/>
                    <a:pt x="1203" y="1491"/>
                  </a:cubicBezTo>
                  <a:cubicBezTo>
                    <a:pt x="1218" y="1481"/>
                    <a:pt x="1224" y="1465"/>
                    <a:pt x="1218" y="1456"/>
                  </a:cubicBezTo>
                  <a:cubicBezTo>
                    <a:pt x="193" y="3"/>
                    <a:pt x="193" y="3"/>
                    <a:pt x="193" y="3"/>
                  </a:cubicBezTo>
                  <a:cubicBezTo>
                    <a:pt x="192" y="2"/>
                    <a:pt x="191" y="1"/>
                    <a:pt x="190" y="0"/>
                  </a:cubicBezTo>
                  <a:cubicBezTo>
                    <a:pt x="0" y="134"/>
                    <a:pt x="0" y="134"/>
                    <a:pt x="0" y="134"/>
                  </a:cubicBezTo>
                  <a:cubicBezTo>
                    <a:pt x="0" y="135"/>
                    <a:pt x="1" y="137"/>
                    <a:pt x="2" y="138"/>
                  </a:cubicBezTo>
                  <a:close/>
                </a:path>
              </a:pathLst>
            </a:custGeom>
            <a:solidFill>
              <a:srgbClr val="252B2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11">
              <a:extLst>
                <a:ext uri="{FF2B5EF4-FFF2-40B4-BE49-F238E27FC236}">
                  <a16:creationId xmlns:a16="http://schemas.microsoft.com/office/drawing/2014/main" id="{FF047DEE-4033-4932-9CE2-A86A95FEA6C4}"/>
                </a:ext>
              </a:extLst>
            </p:cNvPr>
            <p:cNvSpPr>
              <a:spLocks/>
            </p:cNvSpPr>
            <p:nvPr/>
          </p:nvSpPr>
          <p:spPr bwMode="auto">
            <a:xfrm>
              <a:off x="10829925" y="7407276"/>
              <a:ext cx="935038" cy="1312863"/>
            </a:xfrm>
            <a:custGeom>
              <a:avLst/>
              <a:gdLst>
                <a:gd name="T0" fmla="*/ 1014 w 1091"/>
                <a:gd name="T1" fmla="*/ 1531 h 1531"/>
                <a:gd name="T2" fmla="*/ 1070 w 1091"/>
                <a:gd name="T3" fmla="*/ 1491 h 1531"/>
                <a:gd name="T4" fmla="*/ 1085 w 1091"/>
                <a:gd name="T5" fmla="*/ 1456 h 1531"/>
                <a:gd name="T6" fmla="*/ 60 w 1091"/>
                <a:gd name="T7" fmla="*/ 3 h 1531"/>
                <a:gd name="T8" fmla="*/ 57 w 1091"/>
                <a:gd name="T9" fmla="*/ 0 h 1531"/>
                <a:gd name="T10" fmla="*/ 0 w 1091"/>
                <a:gd name="T11" fmla="*/ 40 h 1531"/>
                <a:gd name="T12" fmla="*/ 3 w 1091"/>
                <a:gd name="T13" fmla="*/ 42 h 1531"/>
                <a:gd name="T14" fmla="*/ 4 w 1091"/>
                <a:gd name="T15" fmla="*/ 43 h 1531"/>
                <a:gd name="T16" fmla="*/ 1029 w 1091"/>
                <a:gd name="T17" fmla="*/ 1496 h 1531"/>
                <a:gd name="T18" fmla="*/ 1014 w 1091"/>
                <a:gd name="T19"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531">
                  <a:moveTo>
                    <a:pt x="1014" y="1531"/>
                  </a:moveTo>
                  <a:cubicBezTo>
                    <a:pt x="1070" y="1491"/>
                    <a:pt x="1070" y="1491"/>
                    <a:pt x="1070" y="1491"/>
                  </a:cubicBezTo>
                  <a:cubicBezTo>
                    <a:pt x="1085" y="1481"/>
                    <a:pt x="1091" y="1465"/>
                    <a:pt x="1085" y="1456"/>
                  </a:cubicBezTo>
                  <a:cubicBezTo>
                    <a:pt x="60" y="3"/>
                    <a:pt x="60" y="3"/>
                    <a:pt x="60" y="3"/>
                  </a:cubicBezTo>
                  <a:cubicBezTo>
                    <a:pt x="59" y="2"/>
                    <a:pt x="58" y="1"/>
                    <a:pt x="57" y="0"/>
                  </a:cubicBezTo>
                  <a:cubicBezTo>
                    <a:pt x="0" y="40"/>
                    <a:pt x="0" y="40"/>
                    <a:pt x="0" y="40"/>
                  </a:cubicBezTo>
                  <a:cubicBezTo>
                    <a:pt x="1" y="40"/>
                    <a:pt x="2" y="41"/>
                    <a:pt x="3" y="42"/>
                  </a:cubicBezTo>
                  <a:cubicBezTo>
                    <a:pt x="4" y="43"/>
                    <a:pt x="4" y="43"/>
                    <a:pt x="4" y="43"/>
                  </a:cubicBezTo>
                  <a:cubicBezTo>
                    <a:pt x="1029" y="1496"/>
                    <a:pt x="1029" y="1496"/>
                    <a:pt x="1029" y="1496"/>
                  </a:cubicBezTo>
                  <a:cubicBezTo>
                    <a:pt x="1035" y="1505"/>
                    <a:pt x="1028" y="1520"/>
                    <a:pt x="1014" y="1531"/>
                  </a:cubicBezTo>
                  <a:close/>
                </a:path>
              </a:pathLst>
            </a:custGeom>
            <a:solidFill>
              <a:srgbClr val="414A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12">
              <a:extLst>
                <a:ext uri="{FF2B5EF4-FFF2-40B4-BE49-F238E27FC236}">
                  <a16:creationId xmlns:a16="http://schemas.microsoft.com/office/drawing/2014/main" id="{1E525762-A124-42EC-B343-EB74F1E18E39}"/>
                </a:ext>
              </a:extLst>
            </p:cNvPr>
            <p:cNvSpPr>
              <a:spLocks/>
            </p:cNvSpPr>
            <p:nvPr/>
          </p:nvSpPr>
          <p:spPr bwMode="auto">
            <a:xfrm>
              <a:off x="10772775" y="7440613"/>
              <a:ext cx="944563" cy="1301750"/>
            </a:xfrm>
            <a:custGeom>
              <a:avLst/>
              <a:gdLst>
                <a:gd name="T0" fmla="*/ 2 w 1102"/>
                <a:gd name="T1" fmla="*/ 51 h 1518"/>
                <a:gd name="T2" fmla="*/ 1027 w 1102"/>
                <a:gd name="T3" fmla="*/ 1505 h 1518"/>
                <a:gd name="T4" fmla="*/ 1048 w 1102"/>
                <a:gd name="T5" fmla="*/ 1514 h 1518"/>
                <a:gd name="T6" fmla="*/ 1097 w 1102"/>
                <a:gd name="T7" fmla="*/ 1480 h 1518"/>
                <a:gd name="T8" fmla="*/ 1095 w 1102"/>
                <a:gd name="T9" fmla="*/ 1457 h 1518"/>
                <a:gd name="T10" fmla="*/ 70 w 1102"/>
                <a:gd name="T11" fmla="*/ 4 h 1518"/>
                <a:gd name="T12" fmla="*/ 69 w 1102"/>
                <a:gd name="T13" fmla="*/ 3 h 1518"/>
                <a:gd name="T14" fmla="*/ 67 w 1102"/>
                <a:gd name="T15" fmla="*/ 0 h 1518"/>
                <a:gd name="T16" fmla="*/ 0 w 1102"/>
                <a:gd name="T17" fmla="*/ 48 h 1518"/>
                <a:gd name="T18" fmla="*/ 2 w 1102"/>
                <a:gd name="T19" fmla="*/ 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518">
                  <a:moveTo>
                    <a:pt x="2" y="51"/>
                  </a:moveTo>
                  <a:cubicBezTo>
                    <a:pt x="1027" y="1505"/>
                    <a:pt x="1027" y="1505"/>
                    <a:pt x="1027" y="1505"/>
                  </a:cubicBezTo>
                  <a:cubicBezTo>
                    <a:pt x="1033" y="1514"/>
                    <a:pt x="1043" y="1518"/>
                    <a:pt x="1048" y="1514"/>
                  </a:cubicBezTo>
                  <a:cubicBezTo>
                    <a:pt x="1097" y="1480"/>
                    <a:pt x="1097" y="1480"/>
                    <a:pt x="1097" y="1480"/>
                  </a:cubicBezTo>
                  <a:cubicBezTo>
                    <a:pt x="1102" y="1476"/>
                    <a:pt x="1101" y="1466"/>
                    <a:pt x="1095" y="1457"/>
                  </a:cubicBezTo>
                  <a:cubicBezTo>
                    <a:pt x="70" y="4"/>
                    <a:pt x="70" y="4"/>
                    <a:pt x="70" y="4"/>
                  </a:cubicBezTo>
                  <a:cubicBezTo>
                    <a:pt x="69" y="3"/>
                    <a:pt x="69" y="3"/>
                    <a:pt x="69" y="3"/>
                  </a:cubicBezTo>
                  <a:cubicBezTo>
                    <a:pt x="68" y="2"/>
                    <a:pt x="68" y="1"/>
                    <a:pt x="67" y="0"/>
                  </a:cubicBezTo>
                  <a:cubicBezTo>
                    <a:pt x="0" y="48"/>
                    <a:pt x="0" y="48"/>
                    <a:pt x="0" y="48"/>
                  </a:cubicBezTo>
                  <a:cubicBezTo>
                    <a:pt x="1" y="49"/>
                    <a:pt x="1" y="50"/>
                    <a:pt x="2" y="51"/>
                  </a:cubicBez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13">
              <a:extLst>
                <a:ext uri="{FF2B5EF4-FFF2-40B4-BE49-F238E27FC236}">
                  <a16:creationId xmlns:a16="http://schemas.microsoft.com/office/drawing/2014/main" id="{95483014-C539-4BDB-9D91-28561DD0F12A}"/>
                </a:ext>
              </a:extLst>
            </p:cNvPr>
            <p:cNvSpPr>
              <a:spLocks/>
            </p:cNvSpPr>
            <p:nvPr/>
          </p:nvSpPr>
          <p:spPr bwMode="auto">
            <a:xfrm>
              <a:off x="10596563" y="7188201"/>
              <a:ext cx="282575" cy="333375"/>
            </a:xfrm>
            <a:custGeom>
              <a:avLst/>
              <a:gdLst>
                <a:gd name="T0" fmla="*/ 328 w 328"/>
                <a:gd name="T1" fmla="*/ 255 h 389"/>
                <a:gd name="T2" fmla="*/ 11 w 328"/>
                <a:gd name="T3" fmla="*/ 8 h 389"/>
                <a:gd name="T4" fmla="*/ 138 w 328"/>
                <a:gd name="T5" fmla="*/ 389 h 389"/>
                <a:gd name="T6" fmla="*/ 328 w 328"/>
                <a:gd name="T7" fmla="*/ 255 h 389"/>
              </a:gdLst>
              <a:ahLst/>
              <a:cxnLst>
                <a:cxn ang="0">
                  <a:pos x="T0" y="T1"/>
                </a:cxn>
                <a:cxn ang="0">
                  <a:pos x="T2" y="T3"/>
                </a:cxn>
                <a:cxn ang="0">
                  <a:pos x="T4" y="T5"/>
                </a:cxn>
                <a:cxn ang="0">
                  <a:pos x="T6" y="T7"/>
                </a:cxn>
              </a:cxnLst>
              <a:rect l="0" t="0" r="r" b="b"/>
              <a:pathLst>
                <a:path w="328" h="389">
                  <a:moveTo>
                    <a:pt x="328" y="255"/>
                  </a:moveTo>
                  <a:cubicBezTo>
                    <a:pt x="328" y="255"/>
                    <a:pt x="23" y="0"/>
                    <a:pt x="11" y="8"/>
                  </a:cubicBezTo>
                  <a:cubicBezTo>
                    <a:pt x="0" y="15"/>
                    <a:pt x="138" y="389"/>
                    <a:pt x="138" y="389"/>
                  </a:cubicBezTo>
                  <a:lnTo>
                    <a:pt x="328" y="255"/>
                  </a:lnTo>
                  <a:close/>
                </a:path>
              </a:pathLst>
            </a:custGeom>
            <a:solidFill>
              <a:srgbClr val="8E6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14">
              <a:extLst>
                <a:ext uri="{FF2B5EF4-FFF2-40B4-BE49-F238E27FC236}">
                  <a16:creationId xmlns:a16="http://schemas.microsoft.com/office/drawing/2014/main" id="{27B1BB55-E328-4F87-9EFB-73217E58E730}"/>
                </a:ext>
              </a:extLst>
            </p:cNvPr>
            <p:cNvSpPr>
              <a:spLocks/>
            </p:cNvSpPr>
            <p:nvPr/>
          </p:nvSpPr>
          <p:spPr bwMode="auto">
            <a:xfrm>
              <a:off x="10601325" y="7188201"/>
              <a:ext cx="101600" cy="120650"/>
            </a:xfrm>
            <a:custGeom>
              <a:avLst/>
              <a:gdLst>
                <a:gd name="T0" fmla="*/ 120 w 120"/>
                <a:gd name="T1" fmla="*/ 89 h 140"/>
                <a:gd name="T2" fmla="*/ 6 w 120"/>
                <a:gd name="T3" fmla="*/ 5 h 140"/>
                <a:gd name="T4" fmla="*/ 46 w 120"/>
                <a:gd name="T5" fmla="*/ 140 h 140"/>
                <a:gd name="T6" fmla="*/ 120 w 120"/>
                <a:gd name="T7" fmla="*/ 89 h 140"/>
              </a:gdLst>
              <a:ahLst/>
              <a:cxnLst>
                <a:cxn ang="0">
                  <a:pos x="T0" y="T1"/>
                </a:cxn>
                <a:cxn ang="0">
                  <a:pos x="T2" y="T3"/>
                </a:cxn>
                <a:cxn ang="0">
                  <a:pos x="T4" y="T5"/>
                </a:cxn>
                <a:cxn ang="0">
                  <a:pos x="T6" y="T7"/>
                </a:cxn>
              </a:cxnLst>
              <a:rect l="0" t="0" r="r" b="b"/>
              <a:pathLst>
                <a:path w="120" h="140">
                  <a:moveTo>
                    <a:pt x="120" y="89"/>
                  </a:moveTo>
                  <a:cubicBezTo>
                    <a:pt x="120" y="89"/>
                    <a:pt x="11" y="0"/>
                    <a:pt x="6" y="5"/>
                  </a:cubicBezTo>
                  <a:cubicBezTo>
                    <a:pt x="0" y="11"/>
                    <a:pt x="46" y="140"/>
                    <a:pt x="46" y="140"/>
                  </a:cubicBezTo>
                  <a:lnTo>
                    <a:pt x="120" y="89"/>
                  </a:ln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15">
              <a:extLst>
                <a:ext uri="{FF2B5EF4-FFF2-40B4-BE49-F238E27FC236}">
                  <a16:creationId xmlns:a16="http://schemas.microsoft.com/office/drawing/2014/main" id="{276B1FBC-6073-4D7B-9F86-FE526273009D}"/>
                </a:ext>
              </a:extLst>
            </p:cNvPr>
            <p:cNvSpPr>
              <a:spLocks/>
            </p:cNvSpPr>
            <p:nvPr/>
          </p:nvSpPr>
          <p:spPr bwMode="auto">
            <a:xfrm>
              <a:off x="2603500" y="2763838"/>
              <a:ext cx="11631613" cy="5780088"/>
            </a:xfrm>
            <a:custGeom>
              <a:avLst/>
              <a:gdLst>
                <a:gd name="T0" fmla="*/ 13528 w 13570"/>
                <a:gd name="T1" fmla="*/ 898 h 6740"/>
                <a:gd name="T2" fmla="*/ 11238 w 13570"/>
                <a:gd name="T3" fmla="*/ 3038 h 6740"/>
                <a:gd name="T4" fmla="*/ 7226 w 13570"/>
                <a:gd name="T5" fmla="*/ 5569 h 6740"/>
                <a:gd name="T6" fmla="*/ 2035 w 13570"/>
                <a:gd name="T7" fmla="*/ 6740 h 6740"/>
                <a:gd name="T8" fmla="*/ 0 w 13570"/>
                <a:gd name="T9" fmla="*/ 6696 h 6740"/>
                <a:gd name="T10" fmla="*/ 40 w 13570"/>
                <a:gd name="T11" fmla="*/ 3247 h 6740"/>
                <a:gd name="T12" fmla="*/ 5318 w 13570"/>
                <a:gd name="T13" fmla="*/ 3370 h 6740"/>
                <a:gd name="T14" fmla="*/ 9007 w 13570"/>
                <a:gd name="T15" fmla="*/ 1992 h 6740"/>
                <a:gd name="T16" fmla="*/ 9162 w 13570"/>
                <a:gd name="T17" fmla="*/ 1932 h 6740"/>
                <a:gd name="T18" fmla="*/ 10058 w 13570"/>
                <a:gd name="T19" fmla="*/ 1543 h 6740"/>
                <a:gd name="T20" fmla="*/ 10866 w 13570"/>
                <a:gd name="T21" fmla="*/ 1048 h 6740"/>
                <a:gd name="T22" fmla="*/ 11699 w 13570"/>
                <a:gd name="T23" fmla="*/ 564 h 6740"/>
                <a:gd name="T24" fmla="*/ 12469 w 13570"/>
                <a:gd name="T25" fmla="*/ 34 h 6740"/>
                <a:gd name="T26" fmla="*/ 12544 w 13570"/>
                <a:gd name="T27" fmla="*/ 0 h 6740"/>
                <a:gd name="T28" fmla="*/ 13528 w 13570"/>
                <a:gd name="T29" fmla="*/ 898 h 6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70" h="6740">
                  <a:moveTo>
                    <a:pt x="13528" y="898"/>
                  </a:moveTo>
                  <a:cubicBezTo>
                    <a:pt x="13496" y="997"/>
                    <a:pt x="12340" y="2098"/>
                    <a:pt x="11238" y="3038"/>
                  </a:cubicBezTo>
                  <a:cubicBezTo>
                    <a:pt x="10096" y="4012"/>
                    <a:pt x="7226" y="5569"/>
                    <a:pt x="7226" y="5569"/>
                  </a:cubicBezTo>
                  <a:cubicBezTo>
                    <a:pt x="5245" y="6361"/>
                    <a:pt x="2035" y="6740"/>
                    <a:pt x="2035" y="6740"/>
                  </a:cubicBezTo>
                  <a:cubicBezTo>
                    <a:pt x="0" y="6696"/>
                    <a:pt x="0" y="6696"/>
                    <a:pt x="0" y="6696"/>
                  </a:cubicBezTo>
                  <a:cubicBezTo>
                    <a:pt x="40" y="3247"/>
                    <a:pt x="40" y="3247"/>
                    <a:pt x="40" y="3247"/>
                  </a:cubicBezTo>
                  <a:cubicBezTo>
                    <a:pt x="5318" y="3370"/>
                    <a:pt x="5318" y="3370"/>
                    <a:pt x="5318" y="3370"/>
                  </a:cubicBezTo>
                  <a:cubicBezTo>
                    <a:pt x="6178" y="2810"/>
                    <a:pt x="8402" y="2229"/>
                    <a:pt x="9007" y="1992"/>
                  </a:cubicBezTo>
                  <a:cubicBezTo>
                    <a:pt x="9106" y="1953"/>
                    <a:pt x="9162" y="1932"/>
                    <a:pt x="9162" y="1932"/>
                  </a:cubicBezTo>
                  <a:cubicBezTo>
                    <a:pt x="9462" y="1675"/>
                    <a:pt x="9847" y="1660"/>
                    <a:pt x="10058" y="1543"/>
                  </a:cubicBezTo>
                  <a:cubicBezTo>
                    <a:pt x="10344" y="1383"/>
                    <a:pt x="10623" y="1269"/>
                    <a:pt x="10866" y="1048"/>
                  </a:cubicBezTo>
                  <a:cubicBezTo>
                    <a:pt x="11097" y="838"/>
                    <a:pt x="11448" y="720"/>
                    <a:pt x="11699" y="564"/>
                  </a:cubicBezTo>
                  <a:cubicBezTo>
                    <a:pt x="12070" y="333"/>
                    <a:pt x="12323" y="100"/>
                    <a:pt x="12469" y="34"/>
                  </a:cubicBezTo>
                  <a:cubicBezTo>
                    <a:pt x="12517" y="12"/>
                    <a:pt x="12544" y="0"/>
                    <a:pt x="12544" y="0"/>
                  </a:cubicBezTo>
                  <a:cubicBezTo>
                    <a:pt x="13570" y="28"/>
                    <a:pt x="13528" y="898"/>
                    <a:pt x="13528" y="898"/>
                  </a:cubicBezTo>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16">
              <a:extLst>
                <a:ext uri="{FF2B5EF4-FFF2-40B4-BE49-F238E27FC236}">
                  <a16:creationId xmlns:a16="http://schemas.microsoft.com/office/drawing/2014/main" id="{43107772-F1E0-4DB3-AC18-20D31EE5075D}"/>
                </a:ext>
              </a:extLst>
            </p:cNvPr>
            <p:cNvSpPr>
              <a:spLocks/>
            </p:cNvSpPr>
            <p:nvPr/>
          </p:nvSpPr>
          <p:spPr bwMode="auto">
            <a:xfrm>
              <a:off x="9205913" y="2794000"/>
              <a:ext cx="4084638" cy="3613150"/>
            </a:xfrm>
            <a:custGeom>
              <a:avLst/>
              <a:gdLst>
                <a:gd name="T0" fmla="*/ 4767 w 4767"/>
                <a:gd name="T1" fmla="*/ 0 h 4215"/>
                <a:gd name="T2" fmla="*/ 41 w 4767"/>
                <a:gd name="T3" fmla="*/ 4215 h 4215"/>
                <a:gd name="T4" fmla="*/ 0 w 4767"/>
                <a:gd name="T5" fmla="*/ 2842 h 4215"/>
                <a:gd name="T6" fmla="*/ 1534 w 4767"/>
                <a:gd name="T7" fmla="*/ 1838 h 4215"/>
                <a:gd name="T8" fmla="*/ 2717 w 4767"/>
                <a:gd name="T9" fmla="*/ 1190 h 4215"/>
                <a:gd name="T10" fmla="*/ 4121 w 4767"/>
                <a:gd name="T11" fmla="*/ 382 h 4215"/>
                <a:gd name="T12" fmla="*/ 4767 w 4767"/>
                <a:gd name="T13" fmla="*/ 0 h 4215"/>
              </a:gdLst>
              <a:ahLst/>
              <a:cxnLst>
                <a:cxn ang="0">
                  <a:pos x="T0" y="T1"/>
                </a:cxn>
                <a:cxn ang="0">
                  <a:pos x="T2" y="T3"/>
                </a:cxn>
                <a:cxn ang="0">
                  <a:pos x="T4" y="T5"/>
                </a:cxn>
                <a:cxn ang="0">
                  <a:pos x="T6" y="T7"/>
                </a:cxn>
                <a:cxn ang="0">
                  <a:pos x="T8" y="T9"/>
                </a:cxn>
                <a:cxn ang="0">
                  <a:pos x="T10" y="T11"/>
                </a:cxn>
                <a:cxn ang="0">
                  <a:pos x="T12" y="T13"/>
                </a:cxn>
              </a:cxnLst>
              <a:rect l="0" t="0" r="r" b="b"/>
              <a:pathLst>
                <a:path w="4767" h="4215">
                  <a:moveTo>
                    <a:pt x="4767" y="0"/>
                  </a:moveTo>
                  <a:cubicBezTo>
                    <a:pt x="3737" y="1034"/>
                    <a:pt x="41" y="4215"/>
                    <a:pt x="41" y="4215"/>
                  </a:cubicBezTo>
                  <a:cubicBezTo>
                    <a:pt x="0" y="2842"/>
                    <a:pt x="0" y="2842"/>
                    <a:pt x="0" y="2842"/>
                  </a:cubicBezTo>
                  <a:cubicBezTo>
                    <a:pt x="99" y="2803"/>
                    <a:pt x="1534" y="1838"/>
                    <a:pt x="1534" y="1838"/>
                  </a:cubicBezTo>
                  <a:cubicBezTo>
                    <a:pt x="1921" y="1634"/>
                    <a:pt x="2502" y="1314"/>
                    <a:pt x="2717" y="1190"/>
                  </a:cubicBezTo>
                  <a:cubicBezTo>
                    <a:pt x="3133" y="949"/>
                    <a:pt x="3825" y="557"/>
                    <a:pt x="4121" y="382"/>
                  </a:cubicBezTo>
                  <a:cubicBezTo>
                    <a:pt x="4417" y="207"/>
                    <a:pt x="4767" y="0"/>
                    <a:pt x="4767" y="0"/>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17">
              <a:extLst>
                <a:ext uri="{FF2B5EF4-FFF2-40B4-BE49-F238E27FC236}">
                  <a16:creationId xmlns:a16="http://schemas.microsoft.com/office/drawing/2014/main" id="{321B2214-9025-42EB-A421-235309697E97}"/>
                </a:ext>
              </a:extLst>
            </p:cNvPr>
            <p:cNvSpPr>
              <a:spLocks/>
            </p:cNvSpPr>
            <p:nvPr/>
          </p:nvSpPr>
          <p:spPr bwMode="auto">
            <a:xfrm>
              <a:off x="2497138" y="2928938"/>
              <a:ext cx="13757275" cy="4181475"/>
            </a:xfrm>
            <a:custGeom>
              <a:avLst/>
              <a:gdLst>
                <a:gd name="T0" fmla="*/ 15109 w 16049"/>
                <a:gd name="T1" fmla="*/ 4877 h 4877"/>
                <a:gd name="T2" fmla="*/ 13969 w 16049"/>
                <a:gd name="T3" fmla="*/ 4678 h 4877"/>
                <a:gd name="T4" fmla="*/ 10003 w 16049"/>
                <a:gd name="T5" fmla="*/ 3862 h 4877"/>
                <a:gd name="T6" fmla="*/ 6375 w 16049"/>
                <a:gd name="T7" fmla="*/ 3443 h 4877"/>
                <a:gd name="T8" fmla="*/ 442 w 16049"/>
                <a:gd name="T9" fmla="*/ 3148 h 4877"/>
                <a:gd name="T10" fmla="*/ 0 w 16049"/>
                <a:gd name="T11" fmla="*/ 1005 h 4877"/>
                <a:gd name="T12" fmla="*/ 2014 w 16049"/>
                <a:gd name="T13" fmla="*/ 0 h 4877"/>
                <a:gd name="T14" fmla="*/ 6557 w 16049"/>
                <a:gd name="T15" fmla="*/ 831 h 4877"/>
                <a:gd name="T16" fmla="*/ 11043 w 16049"/>
                <a:gd name="T17" fmla="*/ 1834 h 4877"/>
                <a:gd name="T18" fmla="*/ 13122 w 16049"/>
                <a:gd name="T19" fmla="*/ 2525 h 4877"/>
                <a:gd name="T20" fmla="*/ 14568 w 16049"/>
                <a:gd name="T21" fmla="*/ 3108 h 4877"/>
                <a:gd name="T22" fmla="*/ 15132 w 16049"/>
                <a:gd name="T23" fmla="*/ 3492 h 4877"/>
                <a:gd name="T24" fmla="*/ 15808 w 16049"/>
                <a:gd name="T25" fmla="*/ 4159 h 4877"/>
                <a:gd name="T26" fmla="*/ 16040 w 16049"/>
                <a:gd name="T27" fmla="*/ 4255 h 4877"/>
                <a:gd name="T28" fmla="*/ 15109 w 16049"/>
                <a:gd name="T29" fmla="*/ 4877 h 4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9" h="4877">
                  <a:moveTo>
                    <a:pt x="15109" y="4877"/>
                  </a:moveTo>
                  <a:cubicBezTo>
                    <a:pt x="13969" y="4678"/>
                    <a:pt x="13969" y="4678"/>
                    <a:pt x="13969" y="4678"/>
                  </a:cubicBezTo>
                  <a:cubicBezTo>
                    <a:pt x="13969" y="4678"/>
                    <a:pt x="11115" y="3987"/>
                    <a:pt x="10003" y="3862"/>
                  </a:cubicBezTo>
                  <a:cubicBezTo>
                    <a:pt x="10003" y="3862"/>
                    <a:pt x="7309" y="3523"/>
                    <a:pt x="6375" y="3443"/>
                  </a:cubicBezTo>
                  <a:cubicBezTo>
                    <a:pt x="6375" y="3443"/>
                    <a:pt x="1197" y="3205"/>
                    <a:pt x="442" y="3148"/>
                  </a:cubicBezTo>
                  <a:cubicBezTo>
                    <a:pt x="0" y="1005"/>
                    <a:pt x="0" y="1005"/>
                    <a:pt x="0" y="1005"/>
                  </a:cubicBezTo>
                  <a:cubicBezTo>
                    <a:pt x="2014" y="0"/>
                    <a:pt x="2014" y="0"/>
                    <a:pt x="2014" y="0"/>
                  </a:cubicBezTo>
                  <a:cubicBezTo>
                    <a:pt x="2014" y="0"/>
                    <a:pt x="4258" y="387"/>
                    <a:pt x="6557" y="831"/>
                  </a:cubicBezTo>
                  <a:cubicBezTo>
                    <a:pt x="8385" y="1184"/>
                    <a:pt x="10247" y="1573"/>
                    <a:pt x="11043" y="1834"/>
                  </a:cubicBezTo>
                  <a:cubicBezTo>
                    <a:pt x="13122" y="2525"/>
                    <a:pt x="13122" y="2525"/>
                    <a:pt x="13122" y="2525"/>
                  </a:cubicBezTo>
                  <a:cubicBezTo>
                    <a:pt x="13346" y="2600"/>
                    <a:pt x="14318" y="2956"/>
                    <a:pt x="14568" y="3108"/>
                  </a:cubicBezTo>
                  <a:cubicBezTo>
                    <a:pt x="14730" y="3206"/>
                    <a:pt x="14924" y="3189"/>
                    <a:pt x="15132" y="3492"/>
                  </a:cubicBezTo>
                  <a:cubicBezTo>
                    <a:pt x="15132" y="3492"/>
                    <a:pt x="15544" y="3726"/>
                    <a:pt x="15808" y="4159"/>
                  </a:cubicBezTo>
                  <a:cubicBezTo>
                    <a:pt x="15808" y="4159"/>
                    <a:pt x="16031" y="4104"/>
                    <a:pt x="16040" y="4255"/>
                  </a:cubicBezTo>
                  <a:cubicBezTo>
                    <a:pt x="16049" y="4406"/>
                    <a:pt x="15647" y="4877"/>
                    <a:pt x="15109" y="4877"/>
                  </a:cubicBezTo>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18">
              <a:extLst>
                <a:ext uri="{FF2B5EF4-FFF2-40B4-BE49-F238E27FC236}">
                  <a16:creationId xmlns:a16="http://schemas.microsoft.com/office/drawing/2014/main" id="{DDB107CC-A2DE-456E-8C50-28FFE8B373F6}"/>
                </a:ext>
              </a:extLst>
            </p:cNvPr>
            <p:cNvSpPr>
              <a:spLocks/>
            </p:cNvSpPr>
            <p:nvPr/>
          </p:nvSpPr>
          <p:spPr bwMode="auto">
            <a:xfrm>
              <a:off x="13509625" y="911225"/>
              <a:ext cx="2959100" cy="2528888"/>
            </a:xfrm>
            <a:custGeom>
              <a:avLst/>
              <a:gdLst>
                <a:gd name="T0" fmla="*/ 3453 w 3453"/>
                <a:gd name="T1" fmla="*/ 969 h 2950"/>
                <a:gd name="T2" fmla="*/ 2101 w 3453"/>
                <a:gd name="T3" fmla="*/ 2341 h 2950"/>
                <a:gd name="T4" fmla="*/ 1524 w 3453"/>
                <a:gd name="T5" fmla="*/ 2597 h 2950"/>
                <a:gd name="T6" fmla="*/ 956 w 3453"/>
                <a:gd name="T7" fmla="*/ 2950 h 2950"/>
                <a:gd name="T8" fmla="*/ 0 w 3453"/>
                <a:gd name="T9" fmla="*/ 2037 h 2950"/>
                <a:gd name="T10" fmla="*/ 1574 w 3453"/>
                <a:gd name="T11" fmla="*/ 721 h 2950"/>
                <a:gd name="T12" fmla="*/ 1920 w 3453"/>
                <a:gd name="T13" fmla="*/ 432 h 2950"/>
                <a:gd name="T14" fmla="*/ 2910 w 3453"/>
                <a:gd name="T15" fmla="*/ 104 h 2950"/>
                <a:gd name="T16" fmla="*/ 3308 w 3453"/>
                <a:gd name="T17" fmla="*/ 398 h 2950"/>
                <a:gd name="T18" fmla="*/ 3308 w 3453"/>
                <a:gd name="T19" fmla="*/ 398 h 2950"/>
                <a:gd name="T20" fmla="*/ 3453 w 3453"/>
                <a:gd name="T21" fmla="*/ 969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3" h="2950">
                  <a:moveTo>
                    <a:pt x="3453" y="969"/>
                  </a:moveTo>
                  <a:cubicBezTo>
                    <a:pt x="3453" y="1835"/>
                    <a:pt x="2561" y="2207"/>
                    <a:pt x="2101" y="2341"/>
                  </a:cubicBezTo>
                  <a:cubicBezTo>
                    <a:pt x="1898" y="2400"/>
                    <a:pt x="1703" y="2486"/>
                    <a:pt x="1524" y="2597"/>
                  </a:cubicBezTo>
                  <a:cubicBezTo>
                    <a:pt x="956" y="2950"/>
                    <a:pt x="956" y="2950"/>
                    <a:pt x="956" y="2950"/>
                  </a:cubicBezTo>
                  <a:cubicBezTo>
                    <a:pt x="956" y="2950"/>
                    <a:pt x="913" y="2122"/>
                    <a:pt x="0" y="2037"/>
                  </a:cubicBezTo>
                  <a:cubicBezTo>
                    <a:pt x="1574" y="721"/>
                    <a:pt x="1574" y="721"/>
                    <a:pt x="1574" y="721"/>
                  </a:cubicBezTo>
                  <a:cubicBezTo>
                    <a:pt x="1920" y="432"/>
                    <a:pt x="1920" y="432"/>
                    <a:pt x="1920" y="432"/>
                  </a:cubicBezTo>
                  <a:cubicBezTo>
                    <a:pt x="2173" y="210"/>
                    <a:pt x="2590" y="0"/>
                    <a:pt x="2910" y="104"/>
                  </a:cubicBezTo>
                  <a:cubicBezTo>
                    <a:pt x="3060" y="153"/>
                    <a:pt x="3204" y="242"/>
                    <a:pt x="3308" y="398"/>
                  </a:cubicBezTo>
                  <a:cubicBezTo>
                    <a:pt x="3308" y="398"/>
                    <a:pt x="3308" y="398"/>
                    <a:pt x="3308" y="398"/>
                  </a:cubicBezTo>
                  <a:cubicBezTo>
                    <a:pt x="3396" y="532"/>
                    <a:pt x="3453" y="717"/>
                    <a:pt x="3453" y="969"/>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19">
              <a:extLst>
                <a:ext uri="{FF2B5EF4-FFF2-40B4-BE49-F238E27FC236}">
                  <a16:creationId xmlns:a16="http://schemas.microsoft.com/office/drawing/2014/main" id="{E1D0984B-6222-43B1-ABA4-C061E951B219}"/>
                </a:ext>
              </a:extLst>
            </p:cNvPr>
            <p:cNvSpPr>
              <a:spLocks/>
            </p:cNvSpPr>
            <p:nvPr/>
          </p:nvSpPr>
          <p:spPr bwMode="auto">
            <a:xfrm>
              <a:off x="1692275" y="2786063"/>
              <a:ext cx="1606550" cy="6086475"/>
            </a:xfrm>
            <a:custGeom>
              <a:avLst/>
              <a:gdLst>
                <a:gd name="T0" fmla="*/ 218 w 1874"/>
                <a:gd name="T1" fmla="*/ 6893 h 7099"/>
                <a:gd name="T2" fmla="*/ 1339 w 1874"/>
                <a:gd name="T3" fmla="*/ 6850 h 7099"/>
                <a:gd name="T4" fmla="*/ 1397 w 1874"/>
                <a:gd name="T5" fmla="*/ 0 h 7099"/>
                <a:gd name="T6" fmla="*/ 0 w 1874"/>
                <a:gd name="T7" fmla="*/ 107 h 7099"/>
                <a:gd name="T8" fmla="*/ 218 w 1874"/>
                <a:gd name="T9" fmla="*/ 6893 h 7099"/>
              </a:gdLst>
              <a:ahLst/>
              <a:cxnLst>
                <a:cxn ang="0">
                  <a:pos x="T0" y="T1"/>
                </a:cxn>
                <a:cxn ang="0">
                  <a:pos x="T2" y="T3"/>
                </a:cxn>
                <a:cxn ang="0">
                  <a:pos x="T4" y="T5"/>
                </a:cxn>
                <a:cxn ang="0">
                  <a:pos x="T6" y="T7"/>
                </a:cxn>
                <a:cxn ang="0">
                  <a:pos x="T8" y="T9"/>
                </a:cxn>
              </a:cxnLst>
              <a:rect l="0" t="0" r="r" b="b"/>
              <a:pathLst>
                <a:path w="1874" h="7099">
                  <a:moveTo>
                    <a:pt x="218" y="6893"/>
                  </a:moveTo>
                  <a:cubicBezTo>
                    <a:pt x="218" y="6893"/>
                    <a:pt x="1292" y="7099"/>
                    <a:pt x="1339" y="6850"/>
                  </a:cubicBezTo>
                  <a:cubicBezTo>
                    <a:pt x="1874" y="4059"/>
                    <a:pt x="1397" y="0"/>
                    <a:pt x="1397" y="0"/>
                  </a:cubicBezTo>
                  <a:cubicBezTo>
                    <a:pt x="0" y="107"/>
                    <a:pt x="0" y="107"/>
                    <a:pt x="0" y="107"/>
                  </a:cubicBezTo>
                  <a:lnTo>
                    <a:pt x="218" y="6893"/>
                  </a:lnTo>
                  <a:close/>
                </a:path>
              </a:pathLst>
            </a:custGeom>
            <a:solidFill>
              <a:srgbClr val="512D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20">
              <a:extLst>
                <a:ext uri="{FF2B5EF4-FFF2-40B4-BE49-F238E27FC236}">
                  <a16:creationId xmlns:a16="http://schemas.microsoft.com/office/drawing/2014/main" id="{738781A2-2510-4341-BE4A-CCB4B3DFD434}"/>
                </a:ext>
              </a:extLst>
            </p:cNvPr>
            <p:cNvSpPr>
              <a:spLocks/>
            </p:cNvSpPr>
            <p:nvPr/>
          </p:nvSpPr>
          <p:spPr bwMode="auto">
            <a:xfrm>
              <a:off x="8039100" y="3641725"/>
              <a:ext cx="7429500" cy="2281238"/>
            </a:xfrm>
            <a:custGeom>
              <a:avLst/>
              <a:gdLst>
                <a:gd name="T0" fmla="*/ 8668 w 8668"/>
                <a:gd name="T1" fmla="*/ 2661 h 2661"/>
                <a:gd name="T2" fmla="*/ 0 w 8668"/>
                <a:gd name="T3" fmla="*/ 343 h 2661"/>
                <a:gd name="T4" fmla="*/ 93 w 8668"/>
                <a:gd name="T5" fmla="*/ 0 h 2661"/>
                <a:gd name="T6" fmla="*/ 4579 w 8668"/>
                <a:gd name="T7" fmla="*/ 1003 h 2661"/>
                <a:gd name="T8" fmla="*/ 6658 w 8668"/>
                <a:gd name="T9" fmla="*/ 1694 h 2661"/>
                <a:gd name="T10" fmla="*/ 8094 w 8668"/>
                <a:gd name="T11" fmla="*/ 2212 h 2661"/>
                <a:gd name="T12" fmla="*/ 8668 w 8668"/>
                <a:gd name="T13" fmla="*/ 2661 h 2661"/>
              </a:gdLst>
              <a:ahLst/>
              <a:cxnLst>
                <a:cxn ang="0">
                  <a:pos x="T0" y="T1"/>
                </a:cxn>
                <a:cxn ang="0">
                  <a:pos x="T2" y="T3"/>
                </a:cxn>
                <a:cxn ang="0">
                  <a:pos x="T4" y="T5"/>
                </a:cxn>
                <a:cxn ang="0">
                  <a:pos x="T6" y="T7"/>
                </a:cxn>
                <a:cxn ang="0">
                  <a:pos x="T8" y="T9"/>
                </a:cxn>
                <a:cxn ang="0">
                  <a:pos x="T10" y="T11"/>
                </a:cxn>
                <a:cxn ang="0">
                  <a:pos x="T12" y="T13"/>
                </a:cxn>
              </a:cxnLst>
              <a:rect l="0" t="0" r="r" b="b"/>
              <a:pathLst>
                <a:path w="8668" h="2661">
                  <a:moveTo>
                    <a:pt x="8668" y="2661"/>
                  </a:moveTo>
                  <a:cubicBezTo>
                    <a:pt x="6205" y="1352"/>
                    <a:pt x="0" y="343"/>
                    <a:pt x="0" y="343"/>
                  </a:cubicBezTo>
                  <a:cubicBezTo>
                    <a:pt x="93" y="0"/>
                    <a:pt x="93" y="0"/>
                    <a:pt x="93" y="0"/>
                  </a:cubicBezTo>
                  <a:cubicBezTo>
                    <a:pt x="1921" y="353"/>
                    <a:pt x="3783" y="742"/>
                    <a:pt x="4579" y="1003"/>
                  </a:cubicBezTo>
                  <a:cubicBezTo>
                    <a:pt x="6658" y="1694"/>
                    <a:pt x="6658" y="1694"/>
                    <a:pt x="6658" y="1694"/>
                  </a:cubicBezTo>
                  <a:cubicBezTo>
                    <a:pt x="6882" y="1769"/>
                    <a:pt x="7833" y="2079"/>
                    <a:pt x="8094" y="2212"/>
                  </a:cubicBezTo>
                  <a:cubicBezTo>
                    <a:pt x="8328" y="2330"/>
                    <a:pt x="8613" y="2544"/>
                    <a:pt x="8668" y="2661"/>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21">
              <a:extLst>
                <a:ext uri="{FF2B5EF4-FFF2-40B4-BE49-F238E27FC236}">
                  <a16:creationId xmlns:a16="http://schemas.microsoft.com/office/drawing/2014/main" id="{A73E9B5B-64E3-4CE6-A4AE-9DCD0570169B}"/>
                </a:ext>
              </a:extLst>
            </p:cNvPr>
            <p:cNvSpPr>
              <a:spLocks/>
            </p:cNvSpPr>
            <p:nvPr/>
          </p:nvSpPr>
          <p:spPr bwMode="auto">
            <a:xfrm>
              <a:off x="3324225" y="3090863"/>
              <a:ext cx="3695700" cy="5289550"/>
            </a:xfrm>
            <a:custGeom>
              <a:avLst/>
              <a:gdLst>
                <a:gd name="T0" fmla="*/ 0 w 4310"/>
                <a:gd name="T1" fmla="*/ 5874 h 6169"/>
                <a:gd name="T2" fmla="*/ 0 w 4310"/>
                <a:gd name="T3" fmla="*/ 296 h 6169"/>
                <a:gd name="T4" fmla="*/ 295 w 4310"/>
                <a:gd name="T5" fmla="*/ 0 h 6169"/>
                <a:gd name="T6" fmla="*/ 4015 w 4310"/>
                <a:gd name="T7" fmla="*/ 0 h 6169"/>
                <a:gd name="T8" fmla="*/ 4310 w 4310"/>
                <a:gd name="T9" fmla="*/ 296 h 6169"/>
                <a:gd name="T10" fmla="*/ 4310 w 4310"/>
                <a:gd name="T11" fmla="*/ 5874 h 6169"/>
                <a:gd name="T12" fmla="*/ 4015 w 4310"/>
                <a:gd name="T13" fmla="*/ 6169 h 6169"/>
                <a:gd name="T14" fmla="*/ 295 w 4310"/>
                <a:gd name="T15" fmla="*/ 6169 h 6169"/>
                <a:gd name="T16" fmla="*/ 0 w 4310"/>
                <a:gd name="T17" fmla="*/ 5874 h 6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0" h="6169">
                  <a:moveTo>
                    <a:pt x="0" y="5874"/>
                  </a:moveTo>
                  <a:cubicBezTo>
                    <a:pt x="0" y="296"/>
                    <a:pt x="0" y="296"/>
                    <a:pt x="0" y="296"/>
                  </a:cubicBezTo>
                  <a:cubicBezTo>
                    <a:pt x="0" y="132"/>
                    <a:pt x="132" y="0"/>
                    <a:pt x="295" y="0"/>
                  </a:cubicBezTo>
                  <a:cubicBezTo>
                    <a:pt x="4015" y="0"/>
                    <a:pt x="4015" y="0"/>
                    <a:pt x="4015" y="0"/>
                  </a:cubicBezTo>
                  <a:cubicBezTo>
                    <a:pt x="4178" y="0"/>
                    <a:pt x="4310" y="132"/>
                    <a:pt x="4310" y="296"/>
                  </a:cubicBezTo>
                  <a:cubicBezTo>
                    <a:pt x="4310" y="5874"/>
                    <a:pt x="4310" y="5874"/>
                    <a:pt x="4310" y="5874"/>
                  </a:cubicBezTo>
                  <a:cubicBezTo>
                    <a:pt x="4310" y="6037"/>
                    <a:pt x="4178" y="6169"/>
                    <a:pt x="4015" y="6169"/>
                  </a:cubicBezTo>
                  <a:cubicBezTo>
                    <a:pt x="295" y="6169"/>
                    <a:pt x="295" y="6169"/>
                    <a:pt x="295" y="6169"/>
                  </a:cubicBezTo>
                  <a:cubicBezTo>
                    <a:pt x="132" y="6169"/>
                    <a:pt x="0" y="6037"/>
                    <a:pt x="0" y="5874"/>
                  </a:cubicBezTo>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22">
              <a:extLst>
                <a:ext uri="{FF2B5EF4-FFF2-40B4-BE49-F238E27FC236}">
                  <a16:creationId xmlns:a16="http://schemas.microsoft.com/office/drawing/2014/main" id="{02E3747E-205F-4216-8F06-436DF6EAB203}"/>
                </a:ext>
              </a:extLst>
            </p:cNvPr>
            <p:cNvSpPr>
              <a:spLocks/>
            </p:cNvSpPr>
            <p:nvPr/>
          </p:nvSpPr>
          <p:spPr bwMode="auto">
            <a:xfrm>
              <a:off x="4894263" y="3408363"/>
              <a:ext cx="1895475" cy="4632325"/>
            </a:xfrm>
            <a:custGeom>
              <a:avLst/>
              <a:gdLst>
                <a:gd name="T0" fmla="*/ 0 w 2211"/>
                <a:gd name="T1" fmla="*/ 5289 h 5401"/>
                <a:gd name="T2" fmla="*/ 0 w 2211"/>
                <a:gd name="T3" fmla="*/ 111 h 5401"/>
                <a:gd name="T4" fmla="*/ 112 w 2211"/>
                <a:gd name="T5" fmla="*/ 0 h 5401"/>
                <a:gd name="T6" fmla="*/ 2100 w 2211"/>
                <a:gd name="T7" fmla="*/ 0 h 5401"/>
                <a:gd name="T8" fmla="*/ 2211 w 2211"/>
                <a:gd name="T9" fmla="*/ 111 h 5401"/>
                <a:gd name="T10" fmla="*/ 2211 w 2211"/>
                <a:gd name="T11" fmla="*/ 5289 h 5401"/>
                <a:gd name="T12" fmla="*/ 2100 w 2211"/>
                <a:gd name="T13" fmla="*/ 5401 h 5401"/>
                <a:gd name="T14" fmla="*/ 112 w 2211"/>
                <a:gd name="T15" fmla="*/ 5401 h 5401"/>
                <a:gd name="T16" fmla="*/ 0 w 2211"/>
                <a:gd name="T17" fmla="*/ 528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1" h="5401">
                  <a:moveTo>
                    <a:pt x="0" y="5289"/>
                  </a:moveTo>
                  <a:cubicBezTo>
                    <a:pt x="0" y="111"/>
                    <a:pt x="0" y="111"/>
                    <a:pt x="0" y="111"/>
                  </a:cubicBezTo>
                  <a:cubicBezTo>
                    <a:pt x="0" y="50"/>
                    <a:pt x="50" y="0"/>
                    <a:pt x="112" y="0"/>
                  </a:cubicBezTo>
                  <a:cubicBezTo>
                    <a:pt x="2100" y="0"/>
                    <a:pt x="2100" y="0"/>
                    <a:pt x="2100" y="0"/>
                  </a:cubicBezTo>
                  <a:cubicBezTo>
                    <a:pt x="2161" y="0"/>
                    <a:pt x="2211" y="50"/>
                    <a:pt x="2211" y="111"/>
                  </a:cubicBezTo>
                  <a:cubicBezTo>
                    <a:pt x="2211" y="5289"/>
                    <a:pt x="2211" y="5289"/>
                    <a:pt x="2211" y="5289"/>
                  </a:cubicBezTo>
                  <a:cubicBezTo>
                    <a:pt x="2211" y="5351"/>
                    <a:pt x="2161" y="5401"/>
                    <a:pt x="2100" y="5401"/>
                  </a:cubicBezTo>
                  <a:cubicBezTo>
                    <a:pt x="112" y="5401"/>
                    <a:pt x="112" y="5401"/>
                    <a:pt x="112" y="5401"/>
                  </a:cubicBezTo>
                  <a:cubicBezTo>
                    <a:pt x="50" y="5401"/>
                    <a:pt x="0" y="5351"/>
                    <a:pt x="0" y="5289"/>
                  </a:cubicBezTo>
                </a:path>
              </a:pathLst>
            </a:custGeom>
            <a:solidFill>
              <a:srgbClr val="B2B2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23">
              <a:extLst>
                <a:ext uri="{FF2B5EF4-FFF2-40B4-BE49-F238E27FC236}">
                  <a16:creationId xmlns:a16="http://schemas.microsoft.com/office/drawing/2014/main" id="{03A3922A-A8BF-404A-BC47-3B1DFC3D02D7}"/>
                </a:ext>
              </a:extLst>
            </p:cNvPr>
            <p:cNvSpPr>
              <a:spLocks/>
            </p:cNvSpPr>
            <p:nvPr/>
          </p:nvSpPr>
          <p:spPr bwMode="auto">
            <a:xfrm>
              <a:off x="3481388" y="4878388"/>
              <a:ext cx="1252538" cy="1724025"/>
            </a:xfrm>
            <a:custGeom>
              <a:avLst/>
              <a:gdLst>
                <a:gd name="T0" fmla="*/ 0 w 1460"/>
                <a:gd name="T1" fmla="*/ 1935 h 2011"/>
                <a:gd name="T2" fmla="*/ 0 w 1460"/>
                <a:gd name="T3" fmla="*/ 76 h 2011"/>
                <a:gd name="T4" fmla="*/ 76 w 1460"/>
                <a:gd name="T5" fmla="*/ 0 h 2011"/>
                <a:gd name="T6" fmla="*/ 1384 w 1460"/>
                <a:gd name="T7" fmla="*/ 0 h 2011"/>
                <a:gd name="T8" fmla="*/ 1460 w 1460"/>
                <a:gd name="T9" fmla="*/ 76 h 2011"/>
                <a:gd name="T10" fmla="*/ 1460 w 1460"/>
                <a:gd name="T11" fmla="*/ 1935 h 2011"/>
                <a:gd name="T12" fmla="*/ 1384 w 1460"/>
                <a:gd name="T13" fmla="*/ 2011 h 2011"/>
                <a:gd name="T14" fmla="*/ 76 w 1460"/>
                <a:gd name="T15" fmla="*/ 2011 h 2011"/>
                <a:gd name="T16" fmla="*/ 0 w 1460"/>
                <a:gd name="T17" fmla="*/ 1935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 h="2011">
                  <a:moveTo>
                    <a:pt x="0" y="1935"/>
                  </a:moveTo>
                  <a:cubicBezTo>
                    <a:pt x="0" y="76"/>
                    <a:pt x="0" y="76"/>
                    <a:pt x="0" y="76"/>
                  </a:cubicBezTo>
                  <a:cubicBezTo>
                    <a:pt x="0" y="34"/>
                    <a:pt x="34" y="0"/>
                    <a:pt x="76" y="0"/>
                  </a:cubicBezTo>
                  <a:cubicBezTo>
                    <a:pt x="1384" y="0"/>
                    <a:pt x="1384" y="0"/>
                    <a:pt x="1384" y="0"/>
                  </a:cubicBezTo>
                  <a:cubicBezTo>
                    <a:pt x="1426" y="0"/>
                    <a:pt x="1460" y="34"/>
                    <a:pt x="1460" y="76"/>
                  </a:cubicBezTo>
                  <a:cubicBezTo>
                    <a:pt x="1460" y="1935"/>
                    <a:pt x="1460" y="1935"/>
                    <a:pt x="1460" y="1935"/>
                  </a:cubicBezTo>
                  <a:cubicBezTo>
                    <a:pt x="1460" y="1977"/>
                    <a:pt x="1426" y="2011"/>
                    <a:pt x="1384" y="2011"/>
                  </a:cubicBezTo>
                  <a:cubicBezTo>
                    <a:pt x="76" y="2011"/>
                    <a:pt x="76" y="2011"/>
                    <a:pt x="76" y="2011"/>
                  </a:cubicBezTo>
                  <a:cubicBezTo>
                    <a:pt x="34" y="2011"/>
                    <a:pt x="0" y="1977"/>
                    <a:pt x="0" y="193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24">
              <a:extLst>
                <a:ext uri="{FF2B5EF4-FFF2-40B4-BE49-F238E27FC236}">
                  <a16:creationId xmlns:a16="http://schemas.microsoft.com/office/drawing/2014/main" id="{A33E0799-D4A8-4A24-BBF8-4A2C6159F2E1}"/>
                </a:ext>
              </a:extLst>
            </p:cNvPr>
            <p:cNvSpPr>
              <a:spLocks/>
            </p:cNvSpPr>
            <p:nvPr/>
          </p:nvSpPr>
          <p:spPr bwMode="auto">
            <a:xfrm>
              <a:off x="6519863" y="3497263"/>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25">
              <a:extLst>
                <a:ext uri="{FF2B5EF4-FFF2-40B4-BE49-F238E27FC236}">
                  <a16:creationId xmlns:a16="http://schemas.microsoft.com/office/drawing/2014/main" id="{1ABAE0F3-D022-4A1D-B466-E576FF8823DD}"/>
                </a:ext>
              </a:extLst>
            </p:cNvPr>
            <p:cNvSpPr>
              <a:spLocks/>
            </p:cNvSpPr>
            <p:nvPr/>
          </p:nvSpPr>
          <p:spPr bwMode="auto">
            <a:xfrm>
              <a:off x="6519863" y="3817938"/>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26">
              <a:extLst>
                <a:ext uri="{FF2B5EF4-FFF2-40B4-BE49-F238E27FC236}">
                  <a16:creationId xmlns:a16="http://schemas.microsoft.com/office/drawing/2014/main" id="{871A044F-7009-4EA7-9FDF-FBA8E2088E9F}"/>
                </a:ext>
              </a:extLst>
            </p:cNvPr>
            <p:cNvSpPr>
              <a:spLocks/>
            </p:cNvSpPr>
            <p:nvPr/>
          </p:nvSpPr>
          <p:spPr bwMode="auto">
            <a:xfrm>
              <a:off x="6519863" y="41402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27">
              <a:extLst>
                <a:ext uri="{FF2B5EF4-FFF2-40B4-BE49-F238E27FC236}">
                  <a16:creationId xmlns:a16="http://schemas.microsoft.com/office/drawing/2014/main" id="{BFABACBE-2BA9-4F86-8C56-75361ADA4A57}"/>
                </a:ext>
              </a:extLst>
            </p:cNvPr>
            <p:cNvSpPr>
              <a:spLocks/>
            </p:cNvSpPr>
            <p:nvPr/>
          </p:nvSpPr>
          <p:spPr bwMode="auto">
            <a:xfrm>
              <a:off x="6519863" y="4462463"/>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28">
              <a:extLst>
                <a:ext uri="{FF2B5EF4-FFF2-40B4-BE49-F238E27FC236}">
                  <a16:creationId xmlns:a16="http://schemas.microsoft.com/office/drawing/2014/main" id="{059075F7-7931-4058-BA89-248C3E7CB3E7}"/>
                </a:ext>
              </a:extLst>
            </p:cNvPr>
            <p:cNvSpPr>
              <a:spLocks/>
            </p:cNvSpPr>
            <p:nvPr/>
          </p:nvSpPr>
          <p:spPr bwMode="auto">
            <a:xfrm>
              <a:off x="6519863" y="4784725"/>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29">
              <a:extLst>
                <a:ext uri="{FF2B5EF4-FFF2-40B4-BE49-F238E27FC236}">
                  <a16:creationId xmlns:a16="http://schemas.microsoft.com/office/drawing/2014/main" id="{97BFCF94-E705-4218-AAF4-EE78F85F7008}"/>
                </a:ext>
              </a:extLst>
            </p:cNvPr>
            <p:cNvSpPr>
              <a:spLocks/>
            </p:cNvSpPr>
            <p:nvPr/>
          </p:nvSpPr>
          <p:spPr bwMode="auto">
            <a:xfrm>
              <a:off x="6519863" y="51054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30">
              <a:extLst>
                <a:ext uri="{FF2B5EF4-FFF2-40B4-BE49-F238E27FC236}">
                  <a16:creationId xmlns:a16="http://schemas.microsoft.com/office/drawing/2014/main" id="{2E786BFA-952E-48D1-85D9-C9D1A1CABC1E}"/>
                </a:ext>
              </a:extLst>
            </p:cNvPr>
            <p:cNvSpPr>
              <a:spLocks/>
            </p:cNvSpPr>
            <p:nvPr/>
          </p:nvSpPr>
          <p:spPr bwMode="auto">
            <a:xfrm>
              <a:off x="6519863" y="5427663"/>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31">
              <a:extLst>
                <a:ext uri="{FF2B5EF4-FFF2-40B4-BE49-F238E27FC236}">
                  <a16:creationId xmlns:a16="http://schemas.microsoft.com/office/drawing/2014/main" id="{82A4A352-4959-4B9D-8F42-453B27875C6B}"/>
                </a:ext>
              </a:extLst>
            </p:cNvPr>
            <p:cNvSpPr>
              <a:spLocks/>
            </p:cNvSpPr>
            <p:nvPr/>
          </p:nvSpPr>
          <p:spPr bwMode="auto">
            <a:xfrm>
              <a:off x="6519863" y="57499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32">
              <a:extLst>
                <a:ext uri="{FF2B5EF4-FFF2-40B4-BE49-F238E27FC236}">
                  <a16:creationId xmlns:a16="http://schemas.microsoft.com/office/drawing/2014/main" id="{75CDFFB9-3CF6-4939-AFE5-61AD6FBFEA46}"/>
                </a:ext>
              </a:extLst>
            </p:cNvPr>
            <p:cNvSpPr>
              <a:spLocks/>
            </p:cNvSpPr>
            <p:nvPr/>
          </p:nvSpPr>
          <p:spPr bwMode="auto">
            <a:xfrm>
              <a:off x="6519863" y="60706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33">
              <a:extLst>
                <a:ext uri="{FF2B5EF4-FFF2-40B4-BE49-F238E27FC236}">
                  <a16:creationId xmlns:a16="http://schemas.microsoft.com/office/drawing/2014/main" id="{9EE93D03-BFCE-49EB-A0CA-2D23D0D777F4}"/>
                </a:ext>
              </a:extLst>
            </p:cNvPr>
            <p:cNvSpPr>
              <a:spLocks/>
            </p:cNvSpPr>
            <p:nvPr/>
          </p:nvSpPr>
          <p:spPr bwMode="auto">
            <a:xfrm>
              <a:off x="6519863" y="6394450"/>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34">
              <a:extLst>
                <a:ext uri="{FF2B5EF4-FFF2-40B4-BE49-F238E27FC236}">
                  <a16:creationId xmlns:a16="http://schemas.microsoft.com/office/drawing/2014/main" id="{1E7E5EA3-40D9-4AFC-8067-E3A222EE4A0F}"/>
                </a:ext>
              </a:extLst>
            </p:cNvPr>
            <p:cNvSpPr>
              <a:spLocks/>
            </p:cNvSpPr>
            <p:nvPr/>
          </p:nvSpPr>
          <p:spPr bwMode="auto">
            <a:xfrm>
              <a:off x="6519863" y="67151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35">
              <a:extLst>
                <a:ext uri="{FF2B5EF4-FFF2-40B4-BE49-F238E27FC236}">
                  <a16:creationId xmlns:a16="http://schemas.microsoft.com/office/drawing/2014/main" id="{4C9E2E2E-94D3-4712-9C46-F269C42CECCE}"/>
                </a:ext>
              </a:extLst>
            </p:cNvPr>
            <p:cNvSpPr>
              <a:spLocks/>
            </p:cNvSpPr>
            <p:nvPr/>
          </p:nvSpPr>
          <p:spPr bwMode="auto">
            <a:xfrm>
              <a:off x="6519863" y="7037388"/>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36">
              <a:extLst>
                <a:ext uri="{FF2B5EF4-FFF2-40B4-BE49-F238E27FC236}">
                  <a16:creationId xmlns:a16="http://schemas.microsoft.com/office/drawing/2014/main" id="{2F13ED16-C1A5-483E-AA1A-FCDE25000E85}"/>
                </a:ext>
              </a:extLst>
            </p:cNvPr>
            <p:cNvSpPr>
              <a:spLocks/>
            </p:cNvSpPr>
            <p:nvPr/>
          </p:nvSpPr>
          <p:spPr bwMode="auto">
            <a:xfrm>
              <a:off x="6519863" y="7359651"/>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7">
              <a:extLst>
                <a:ext uri="{FF2B5EF4-FFF2-40B4-BE49-F238E27FC236}">
                  <a16:creationId xmlns:a16="http://schemas.microsoft.com/office/drawing/2014/main" id="{ABB2A110-8EF7-45E2-BE15-BA9100504144}"/>
                </a:ext>
              </a:extLst>
            </p:cNvPr>
            <p:cNvSpPr>
              <a:spLocks/>
            </p:cNvSpPr>
            <p:nvPr/>
          </p:nvSpPr>
          <p:spPr bwMode="auto">
            <a:xfrm>
              <a:off x="6519863" y="7680326"/>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38">
              <a:extLst>
                <a:ext uri="{FF2B5EF4-FFF2-40B4-BE49-F238E27FC236}">
                  <a16:creationId xmlns:a16="http://schemas.microsoft.com/office/drawing/2014/main" id="{568B9ED6-AC99-4E8A-AB8D-97D17D734572}"/>
                </a:ext>
              </a:extLst>
            </p:cNvPr>
            <p:cNvSpPr>
              <a:spLocks/>
            </p:cNvSpPr>
            <p:nvPr/>
          </p:nvSpPr>
          <p:spPr bwMode="auto">
            <a:xfrm>
              <a:off x="6234113" y="35067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39">
              <a:extLst>
                <a:ext uri="{FF2B5EF4-FFF2-40B4-BE49-F238E27FC236}">
                  <a16:creationId xmlns:a16="http://schemas.microsoft.com/office/drawing/2014/main" id="{730709CC-C06F-4C57-96CF-6692AA81B2DA}"/>
                </a:ext>
              </a:extLst>
            </p:cNvPr>
            <p:cNvSpPr>
              <a:spLocks/>
            </p:cNvSpPr>
            <p:nvPr/>
          </p:nvSpPr>
          <p:spPr bwMode="auto">
            <a:xfrm>
              <a:off x="5930900" y="3979863"/>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0">
              <a:extLst>
                <a:ext uri="{FF2B5EF4-FFF2-40B4-BE49-F238E27FC236}">
                  <a16:creationId xmlns:a16="http://schemas.microsoft.com/office/drawing/2014/main" id="{4755714C-B991-4F4E-AF2C-47CD6B9B1CED}"/>
                </a:ext>
              </a:extLst>
            </p:cNvPr>
            <p:cNvSpPr>
              <a:spLocks/>
            </p:cNvSpPr>
            <p:nvPr/>
          </p:nvSpPr>
          <p:spPr bwMode="auto">
            <a:xfrm>
              <a:off x="5629275" y="4048125"/>
              <a:ext cx="261938" cy="261938"/>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41">
              <a:extLst>
                <a:ext uri="{FF2B5EF4-FFF2-40B4-BE49-F238E27FC236}">
                  <a16:creationId xmlns:a16="http://schemas.microsoft.com/office/drawing/2014/main" id="{54851BD1-8A32-46FC-8554-522C9B0F11A8}"/>
                </a:ext>
              </a:extLst>
            </p:cNvPr>
            <p:cNvSpPr>
              <a:spLocks/>
            </p:cNvSpPr>
            <p:nvPr/>
          </p:nvSpPr>
          <p:spPr bwMode="auto">
            <a:xfrm>
              <a:off x="5329238" y="4210050"/>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42">
              <a:extLst>
                <a:ext uri="{FF2B5EF4-FFF2-40B4-BE49-F238E27FC236}">
                  <a16:creationId xmlns:a16="http://schemas.microsoft.com/office/drawing/2014/main" id="{D13FAA86-2498-4272-8572-916D4B977A12}"/>
                </a:ext>
              </a:extLst>
            </p:cNvPr>
            <p:cNvSpPr>
              <a:spLocks/>
            </p:cNvSpPr>
            <p:nvPr/>
          </p:nvSpPr>
          <p:spPr bwMode="auto">
            <a:xfrm>
              <a:off x="4994275" y="3506788"/>
              <a:ext cx="293688" cy="260350"/>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3"/>
                    <a:pt x="329" y="303"/>
                  </a:cubicBezTo>
                  <a:cubicBezTo>
                    <a:pt x="14" y="303"/>
                    <a:pt x="14" y="303"/>
                    <a:pt x="14" y="303"/>
                  </a:cubicBezTo>
                  <a:cubicBezTo>
                    <a:pt x="6" y="303"/>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43">
              <a:extLst>
                <a:ext uri="{FF2B5EF4-FFF2-40B4-BE49-F238E27FC236}">
                  <a16:creationId xmlns:a16="http://schemas.microsoft.com/office/drawing/2014/main" id="{8C5DFC62-DB06-4A6B-9FB9-7F72EF13BFA2}"/>
                </a:ext>
              </a:extLst>
            </p:cNvPr>
            <p:cNvSpPr>
              <a:spLocks/>
            </p:cNvSpPr>
            <p:nvPr/>
          </p:nvSpPr>
          <p:spPr bwMode="auto">
            <a:xfrm>
              <a:off x="4994275" y="3824288"/>
              <a:ext cx="293688" cy="260350"/>
            </a:xfrm>
            <a:custGeom>
              <a:avLst/>
              <a:gdLst>
                <a:gd name="T0" fmla="*/ 0 w 343"/>
                <a:gd name="T1" fmla="*/ 290 h 304"/>
                <a:gd name="T2" fmla="*/ 0 w 343"/>
                <a:gd name="T3" fmla="*/ 13 h 304"/>
                <a:gd name="T4" fmla="*/ 14 w 343"/>
                <a:gd name="T5" fmla="*/ 0 h 304"/>
                <a:gd name="T6" fmla="*/ 329 w 343"/>
                <a:gd name="T7" fmla="*/ 0 h 304"/>
                <a:gd name="T8" fmla="*/ 343 w 343"/>
                <a:gd name="T9" fmla="*/ 13 h 304"/>
                <a:gd name="T10" fmla="*/ 343 w 343"/>
                <a:gd name="T11" fmla="*/ 290 h 304"/>
                <a:gd name="T12" fmla="*/ 329 w 343"/>
                <a:gd name="T13" fmla="*/ 304 h 304"/>
                <a:gd name="T14" fmla="*/ 14 w 343"/>
                <a:gd name="T15" fmla="*/ 304 h 304"/>
                <a:gd name="T16" fmla="*/ 0 w 343"/>
                <a:gd name="T17"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4">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4"/>
                    <a:pt x="329" y="304"/>
                  </a:cubicBezTo>
                  <a:cubicBezTo>
                    <a:pt x="14" y="304"/>
                    <a:pt x="14" y="304"/>
                    <a:pt x="14" y="304"/>
                  </a:cubicBezTo>
                  <a:cubicBezTo>
                    <a:pt x="6" y="304"/>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44">
              <a:extLst>
                <a:ext uri="{FF2B5EF4-FFF2-40B4-BE49-F238E27FC236}">
                  <a16:creationId xmlns:a16="http://schemas.microsoft.com/office/drawing/2014/main" id="{B46E03AD-E751-4367-82CD-2B24A0447074}"/>
                </a:ext>
              </a:extLst>
            </p:cNvPr>
            <p:cNvSpPr>
              <a:spLocks/>
            </p:cNvSpPr>
            <p:nvPr/>
          </p:nvSpPr>
          <p:spPr bwMode="auto">
            <a:xfrm>
              <a:off x="4994275" y="4132263"/>
              <a:ext cx="293688" cy="258763"/>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7"/>
                    <a:pt x="337" y="303"/>
                    <a:pt x="329" y="303"/>
                  </a:cubicBezTo>
                  <a:cubicBezTo>
                    <a:pt x="14" y="303"/>
                    <a:pt x="14" y="303"/>
                    <a:pt x="14" y="303"/>
                  </a:cubicBezTo>
                  <a:cubicBezTo>
                    <a:pt x="6" y="303"/>
                    <a:pt x="0" y="297"/>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45">
              <a:extLst>
                <a:ext uri="{FF2B5EF4-FFF2-40B4-BE49-F238E27FC236}">
                  <a16:creationId xmlns:a16="http://schemas.microsoft.com/office/drawing/2014/main" id="{E5393017-5B43-45A6-AC5A-24A4AA23E395}"/>
                </a:ext>
              </a:extLst>
            </p:cNvPr>
            <p:cNvSpPr>
              <a:spLocks/>
            </p:cNvSpPr>
            <p:nvPr/>
          </p:nvSpPr>
          <p:spPr bwMode="auto">
            <a:xfrm>
              <a:off x="4994275" y="4441825"/>
              <a:ext cx="293688" cy="339725"/>
            </a:xfrm>
            <a:custGeom>
              <a:avLst/>
              <a:gdLst>
                <a:gd name="T0" fmla="*/ 0 w 343"/>
                <a:gd name="T1" fmla="*/ 381 h 397"/>
                <a:gd name="T2" fmla="*/ 0 w 343"/>
                <a:gd name="T3" fmla="*/ 16 h 397"/>
                <a:gd name="T4" fmla="*/ 15 w 343"/>
                <a:gd name="T5" fmla="*/ 0 h 397"/>
                <a:gd name="T6" fmla="*/ 328 w 343"/>
                <a:gd name="T7" fmla="*/ 0 h 397"/>
                <a:gd name="T8" fmla="*/ 343 w 343"/>
                <a:gd name="T9" fmla="*/ 16 h 397"/>
                <a:gd name="T10" fmla="*/ 343 w 343"/>
                <a:gd name="T11" fmla="*/ 381 h 397"/>
                <a:gd name="T12" fmla="*/ 328 w 343"/>
                <a:gd name="T13" fmla="*/ 397 h 397"/>
                <a:gd name="T14" fmla="*/ 15 w 343"/>
                <a:gd name="T15" fmla="*/ 397 h 397"/>
                <a:gd name="T16" fmla="*/ 0 w 343"/>
                <a:gd name="T17" fmla="*/ 3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7">
                  <a:moveTo>
                    <a:pt x="0" y="381"/>
                  </a:moveTo>
                  <a:cubicBezTo>
                    <a:pt x="0" y="16"/>
                    <a:pt x="0" y="16"/>
                    <a:pt x="0" y="16"/>
                  </a:cubicBezTo>
                  <a:cubicBezTo>
                    <a:pt x="0" y="7"/>
                    <a:pt x="7" y="0"/>
                    <a:pt x="15" y="0"/>
                  </a:cubicBezTo>
                  <a:cubicBezTo>
                    <a:pt x="328" y="0"/>
                    <a:pt x="328" y="0"/>
                    <a:pt x="328" y="0"/>
                  </a:cubicBezTo>
                  <a:cubicBezTo>
                    <a:pt x="336" y="0"/>
                    <a:pt x="343" y="7"/>
                    <a:pt x="343" y="16"/>
                  </a:cubicBezTo>
                  <a:cubicBezTo>
                    <a:pt x="343" y="381"/>
                    <a:pt x="343" y="381"/>
                    <a:pt x="343" y="381"/>
                  </a:cubicBezTo>
                  <a:cubicBezTo>
                    <a:pt x="343" y="390"/>
                    <a:pt x="336" y="397"/>
                    <a:pt x="328" y="397"/>
                  </a:cubicBezTo>
                  <a:cubicBezTo>
                    <a:pt x="15" y="397"/>
                    <a:pt x="15" y="397"/>
                    <a:pt x="15" y="397"/>
                  </a:cubicBezTo>
                  <a:cubicBezTo>
                    <a:pt x="7" y="397"/>
                    <a:pt x="0" y="390"/>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46">
              <a:extLst>
                <a:ext uri="{FF2B5EF4-FFF2-40B4-BE49-F238E27FC236}">
                  <a16:creationId xmlns:a16="http://schemas.microsoft.com/office/drawing/2014/main" id="{D768C3D6-99DC-424C-A527-49186BBEC243}"/>
                </a:ext>
              </a:extLst>
            </p:cNvPr>
            <p:cNvSpPr>
              <a:spLocks/>
            </p:cNvSpPr>
            <p:nvPr/>
          </p:nvSpPr>
          <p:spPr bwMode="auto">
            <a:xfrm>
              <a:off x="4994275" y="6370638"/>
              <a:ext cx="293688" cy="339725"/>
            </a:xfrm>
            <a:custGeom>
              <a:avLst/>
              <a:gdLst>
                <a:gd name="T0" fmla="*/ 0 w 343"/>
                <a:gd name="T1" fmla="*/ 381 h 396"/>
                <a:gd name="T2" fmla="*/ 0 w 343"/>
                <a:gd name="T3" fmla="*/ 15 h 396"/>
                <a:gd name="T4" fmla="*/ 15 w 343"/>
                <a:gd name="T5" fmla="*/ 0 h 396"/>
                <a:gd name="T6" fmla="*/ 328 w 343"/>
                <a:gd name="T7" fmla="*/ 0 h 396"/>
                <a:gd name="T8" fmla="*/ 343 w 343"/>
                <a:gd name="T9" fmla="*/ 15 h 396"/>
                <a:gd name="T10" fmla="*/ 343 w 343"/>
                <a:gd name="T11" fmla="*/ 381 h 396"/>
                <a:gd name="T12" fmla="*/ 328 w 343"/>
                <a:gd name="T13" fmla="*/ 396 h 396"/>
                <a:gd name="T14" fmla="*/ 15 w 343"/>
                <a:gd name="T15" fmla="*/ 396 h 396"/>
                <a:gd name="T16" fmla="*/ 0 w 343"/>
                <a:gd name="T17" fmla="*/ 38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6">
                  <a:moveTo>
                    <a:pt x="0" y="381"/>
                  </a:moveTo>
                  <a:cubicBezTo>
                    <a:pt x="0" y="15"/>
                    <a:pt x="0" y="15"/>
                    <a:pt x="0" y="15"/>
                  </a:cubicBezTo>
                  <a:cubicBezTo>
                    <a:pt x="0" y="7"/>
                    <a:pt x="7" y="0"/>
                    <a:pt x="15" y="0"/>
                  </a:cubicBezTo>
                  <a:cubicBezTo>
                    <a:pt x="328" y="0"/>
                    <a:pt x="328" y="0"/>
                    <a:pt x="328" y="0"/>
                  </a:cubicBezTo>
                  <a:cubicBezTo>
                    <a:pt x="336" y="0"/>
                    <a:pt x="343" y="7"/>
                    <a:pt x="343" y="15"/>
                  </a:cubicBezTo>
                  <a:cubicBezTo>
                    <a:pt x="343" y="381"/>
                    <a:pt x="343" y="381"/>
                    <a:pt x="343" y="381"/>
                  </a:cubicBezTo>
                  <a:cubicBezTo>
                    <a:pt x="343" y="389"/>
                    <a:pt x="336" y="396"/>
                    <a:pt x="328" y="396"/>
                  </a:cubicBezTo>
                  <a:cubicBezTo>
                    <a:pt x="15" y="396"/>
                    <a:pt x="15" y="396"/>
                    <a:pt x="15" y="396"/>
                  </a:cubicBezTo>
                  <a:cubicBezTo>
                    <a:pt x="7" y="396"/>
                    <a:pt x="0" y="389"/>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47">
              <a:extLst>
                <a:ext uri="{FF2B5EF4-FFF2-40B4-BE49-F238E27FC236}">
                  <a16:creationId xmlns:a16="http://schemas.microsoft.com/office/drawing/2014/main" id="{DCFCE725-726D-4810-A354-2BA3B84C6298}"/>
                </a:ext>
              </a:extLst>
            </p:cNvPr>
            <p:cNvSpPr>
              <a:spLocks/>
            </p:cNvSpPr>
            <p:nvPr/>
          </p:nvSpPr>
          <p:spPr bwMode="auto">
            <a:xfrm>
              <a:off x="4994275" y="6769100"/>
              <a:ext cx="293688" cy="257175"/>
            </a:xfrm>
            <a:custGeom>
              <a:avLst/>
              <a:gdLst>
                <a:gd name="T0" fmla="*/ 0 w 343"/>
                <a:gd name="T1" fmla="*/ 287 h 300"/>
                <a:gd name="T2" fmla="*/ 0 w 343"/>
                <a:gd name="T3" fmla="*/ 14 h 300"/>
                <a:gd name="T4" fmla="*/ 14 w 343"/>
                <a:gd name="T5" fmla="*/ 0 h 300"/>
                <a:gd name="T6" fmla="*/ 329 w 343"/>
                <a:gd name="T7" fmla="*/ 0 h 300"/>
                <a:gd name="T8" fmla="*/ 343 w 343"/>
                <a:gd name="T9" fmla="*/ 14 h 300"/>
                <a:gd name="T10" fmla="*/ 343 w 343"/>
                <a:gd name="T11" fmla="*/ 287 h 300"/>
                <a:gd name="T12" fmla="*/ 329 w 343"/>
                <a:gd name="T13" fmla="*/ 300 h 300"/>
                <a:gd name="T14" fmla="*/ 14 w 343"/>
                <a:gd name="T15" fmla="*/ 300 h 300"/>
                <a:gd name="T16" fmla="*/ 0 w 343"/>
                <a:gd name="T17" fmla="*/ 2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0">
                  <a:moveTo>
                    <a:pt x="0" y="287"/>
                  </a:moveTo>
                  <a:cubicBezTo>
                    <a:pt x="0" y="14"/>
                    <a:pt x="0" y="14"/>
                    <a:pt x="0" y="14"/>
                  </a:cubicBezTo>
                  <a:cubicBezTo>
                    <a:pt x="0" y="6"/>
                    <a:pt x="6" y="0"/>
                    <a:pt x="14" y="0"/>
                  </a:cubicBezTo>
                  <a:cubicBezTo>
                    <a:pt x="329" y="0"/>
                    <a:pt x="329" y="0"/>
                    <a:pt x="329" y="0"/>
                  </a:cubicBezTo>
                  <a:cubicBezTo>
                    <a:pt x="337" y="0"/>
                    <a:pt x="343" y="6"/>
                    <a:pt x="343" y="14"/>
                  </a:cubicBezTo>
                  <a:cubicBezTo>
                    <a:pt x="343" y="287"/>
                    <a:pt x="343" y="287"/>
                    <a:pt x="343" y="287"/>
                  </a:cubicBezTo>
                  <a:cubicBezTo>
                    <a:pt x="343" y="294"/>
                    <a:pt x="337" y="300"/>
                    <a:pt x="329" y="300"/>
                  </a:cubicBezTo>
                  <a:cubicBezTo>
                    <a:pt x="14" y="300"/>
                    <a:pt x="14" y="300"/>
                    <a:pt x="14" y="300"/>
                  </a:cubicBezTo>
                  <a:cubicBezTo>
                    <a:pt x="6" y="300"/>
                    <a:pt x="0" y="294"/>
                    <a:pt x="0" y="28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8">
              <a:extLst>
                <a:ext uri="{FF2B5EF4-FFF2-40B4-BE49-F238E27FC236}">
                  <a16:creationId xmlns:a16="http://schemas.microsoft.com/office/drawing/2014/main" id="{9A714761-7119-4018-9080-F09504AB1118}"/>
                </a:ext>
              </a:extLst>
            </p:cNvPr>
            <p:cNvSpPr>
              <a:spLocks/>
            </p:cNvSpPr>
            <p:nvPr/>
          </p:nvSpPr>
          <p:spPr bwMode="auto">
            <a:xfrm>
              <a:off x="4994275" y="4830763"/>
              <a:ext cx="293688" cy="1501775"/>
            </a:xfrm>
            <a:custGeom>
              <a:avLst/>
              <a:gdLst>
                <a:gd name="T0" fmla="*/ 0 w 343"/>
                <a:gd name="T1" fmla="*/ 1719 h 1751"/>
                <a:gd name="T2" fmla="*/ 0 w 343"/>
                <a:gd name="T3" fmla="*/ 32 h 1751"/>
                <a:gd name="T4" fmla="*/ 32 w 343"/>
                <a:gd name="T5" fmla="*/ 0 h 1751"/>
                <a:gd name="T6" fmla="*/ 311 w 343"/>
                <a:gd name="T7" fmla="*/ 0 h 1751"/>
                <a:gd name="T8" fmla="*/ 343 w 343"/>
                <a:gd name="T9" fmla="*/ 32 h 1751"/>
                <a:gd name="T10" fmla="*/ 343 w 343"/>
                <a:gd name="T11" fmla="*/ 1719 h 1751"/>
                <a:gd name="T12" fmla="*/ 311 w 343"/>
                <a:gd name="T13" fmla="*/ 1751 h 1751"/>
                <a:gd name="T14" fmla="*/ 32 w 343"/>
                <a:gd name="T15" fmla="*/ 1751 h 1751"/>
                <a:gd name="T16" fmla="*/ 0 w 343"/>
                <a:gd name="T17" fmla="*/ 1719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751">
                  <a:moveTo>
                    <a:pt x="0" y="1719"/>
                  </a:moveTo>
                  <a:cubicBezTo>
                    <a:pt x="0" y="32"/>
                    <a:pt x="0" y="32"/>
                    <a:pt x="0" y="32"/>
                  </a:cubicBezTo>
                  <a:cubicBezTo>
                    <a:pt x="0" y="14"/>
                    <a:pt x="15" y="0"/>
                    <a:pt x="32" y="0"/>
                  </a:cubicBezTo>
                  <a:cubicBezTo>
                    <a:pt x="311" y="0"/>
                    <a:pt x="311" y="0"/>
                    <a:pt x="311" y="0"/>
                  </a:cubicBezTo>
                  <a:cubicBezTo>
                    <a:pt x="328" y="0"/>
                    <a:pt x="343" y="14"/>
                    <a:pt x="343" y="32"/>
                  </a:cubicBezTo>
                  <a:cubicBezTo>
                    <a:pt x="343" y="1719"/>
                    <a:pt x="343" y="1719"/>
                    <a:pt x="343" y="1719"/>
                  </a:cubicBezTo>
                  <a:cubicBezTo>
                    <a:pt x="343" y="1736"/>
                    <a:pt x="328" y="1751"/>
                    <a:pt x="311" y="1751"/>
                  </a:cubicBezTo>
                  <a:cubicBezTo>
                    <a:pt x="32" y="1751"/>
                    <a:pt x="32" y="1751"/>
                    <a:pt x="32" y="1751"/>
                  </a:cubicBezTo>
                  <a:cubicBezTo>
                    <a:pt x="15" y="1751"/>
                    <a:pt x="0" y="1736"/>
                    <a:pt x="0" y="17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49">
              <a:extLst>
                <a:ext uri="{FF2B5EF4-FFF2-40B4-BE49-F238E27FC236}">
                  <a16:creationId xmlns:a16="http://schemas.microsoft.com/office/drawing/2014/main" id="{94B81B0C-1B9D-42CD-AF40-E38CE0A9FD41}"/>
                </a:ext>
              </a:extLst>
            </p:cNvPr>
            <p:cNvSpPr>
              <a:spLocks/>
            </p:cNvSpPr>
            <p:nvPr/>
          </p:nvSpPr>
          <p:spPr bwMode="auto">
            <a:xfrm>
              <a:off x="5329238" y="4521200"/>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0">
              <a:extLst>
                <a:ext uri="{FF2B5EF4-FFF2-40B4-BE49-F238E27FC236}">
                  <a16:creationId xmlns:a16="http://schemas.microsoft.com/office/drawing/2014/main" id="{78A2156F-09B0-4A99-9D68-DBFF5B8F182E}"/>
                </a:ext>
              </a:extLst>
            </p:cNvPr>
            <p:cNvSpPr>
              <a:spLocks/>
            </p:cNvSpPr>
            <p:nvPr/>
          </p:nvSpPr>
          <p:spPr bwMode="auto">
            <a:xfrm>
              <a:off x="5329238" y="4830763"/>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1">
              <a:extLst>
                <a:ext uri="{FF2B5EF4-FFF2-40B4-BE49-F238E27FC236}">
                  <a16:creationId xmlns:a16="http://schemas.microsoft.com/office/drawing/2014/main" id="{AA5F4E4A-BDF4-4A15-A024-D57AEEB51C4A}"/>
                </a:ext>
              </a:extLst>
            </p:cNvPr>
            <p:cNvSpPr>
              <a:spLocks/>
            </p:cNvSpPr>
            <p:nvPr/>
          </p:nvSpPr>
          <p:spPr bwMode="auto">
            <a:xfrm>
              <a:off x="5329238" y="5140325"/>
              <a:ext cx="258763" cy="261938"/>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9"/>
                    <a:pt x="298" y="304"/>
                    <a:pt x="291" y="304"/>
                  </a:cubicBezTo>
                  <a:cubicBezTo>
                    <a:pt x="12" y="304"/>
                    <a:pt x="12" y="304"/>
                    <a:pt x="12" y="304"/>
                  </a:cubicBezTo>
                  <a:cubicBezTo>
                    <a:pt x="5"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2">
              <a:extLst>
                <a:ext uri="{FF2B5EF4-FFF2-40B4-BE49-F238E27FC236}">
                  <a16:creationId xmlns:a16="http://schemas.microsoft.com/office/drawing/2014/main" id="{C9AE9DF0-94E9-4E36-ADCC-E87DB174857B}"/>
                </a:ext>
              </a:extLst>
            </p:cNvPr>
            <p:cNvSpPr>
              <a:spLocks/>
            </p:cNvSpPr>
            <p:nvPr/>
          </p:nvSpPr>
          <p:spPr bwMode="auto">
            <a:xfrm>
              <a:off x="5329238" y="5451475"/>
              <a:ext cx="258763" cy="260350"/>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8"/>
                    <a:pt x="298" y="304"/>
                    <a:pt x="291" y="304"/>
                  </a:cubicBezTo>
                  <a:cubicBezTo>
                    <a:pt x="12" y="304"/>
                    <a:pt x="12" y="304"/>
                    <a:pt x="12" y="304"/>
                  </a:cubicBezTo>
                  <a:cubicBezTo>
                    <a:pt x="5"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
              <a:extLst>
                <a:ext uri="{FF2B5EF4-FFF2-40B4-BE49-F238E27FC236}">
                  <a16:creationId xmlns:a16="http://schemas.microsoft.com/office/drawing/2014/main" id="{CAA439C7-759E-458F-8B51-80539593E0DC}"/>
                </a:ext>
              </a:extLst>
            </p:cNvPr>
            <p:cNvSpPr>
              <a:spLocks/>
            </p:cNvSpPr>
            <p:nvPr/>
          </p:nvSpPr>
          <p:spPr bwMode="auto">
            <a:xfrm>
              <a:off x="5329238" y="576103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4">
              <a:extLst>
                <a:ext uri="{FF2B5EF4-FFF2-40B4-BE49-F238E27FC236}">
                  <a16:creationId xmlns:a16="http://schemas.microsoft.com/office/drawing/2014/main" id="{BB4A6510-F3DC-4F14-8382-2311A9027F1C}"/>
                </a:ext>
              </a:extLst>
            </p:cNvPr>
            <p:cNvSpPr>
              <a:spLocks/>
            </p:cNvSpPr>
            <p:nvPr/>
          </p:nvSpPr>
          <p:spPr bwMode="auto">
            <a:xfrm>
              <a:off x="5329238" y="6072188"/>
              <a:ext cx="258763" cy="260350"/>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5">
              <a:extLst>
                <a:ext uri="{FF2B5EF4-FFF2-40B4-BE49-F238E27FC236}">
                  <a16:creationId xmlns:a16="http://schemas.microsoft.com/office/drawing/2014/main" id="{16C04D7D-C71A-4831-8A0B-2C05081FEDC1}"/>
                </a:ext>
              </a:extLst>
            </p:cNvPr>
            <p:cNvSpPr>
              <a:spLocks/>
            </p:cNvSpPr>
            <p:nvPr/>
          </p:nvSpPr>
          <p:spPr bwMode="auto">
            <a:xfrm>
              <a:off x="5329238" y="6383338"/>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6">
              <a:extLst>
                <a:ext uri="{FF2B5EF4-FFF2-40B4-BE49-F238E27FC236}">
                  <a16:creationId xmlns:a16="http://schemas.microsoft.com/office/drawing/2014/main" id="{8BCEF4F5-B6D6-48CA-8B09-372A6D0F6969}"/>
                </a:ext>
              </a:extLst>
            </p:cNvPr>
            <p:cNvSpPr>
              <a:spLocks/>
            </p:cNvSpPr>
            <p:nvPr/>
          </p:nvSpPr>
          <p:spPr bwMode="auto">
            <a:xfrm>
              <a:off x="5329238" y="6692900"/>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7">
              <a:extLst>
                <a:ext uri="{FF2B5EF4-FFF2-40B4-BE49-F238E27FC236}">
                  <a16:creationId xmlns:a16="http://schemas.microsoft.com/office/drawing/2014/main" id="{9A0F98C5-6F59-49AE-B2BA-5B9B513CF120}"/>
                </a:ext>
              </a:extLst>
            </p:cNvPr>
            <p:cNvSpPr>
              <a:spLocks/>
            </p:cNvSpPr>
            <p:nvPr/>
          </p:nvSpPr>
          <p:spPr bwMode="auto">
            <a:xfrm>
              <a:off x="4989513" y="70707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8">
              <a:extLst>
                <a:ext uri="{FF2B5EF4-FFF2-40B4-BE49-F238E27FC236}">
                  <a16:creationId xmlns:a16="http://schemas.microsoft.com/office/drawing/2014/main" id="{DDC7188B-CB79-427F-8A95-478F5A5B36FD}"/>
                </a:ext>
              </a:extLst>
            </p:cNvPr>
            <p:cNvSpPr>
              <a:spLocks/>
            </p:cNvSpPr>
            <p:nvPr/>
          </p:nvSpPr>
          <p:spPr bwMode="auto">
            <a:xfrm>
              <a:off x="4989513" y="738187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9">
              <a:extLst>
                <a:ext uri="{FF2B5EF4-FFF2-40B4-BE49-F238E27FC236}">
                  <a16:creationId xmlns:a16="http://schemas.microsoft.com/office/drawing/2014/main" id="{83BEFFE1-8CCC-4D96-A444-474BA002B67B}"/>
                </a:ext>
              </a:extLst>
            </p:cNvPr>
            <p:cNvSpPr>
              <a:spLocks/>
            </p:cNvSpPr>
            <p:nvPr/>
          </p:nvSpPr>
          <p:spPr bwMode="auto">
            <a:xfrm>
              <a:off x="5159375" y="7381876"/>
              <a:ext cx="150813" cy="265113"/>
            </a:xfrm>
            <a:custGeom>
              <a:avLst/>
              <a:gdLst>
                <a:gd name="T0" fmla="*/ 0 w 176"/>
                <a:gd name="T1" fmla="*/ 260 h 309"/>
                <a:gd name="T2" fmla="*/ 0 w 176"/>
                <a:gd name="T3" fmla="*/ 49 h 309"/>
                <a:gd name="T4" fmla="*/ 49 w 176"/>
                <a:gd name="T5" fmla="*/ 0 h 309"/>
                <a:gd name="T6" fmla="*/ 128 w 176"/>
                <a:gd name="T7" fmla="*/ 0 h 309"/>
                <a:gd name="T8" fmla="*/ 176 w 176"/>
                <a:gd name="T9" fmla="*/ 49 h 309"/>
                <a:gd name="T10" fmla="*/ 176 w 176"/>
                <a:gd name="T11" fmla="*/ 260 h 309"/>
                <a:gd name="T12" fmla="*/ 128 w 176"/>
                <a:gd name="T13" fmla="*/ 309 h 309"/>
                <a:gd name="T14" fmla="*/ 49 w 176"/>
                <a:gd name="T15" fmla="*/ 309 h 309"/>
                <a:gd name="T16" fmla="*/ 0 w 176"/>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09">
                  <a:moveTo>
                    <a:pt x="0" y="260"/>
                  </a:moveTo>
                  <a:cubicBezTo>
                    <a:pt x="0" y="49"/>
                    <a:pt x="0" y="49"/>
                    <a:pt x="0" y="49"/>
                  </a:cubicBezTo>
                  <a:cubicBezTo>
                    <a:pt x="0" y="22"/>
                    <a:pt x="22" y="0"/>
                    <a:pt x="49" y="0"/>
                  </a:cubicBezTo>
                  <a:cubicBezTo>
                    <a:pt x="128" y="0"/>
                    <a:pt x="128" y="0"/>
                    <a:pt x="128" y="0"/>
                  </a:cubicBezTo>
                  <a:cubicBezTo>
                    <a:pt x="154" y="0"/>
                    <a:pt x="176" y="22"/>
                    <a:pt x="176" y="49"/>
                  </a:cubicBezTo>
                  <a:cubicBezTo>
                    <a:pt x="176" y="260"/>
                    <a:pt x="176" y="260"/>
                    <a:pt x="176" y="260"/>
                  </a:cubicBezTo>
                  <a:cubicBezTo>
                    <a:pt x="176" y="287"/>
                    <a:pt x="154"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60">
              <a:extLst>
                <a:ext uri="{FF2B5EF4-FFF2-40B4-BE49-F238E27FC236}">
                  <a16:creationId xmlns:a16="http://schemas.microsoft.com/office/drawing/2014/main" id="{1A3F3ED0-A11D-4D41-9D8D-D6E7FD9B29CB}"/>
                </a:ext>
              </a:extLst>
            </p:cNvPr>
            <p:cNvSpPr>
              <a:spLocks/>
            </p:cNvSpPr>
            <p:nvPr/>
          </p:nvSpPr>
          <p:spPr bwMode="auto">
            <a:xfrm>
              <a:off x="4989513" y="76930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61">
              <a:extLst>
                <a:ext uri="{FF2B5EF4-FFF2-40B4-BE49-F238E27FC236}">
                  <a16:creationId xmlns:a16="http://schemas.microsoft.com/office/drawing/2014/main" id="{1F73C11D-AB89-4CD3-963F-606AB0D69E14}"/>
                </a:ext>
              </a:extLst>
            </p:cNvPr>
            <p:cNvSpPr>
              <a:spLocks/>
            </p:cNvSpPr>
            <p:nvPr/>
          </p:nvSpPr>
          <p:spPr bwMode="auto">
            <a:xfrm>
              <a:off x="5629275" y="43624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62">
              <a:extLst>
                <a:ext uri="{FF2B5EF4-FFF2-40B4-BE49-F238E27FC236}">
                  <a16:creationId xmlns:a16="http://schemas.microsoft.com/office/drawing/2014/main" id="{573088E2-8C82-4795-96C0-5E14BC0503E1}"/>
                </a:ext>
              </a:extLst>
            </p:cNvPr>
            <p:cNvSpPr>
              <a:spLocks/>
            </p:cNvSpPr>
            <p:nvPr/>
          </p:nvSpPr>
          <p:spPr bwMode="auto">
            <a:xfrm>
              <a:off x="5629275" y="4675188"/>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63">
              <a:extLst>
                <a:ext uri="{FF2B5EF4-FFF2-40B4-BE49-F238E27FC236}">
                  <a16:creationId xmlns:a16="http://schemas.microsoft.com/office/drawing/2014/main" id="{58B466EB-F77A-4699-85CE-8A7A585DDD90}"/>
                </a:ext>
              </a:extLst>
            </p:cNvPr>
            <p:cNvSpPr>
              <a:spLocks/>
            </p:cNvSpPr>
            <p:nvPr/>
          </p:nvSpPr>
          <p:spPr bwMode="auto">
            <a:xfrm>
              <a:off x="5629275" y="498792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64">
              <a:extLst>
                <a:ext uri="{FF2B5EF4-FFF2-40B4-BE49-F238E27FC236}">
                  <a16:creationId xmlns:a16="http://schemas.microsoft.com/office/drawing/2014/main" id="{F80B037F-201C-42E1-869A-7DD6F6A5E02C}"/>
                </a:ext>
              </a:extLst>
            </p:cNvPr>
            <p:cNvSpPr>
              <a:spLocks/>
            </p:cNvSpPr>
            <p:nvPr/>
          </p:nvSpPr>
          <p:spPr bwMode="auto">
            <a:xfrm>
              <a:off x="5629275" y="529907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65">
              <a:extLst>
                <a:ext uri="{FF2B5EF4-FFF2-40B4-BE49-F238E27FC236}">
                  <a16:creationId xmlns:a16="http://schemas.microsoft.com/office/drawing/2014/main" id="{D8E5957A-2E05-4036-AC2B-9F7100F7A644}"/>
                </a:ext>
              </a:extLst>
            </p:cNvPr>
            <p:cNvSpPr>
              <a:spLocks/>
            </p:cNvSpPr>
            <p:nvPr/>
          </p:nvSpPr>
          <p:spPr bwMode="auto">
            <a:xfrm>
              <a:off x="5629275" y="5613400"/>
              <a:ext cx="261938" cy="258763"/>
            </a:xfrm>
            <a:custGeom>
              <a:avLst/>
              <a:gdLst>
                <a:gd name="T0" fmla="*/ 0 w 304"/>
                <a:gd name="T1" fmla="*/ 291 h 303"/>
                <a:gd name="T2" fmla="*/ 0 w 304"/>
                <a:gd name="T3" fmla="*/ 12 h 303"/>
                <a:gd name="T4" fmla="*/ 13 w 304"/>
                <a:gd name="T5" fmla="*/ 0 h 303"/>
                <a:gd name="T6" fmla="*/ 292 w 304"/>
                <a:gd name="T7" fmla="*/ 0 h 303"/>
                <a:gd name="T8" fmla="*/ 304 w 304"/>
                <a:gd name="T9" fmla="*/ 12 h 303"/>
                <a:gd name="T10" fmla="*/ 304 w 304"/>
                <a:gd name="T11" fmla="*/ 291 h 303"/>
                <a:gd name="T12" fmla="*/ 292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3"/>
                    <a:pt x="292"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6">
              <a:extLst>
                <a:ext uri="{FF2B5EF4-FFF2-40B4-BE49-F238E27FC236}">
                  <a16:creationId xmlns:a16="http://schemas.microsoft.com/office/drawing/2014/main" id="{784A6544-1455-4562-8529-EAFD271FEB6A}"/>
                </a:ext>
              </a:extLst>
            </p:cNvPr>
            <p:cNvSpPr>
              <a:spLocks/>
            </p:cNvSpPr>
            <p:nvPr/>
          </p:nvSpPr>
          <p:spPr bwMode="auto">
            <a:xfrm>
              <a:off x="5629275" y="59118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67">
              <a:extLst>
                <a:ext uri="{FF2B5EF4-FFF2-40B4-BE49-F238E27FC236}">
                  <a16:creationId xmlns:a16="http://schemas.microsoft.com/office/drawing/2014/main" id="{20789D7F-A794-430B-9104-55DAC129835C}"/>
                </a:ext>
              </a:extLst>
            </p:cNvPr>
            <p:cNvSpPr>
              <a:spLocks/>
            </p:cNvSpPr>
            <p:nvPr/>
          </p:nvSpPr>
          <p:spPr bwMode="auto">
            <a:xfrm>
              <a:off x="5629275" y="622300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68">
              <a:extLst>
                <a:ext uri="{FF2B5EF4-FFF2-40B4-BE49-F238E27FC236}">
                  <a16:creationId xmlns:a16="http://schemas.microsoft.com/office/drawing/2014/main" id="{BDFC05A5-FF80-4AA0-BE88-95B5AE0186DC}"/>
                </a:ext>
              </a:extLst>
            </p:cNvPr>
            <p:cNvSpPr>
              <a:spLocks/>
            </p:cNvSpPr>
            <p:nvPr/>
          </p:nvSpPr>
          <p:spPr bwMode="auto">
            <a:xfrm>
              <a:off x="5629275" y="6532563"/>
              <a:ext cx="261938" cy="260350"/>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69">
              <a:extLst>
                <a:ext uri="{FF2B5EF4-FFF2-40B4-BE49-F238E27FC236}">
                  <a16:creationId xmlns:a16="http://schemas.microsoft.com/office/drawing/2014/main" id="{7214997C-9573-47E2-85FC-2EED73DEB6B8}"/>
                </a:ext>
              </a:extLst>
            </p:cNvPr>
            <p:cNvSpPr>
              <a:spLocks/>
            </p:cNvSpPr>
            <p:nvPr/>
          </p:nvSpPr>
          <p:spPr bwMode="auto">
            <a:xfrm>
              <a:off x="5629275" y="6840538"/>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0">
              <a:extLst>
                <a:ext uri="{FF2B5EF4-FFF2-40B4-BE49-F238E27FC236}">
                  <a16:creationId xmlns:a16="http://schemas.microsoft.com/office/drawing/2014/main" id="{767465C3-46E9-48EB-A4A2-904DD53F83AD}"/>
                </a:ext>
              </a:extLst>
            </p:cNvPr>
            <p:cNvSpPr>
              <a:spLocks/>
            </p:cNvSpPr>
            <p:nvPr/>
          </p:nvSpPr>
          <p:spPr bwMode="auto">
            <a:xfrm>
              <a:off x="5629275" y="7148513"/>
              <a:ext cx="261938" cy="261938"/>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1">
              <a:extLst>
                <a:ext uri="{FF2B5EF4-FFF2-40B4-BE49-F238E27FC236}">
                  <a16:creationId xmlns:a16="http://schemas.microsoft.com/office/drawing/2014/main" id="{9971BC77-8070-4CD5-BD4D-70040D10DA20}"/>
                </a:ext>
              </a:extLst>
            </p:cNvPr>
            <p:cNvSpPr>
              <a:spLocks/>
            </p:cNvSpPr>
            <p:nvPr/>
          </p:nvSpPr>
          <p:spPr bwMode="auto">
            <a:xfrm>
              <a:off x="5329238" y="699928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72">
              <a:extLst>
                <a:ext uri="{FF2B5EF4-FFF2-40B4-BE49-F238E27FC236}">
                  <a16:creationId xmlns:a16="http://schemas.microsoft.com/office/drawing/2014/main" id="{42C8C7B8-1F1F-462B-977C-401263A0F8C5}"/>
                </a:ext>
              </a:extLst>
            </p:cNvPr>
            <p:cNvSpPr>
              <a:spLocks/>
            </p:cNvSpPr>
            <p:nvPr/>
          </p:nvSpPr>
          <p:spPr bwMode="auto">
            <a:xfrm>
              <a:off x="5629275" y="7469188"/>
              <a:ext cx="261938" cy="490538"/>
            </a:xfrm>
            <a:custGeom>
              <a:avLst/>
              <a:gdLst>
                <a:gd name="T0" fmla="*/ 0 w 304"/>
                <a:gd name="T1" fmla="*/ 555 h 573"/>
                <a:gd name="T2" fmla="*/ 0 w 304"/>
                <a:gd name="T3" fmla="*/ 17 h 573"/>
                <a:gd name="T4" fmla="*/ 18 w 304"/>
                <a:gd name="T5" fmla="*/ 0 h 573"/>
                <a:gd name="T6" fmla="*/ 287 w 304"/>
                <a:gd name="T7" fmla="*/ 0 h 573"/>
                <a:gd name="T8" fmla="*/ 304 w 304"/>
                <a:gd name="T9" fmla="*/ 17 h 573"/>
                <a:gd name="T10" fmla="*/ 304 w 304"/>
                <a:gd name="T11" fmla="*/ 555 h 573"/>
                <a:gd name="T12" fmla="*/ 287 w 304"/>
                <a:gd name="T13" fmla="*/ 573 h 573"/>
                <a:gd name="T14" fmla="*/ 18 w 304"/>
                <a:gd name="T15" fmla="*/ 573 h 573"/>
                <a:gd name="T16" fmla="*/ 0 w 304"/>
                <a:gd name="T17" fmla="*/ 55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3">
                  <a:moveTo>
                    <a:pt x="0" y="555"/>
                  </a:moveTo>
                  <a:cubicBezTo>
                    <a:pt x="0" y="17"/>
                    <a:pt x="0" y="17"/>
                    <a:pt x="0" y="17"/>
                  </a:cubicBezTo>
                  <a:cubicBezTo>
                    <a:pt x="0" y="8"/>
                    <a:pt x="8" y="0"/>
                    <a:pt x="18" y="0"/>
                  </a:cubicBezTo>
                  <a:cubicBezTo>
                    <a:pt x="287" y="0"/>
                    <a:pt x="287" y="0"/>
                    <a:pt x="287" y="0"/>
                  </a:cubicBezTo>
                  <a:cubicBezTo>
                    <a:pt x="296" y="0"/>
                    <a:pt x="304" y="8"/>
                    <a:pt x="304" y="17"/>
                  </a:cubicBezTo>
                  <a:cubicBezTo>
                    <a:pt x="304" y="555"/>
                    <a:pt x="304" y="555"/>
                    <a:pt x="304" y="555"/>
                  </a:cubicBezTo>
                  <a:cubicBezTo>
                    <a:pt x="304" y="565"/>
                    <a:pt x="296" y="573"/>
                    <a:pt x="287" y="573"/>
                  </a:cubicBezTo>
                  <a:cubicBezTo>
                    <a:pt x="18" y="573"/>
                    <a:pt x="18" y="573"/>
                    <a:pt x="18" y="573"/>
                  </a:cubicBezTo>
                  <a:cubicBezTo>
                    <a:pt x="8" y="573"/>
                    <a:pt x="0" y="565"/>
                    <a:pt x="0" y="55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73">
              <a:extLst>
                <a:ext uri="{FF2B5EF4-FFF2-40B4-BE49-F238E27FC236}">
                  <a16:creationId xmlns:a16="http://schemas.microsoft.com/office/drawing/2014/main" id="{C3999F93-205D-4120-BFCE-379B80EC426C}"/>
                </a:ext>
              </a:extLst>
            </p:cNvPr>
            <p:cNvSpPr>
              <a:spLocks/>
            </p:cNvSpPr>
            <p:nvPr/>
          </p:nvSpPr>
          <p:spPr bwMode="auto">
            <a:xfrm>
              <a:off x="5329238" y="7307263"/>
              <a:ext cx="258763" cy="652463"/>
            </a:xfrm>
            <a:custGeom>
              <a:avLst/>
              <a:gdLst>
                <a:gd name="T0" fmla="*/ 0 w 303"/>
                <a:gd name="T1" fmla="*/ 742 h 762"/>
                <a:gd name="T2" fmla="*/ 0 w 303"/>
                <a:gd name="T3" fmla="*/ 20 h 762"/>
                <a:gd name="T4" fmla="*/ 20 w 303"/>
                <a:gd name="T5" fmla="*/ 0 h 762"/>
                <a:gd name="T6" fmla="*/ 284 w 303"/>
                <a:gd name="T7" fmla="*/ 0 h 762"/>
                <a:gd name="T8" fmla="*/ 303 w 303"/>
                <a:gd name="T9" fmla="*/ 20 h 762"/>
                <a:gd name="T10" fmla="*/ 303 w 303"/>
                <a:gd name="T11" fmla="*/ 742 h 762"/>
                <a:gd name="T12" fmla="*/ 284 w 303"/>
                <a:gd name="T13" fmla="*/ 762 h 762"/>
                <a:gd name="T14" fmla="*/ 20 w 303"/>
                <a:gd name="T15" fmla="*/ 762 h 762"/>
                <a:gd name="T16" fmla="*/ 0 w 303"/>
                <a:gd name="T17" fmla="*/ 74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62">
                  <a:moveTo>
                    <a:pt x="0" y="742"/>
                  </a:moveTo>
                  <a:cubicBezTo>
                    <a:pt x="0" y="20"/>
                    <a:pt x="0" y="20"/>
                    <a:pt x="0" y="20"/>
                  </a:cubicBezTo>
                  <a:cubicBezTo>
                    <a:pt x="0" y="9"/>
                    <a:pt x="9" y="0"/>
                    <a:pt x="20" y="0"/>
                  </a:cubicBezTo>
                  <a:cubicBezTo>
                    <a:pt x="284" y="0"/>
                    <a:pt x="284" y="0"/>
                    <a:pt x="284" y="0"/>
                  </a:cubicBezTo>
                  <a:cubicBezTo>
                    <a:pt x="294" y="0"/>
                    <a:pt x="303" y="9"/>
                    <a:pt x="303" y="20"/>
                  </a:cubicBezTo>
                  <a:cubicBezTo>
                    <a:pt x="303" y="742"/>
                    <a:pt x="303" y="742"/>
                    <a:pt x="303" y="742"/>
                  </a:cubicBezTo>
                  <a:cubicBezTo>
                    <a:pt x="303" y="753"/>
                    <a:pt x="294" y="762"/>
                    <a:pt x="284" y="762"/>
                  </a:cubicBezTo>
                  <a:cubicBezTo>
                    <a:pt x="20" y="762"/>
                    <a:pt x="20" y="762"/>
                    <a:pt x="20" y="762"/>
                  </a:cubicBezTo>
                  <a:cubicBezTo>
                    <a:pt x="9" y="762"/>
                    <a:pt x="0" y="753"/>
                    <a:pt x="0" y="7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74">
              <a:extLst>
                <a:ext uri="{FF2B5EF4-FFF2-40B4-BE49-F238E27FC236}">
                  <a16:creationId xmlns:a16="http://schemas.microsoft.com/office/drawing/2014/main" id="{3CF67890-2D99-47E7-81EA-F2E32C431E79}"/>
                </a:ext>
              </a:extLst>
            </p:cNvPr>
            <p:cNvSpPr>
              <a:spLocks/>
            </p:cNvSpPr>
            <p:nvPr/>
          </p:nvSpPr>
          <p:spPr bwMode="auto">
            <a:xfrm>
              <a:off x="5629275" y="3506788"/>
              <a:ext cx="261938" cy="495300"/>
            </a:xfrm>
            <a:custGeom>
              <a:avLst/>
              <a:gdLst>
                <a:gd name="T0" fmla="*/ 0 w 304"/>
                <a:gd name="T1" fmla="*/ 561 h 578"/>
                <a:gd name="T2" fmla="*/ 0 w 304"/>
                <a:gd name="T3" fmla="*/ 17 h 578"/>
                <a:gd name="T4" fmla="*/ 18 w 304"/>
                <a:gd name="T5" fmla="*/ 0 h 578"/>
                <a:gd name="T6" fmla="*/ 287 w 304"/>
                <a:gd name="T7" fmla="*/ 0 h 578"/>
                <a:gd name="T8" fmla="*/ 304 w 304"/>
                <a:gd name="T9" fmla="*/ 17 h 578"/>
                <a:gd name="T10" fmla="*/ 304 w 304"/>
                <a:gd name="T11" fmla="*/ 561 h 578"/>
                <a:gd name="T12" fmla="*/ 287 w 304"/>
                <a:gd name="T13" fmla="*/ 578 h 578"/>
                <a:gd name="T14" fmla="*/ 18 w 304"/>
                <a:gd name="T15" fmla="*/ 578 h 578"/>
                <a:gd name="T16" fmla="*/ 0 w 304"/>
                <a:gd name="T17"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8">
                  <a:moveTo>
                    <a:pt x="0" y="561"/>
                  </a:moveTo>
                  <a:cubicBezTo>
                    <a:pt x="0" y="17"/>
                    <a:pt x="0" y="17"/>
                    <a:pt x="0" y="17"/>
                  </a:cubicBezTo>
                  <a:cubicBezTo>
                    <a:pt x="0" y="7"/>
                    <a:pt x="8" y="0"/>
                    <a:pt x="18" y="0"/>
                  </a:cubicBezTo>
                  <a:cubicBezTo>
                    <a:pt x="287" y="0"/>
                    <a:pt x="287" y="0"/>
                    <a:pt x="287" y="0"/>
                  </a:cubicBezTo>
                  <a:cubicBezTo>
                    <a:pt x="296" y="0"/>
                    <a:pt x="304" y="7"/>
                    <a:pt x="304" y="17"/>
                  </a:cubicBezTo>
                  <a:cubicBezTo>
                    <a:pt x="304" y="561"/>
                    <a:pt x="304" y="561"/>
                    <a:pt x="304" y="561"/>
                  </a:cubicBezTo>
                  <a:cubicBezTo>
                    <a:pt x="304" y="570"/>
                    <a:pt x="296" y="578"/>
                    <a:pt x="287" y="578"/>
                  </a:cubicBezTo>
                  <a:cubicBezTo>
                    <a:pt x="18" y="578"/>
                    <a:pt x="18" y="578"/>
                    <a:pt x="18" y="578"/>
                  </a:cubicBezTo>
                  <a:cubicBezTo>
                    <a:pt x="8" y="578"/>
                    <a:pt x="0" y="570"/>
                    <a:pt x="0" y="56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75">
              <a:extLst>
                <a:ext uri="{FF2B5EF4-FFF2-40B4-BE49-F238E27FC236}">
                  <a16:creationId xmlns:a16="http://schemas.microsoft.com/office/drawing/2014/main" id="{C91747B2-CBDD-4559-B85E-2381B946A3D4}"/>
                </a:ext>
              </a:extLst>
            </p:cNvPr>
            <p:cNvSpPr>
              <a:spLocks/>
            </p:cNvSpPr>
            <p:nvPr/>
          </p:nvSpPr>
          <p:spPr bwMode="auto">
            <a:xfrm>
              <a:off x="5329238" y="3502025"/>
              <a:ext cx="258763" cy="661988"/>
            </a:xfrm>
            <a:custGeom>
              <a:avLst/>
              <a:gdLst>
                <a:gd name="T0" fmla="*/ 0 w 303"/>
                <a:gd name="T1" fmla="*/ 752 h 772"/>
                <a:gd name="T2" fmla="*/ 0 w 303"/>
                <a:gd name="T3" fmla="*/ 20 h 772"/>
                <a:gd name="T4" fmla="*/ 20 w 303"/>
                <a:gd name="T5" fmla="*/ 0 h 772"/>
                <a:gd name="T6" fmla="*/ 283 w 303"/>
                <a:gd name="T7" fmla="*/ 0 h 772"/>
                <a:gd name="T8" fmla="*/ 303 w 303"/>
                <a:gd name="T9" fmla="*/ 20 h 772"/>
                <a:gd name="T10" fmla="*/ 303 w 303"/>
                <a:gd name="T11" fmla="*/ 752 h 772"/>
                <a:gd name="T12" fmla="*/ 283 w 303"/>
                <a:gd name="T13" fmla="*/ 772 h 772"/>
                <a:gd name="T14" fmla="*/ 20 w 303"/>
                <a:gd name="T15" fmla="*/ 772 h 772"/>
                <a:gd name="T16" fmla="*/ 0 w 303"/>
                <a:gd name="T17" fmla="*/ 75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72">
                  <a:moveTo>
                    <a:pt x="0" y="752"/>
                  </a:moveTo>
                  <a:cubicBezTo>
                    <a:pt x="0" y="20"/>
                    <a:pt x="0" y="20"/>
                    <a:pt x="0" y="20"/>
                  </a:cubicBezTo>
                  <a:cubicBezTo>
                    <a:pt x="0" y="9"/>
                    <a:pt x="9" y="0"/>
                    <a:pt x="20" y="0"/>
                  </a:cubicBezTo>
                  <a:cubicBezTo>
                    <a:pt x="283" y="0"/>
                    <a:pt x="283" y="0"/>
                    <a:pt x="283" y="0"/>
                  </a:cubicBezTo>
                  <a:cubicBezTo>
                    <a:pt x="294" y="0"/>
                    <a:pt x="303" y="9"/>
                    <a:pt x="303" y="20"/>
                  </a:cubicBezTo>
                  <a:cubicBezTo>
                    <a:pt x="303" y="752"/>
                    <a:pt x="303" y="752"/>
                    <a:pt x="303" y="752"/>
                  </a:cubicBezTo>
                  <a:cubicBezTo>
                    <a:pt x="303" y="763"/>
                    <a:pt x="294" y="772"/>
                    <a:pt x="283" y="772"/>
                  </a:cubicBezTo>
                  <a:cubicBezTo>
                    <a:pt x="20" y="772"/>
                    <a:pt x="20" y="772"/>
                    <a:pt x="20" y="772"/>
                  </a:cubicBezTo>
                  <a:cubicBezTo>
                    <a:pt x="9" y="772"/>
                    <a:pt x="0" y="763"/>
                    <a:pt x="0" y="75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76">
              <a:extLst>
                <a:ext uri="{FF2B5EF4-FFF2-40B4-BE49-F238E27FC236}">
                  <a16:creationId xmlns:a16="http://schemas.microsoft.com/office/drawing/2014/main" id="{AA01A332-9A3F-4088-BAAB-ED42E196D335}"/>
                </a:ext>
              </a:extLst>
            </p:cNvPr>
            <p:cNvSpPr>
              <a:spLocks/>
            </p:cNvSpPr>
            <p:nvPr/>
          </p:nvSpPr>
          <p:spPr bwMode="auto">
            <a:xfrm>
              <a:off x="5930900" y="4291013"/>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77">
              <a:extLst>
                <a:ext uri="{FF2B5EF4-FFF2-40B4-BE49-F238E27FC236}">
                  <a16:creationId xmlns:a16="http://schemas.microsoft.com/office/drawing/2014/main" id="{8EE34049-9EE1-465B-873F-C0876182FFA9}"/>
                </a:ext>
              </a:extLst>
            </p:cNvPr>
            <p:cNvSpPr>
              <a:spLocks/>
            </p:cNvSpPr>
            <p:nvPr/>
          </p:nvSpPr>
          <p:spPr bwMode="auto">
            <a:xfrm>
              <a:off x="5930900" y="46005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78">
              <a:extLst>
                <a:ext uri="{FF2B5EF4-FFF2-40B4-BE49-F238E27FC236}">
                  <a16:creationId xmlns:a16="http://schemas.microsoft.com/office/drawing/2014/main" id="{7B95FE58-3332-45C6-88E6-19659AB74AA9}"/>
                </a:ext>
              </a:extLst>
            </p:cNvPr>
            <p:cNvSpPr>
              <a:spLocks/>
            </p:cNvSpPr>
            <p:nvPr/>
          </p:nvSpPr>
          <p:spPr bwMode="auto">
            <a:xfrm>
              <a:off x="5930900" y="4911725"/>
              <a:ext cx="261938" cy="260350"/>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9"/>
                    <a:pt x="298" y="304"/>
                    <a:pt x="291"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79">
              <a:extLst>
                <a:ext uri="{FF2B5EF4-FFF2-40B4-BE49-F238E27FC236}">
                  <a16:creationId xmlns:a16="http://schemas.microsoft.com/office/drawing/2014/main" id="{8CCCD524-8FCA-4DF7-908E-B4802DF5DB26}"/>
                </a:ext>
              </a:extLst>
            </p:cNvPr>
            <p:cNvSpPr>
              <a:spLocks/>
            </p:cNvSpPr>
            <p:nvPr/>
          </p:nvSpPr>
          <p:spPr bwMode="auto">
            <a:xfrm>
              <a:off x="5930900" y="5222875"/>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80">
              <a:extLst>
                <a:ext uri="{FF2B5EF4-FFF2-40B4-BE49-F238E27FC236}">
                  <a16:creationId xmlns:a16="http://schemas.microsoft.com/office/drawing/2014/main" id="{33F01B8C-E53D-4AA1-8FBF-5D866EC8D8DC}"/>
                </a:ext>
              </a:extLst>
            </p:cNvPr>
            <p:cNvSpPr>
              <a:spLocks/>
            </p:cNvSpPr>
            <p:nvPr/>
          </p:nvSpPr>
          <p:spPr bwMode="auto">
            <a:xfrm>
              <a:off x="5930900" y="5532438"/>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6"/>
                    <a:pt x="6" y="0"/>
                    <a:pt x="13" y="0"/>
                  </a:cubicBezTo>
                  <a:cubicBezTo>
                    <a:pt x="291" y="0"/>
                    <a:pt x="291" y="0"/>
                    <a:pt x="291" y="0"/>
                  </a:cubicBezTo>
                  <a:cubicBezTo>
                    <a:pt x="298" y="0"/>
                    <a:pt x="304" y="6"/>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81">
              <a:extLst>
                <a:ext uri="{FF2B5EF4-FFF2-40B4-BE49-F238E27FC236}">
                  <a16:creationId xmlns:a16="http://schemas.microsoft.com/office/drawing/2014/main" id="{CDEB4A41-8C5B-4E08-8DD2-7BA58EF14CA6}"/>
                </a:ext>
              </a:extLst>
            </p:cNvPr>
            <p:cNvSpPr>
              <a:spLocks/>
            </p:cNvSpPr>
            <p:nvPr/>
          </p:nvSpPr>
          <p:spPr bwMode="auto">
            <a:xfrm>
              <a:off x="5930900" y="5835650"/>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82">
              <a:extLst>
                <a:ext uri="{FF2B5EF4-FFF2-40B4-BE49-F238E27FC236}">
                  <a16:creationId xmlns:a16="http://schemas.microsoft.com/office/drawing/2014/main" id="{087FDD3B-84A9-49B3-B2BC-6669AA66F496}"/>
                </a:ext>
              </a:extLst>
            </p:cNvPr>
            <p:cNvSpPr>
              <a:spLocks/>
            </p:cNvSpPr>
            <p:nvPr/>
          </p:nvSpPr>
          <p:spPr bwMode="auto">
            <a:xfrm>
              <a:off x="5930900" y="61499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83">
              <a:extLst>
                <a:ext uri="{FF2B5EF4-FFF2-40B4-BE49-F238E27FC236}">
                  <a16:creationId xmlns:a16="http://schemas.microsoft.com/office/drawing/2014/main" id="{DDA6A2EF-DBEC-4218-89A2-D34E9514F1B7}"/>
                </a:ext>
              </a:extLst>
            </p:cNvPr>
            <p:cNvSpPr>
              <a:spLocks/>
            </p:cNvSpPr>
            <p:nvPr/>
          </p:nvSpPr>
          <p:spPr bwMode="auto">
            <a:xfrm>
              <a:off x="5930900" y="64595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84">
              <a:extLst>
                <a:ext uri="{FF2B5EF4-FFF2-40B4-BE49-F238E27FC236}">
                  <a16:creationId xmlns:a16="http://schemas.microsoft.com/office/drawing/2014/main" id="{39C12687-6518-4666-930D-DA71D3726955}"/>
                </a:ext>
              </a:extLst>
            </p:cNvPr>
            <p:cNvSpPr>
              <a:spLocks/>
            </p:cNvSpPr>
            <p:nvPr/>
          </p:nvSpPr>
          <p:spPr bwMode="auto">
            <a:xfrm>
              <a:off x="5930900" y="6764338"/>
              <a:ext cx="261938" cy="261938"/>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85">
              <a:extLst>
                <a:ext uri="{FF2B5EF4-FFF2-40B4-BE49-F238E27FC236}">
                  <a16:creationId xmlns:a16="http://schemas.microsoft.com/office/drawing/2014/main" id="{B09D9691-41D8-4521-808B-9140BADD6ACF}"/>
                </a:ext>
              </a:extLst>
            </p:cNvPr>
            <p:cNvSpPr>
              <a:spLocks/>
            </p:cNvSpPr>
            <p:nvPr/>
          </p:nvSpPr>
          <p:spPr bwMode="auto">
            <a:xfrm>
              <a:off x="5930900" y="7083426"/>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86">
              <a:extLst>
                <a:ext uri="{FF2B5EF4-FFF2-40B4-BE49-F238E27FC236}">
                  <a16:creationId xmlns:a16="http://schemas.microsoft.com/office/drawing/2014/main" id="{1B0D614D-902C-4181-9C73-03E8BD71BB79}"/>
                </a:ext>
              </a:extLst>
            </p:cNvPr>
            <p:cNvSpPr>
              <a:spLocks/>
            </p:cNvSpPr>
            <p:nvPr/>
          </p:nvSpPr>
          <p:spPr bwMode="auto">
            <a:xfrm>
              <a:off x="5930900" y="73866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87">
              <a:extLst>
                <a:ext uri="{FF2B5EF4-FFF2-40B4-BE49-F238E27FC236}">
                  <a16:creationId xmlns:a16="http://schemas.microsoft.com/office/drawing/2014/main" id="{7479A509-D5AB-4EDF-823A-9ECC60023718}"/>
                </a:ext>
              </a:extLst>
            </p:cNvPr>
            <p:cNvSpPr>
              <a:spLocks/>
            </p:cNvSpPr>
            <p:nvPr/>
          </p:nvSpPr>
          <p:spPr bwMode="auto">
            <a:xfrm>
              <a:off x="5930900" y="7699376"/>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88">
              <a:extLst>
                <a:ext uri="{FF2B5EF4-FFF2-40B4-BE49-F238E27FC236}">
                  <a16:creationId xmlns:a16="http://schemas.microsoft.com/office/drawing/2014/main" id="{63201D79-BBB2-4BF7-9672-AFFD28B9EA09}"/>
                </a:ext>
              </a:extLst>
            </p:cNvPr>
            <p:cNvSpPr>
              <a:spLocks/>
            </p:cNvSpPr>
            <p:nvPr/>
          </p:nvSpPr>
          <p:spPr bwMode="auto">
            <a:xfrm>
              <a:off x="6234113" y="38227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89">
              <a:extLst>
                <a:ext uri="{FF2B5EF4-FFF2-40B4-BE49-F238E27FC236}">
                  <a16:creationId xmlns:a16="http://schemas.microsoft.com/office/drawing/2014/main" id="{A9159A11-0880-4848-86B8-3294250E8581}"/>
                </a:ext>
              </a:extLst>
            </p:cNvPr>
            <p:cNvSpPr>
              <a:spLocks/>
            </p:cNvSpPr>
            <p:nvPr/>
          </p:nvSpPr>
          <p:spPr bwMode="auto">
            <a:xfrm>
              <a:off x="6234113" y="41290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90">
              <a:extLst>
                <a:ext uri="{FF2B5EF4-FFF2-40B4-BE49-F238E27FC236}">
                  <a16:creationId xmlns:a16="http://schemas.microsoft.com/office/drawing/2014/main" id="{983FDAAE-AE1F-479B-A34F-C513462BDEE5}"/>
                </a:ext>
              </a:extLst>
            </p:cNvPr>
            <p:cNvSpPr>
              <a:spLocks/>
            </p:cNvSpPr>
            <p:nvPr/>
          </p:nvSpPr>
          <p:spPr bwMode="auto">
            <a:xfrm>
              <a:off x="6234113" y="4443413"/>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91">
              <a:extLst>
                <a:ext uri="{FF2B5EF4-FFF2-40B4-BE49-F238E27FC236}">
                  <a16:creationId xmlns:a16="http://schemas.microsoft.com/office/drawing/2014/main" id="{876A800E-B837-483B-BC11-3C4749496D9C}"/>
                </a:ext>
              </a:extLst>
            </p:cNvPr>
            <p:cNvSpPr>
              <a:spLocks/>
            </p:cNvSpPr>
            <p:nvPr/>
          </p:nvSpPr>
          <p:spPr bwMode="auto">
            <a:xfrm>
              <a:off x="6234113" y="47498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92">
              <a:extLst>
                <a:ext uri="{FF2B5EF4-FFF2-40B4-BE49-F238E27FC236}">
                  <a16:creationId xmlns:a16="http://schemas.microsoft.com/office/drawing/2014/main" id="{9E901FA5-E108-4C2C-A137-ED416AAC32A7}"/>
                </a:ext>
              </a:extLst>
            </p:cNvPr>
            <p:cNvSpPr>
              <a:spLocks/>
            </p:cNvSpPr>
            <p:nvPr/>
          </p:nvSpPr>
          <p:spPr bwMode="auto">
            <a:xfrm>
              <a:off x="6234113" y="5065713"/>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93">
              <a:extLst>
                <a:ext uri="{FF2B5EF4-FFF2-40B4-BE49-F238E27FC236}">
                  <a16:creationId xmlns:a16="http://schemas.microsoft.com/office/drawing/2014/main" id="{D0653714-50CE-4F73-93E5-FEF5C24123AA}"/>
                </a:ext>
              </a:extLst>
            </p:cNvPr>
            <p:cNvSpPr>
              <a:spLocks/>
            </p:cNvSpPr>
            <p:nvPr/>
          </p:nvSpPr>
          <p:spPr bwMode="auto">
            <a:xfrm>
              <a:off x="6234113" y="5368925"/>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94">
              <a:extLst>
                <a:ext uri="{FF2B5EF4-FFF2-40B4-BE49-F238E27FC236}">
                  <a16:creationId xmlns:a16="http://schemas.microsoft.com/office/drawing/2014/main" id="{A2DA3639-3BF3-4931-99D9-E43FB0BE2B2F}"/>
                </a:ext>
              </a:extLst>
            </p:cNvPr>
            <p:cNvSpPr>
              <a:spLocks/>
            </p:cNvSpPr>
            <p:nvPr/>
          </p:nvSpPr>
          <p:spPr bwMode="auto">
            <a:xfrm>
              <a:off x="6234113" y="5683250"/>
              <a:ext cx="260350" cy="261938"/>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8"/>
                    <a:pt x="298" y="304"/>
                    <a:pt x="291" y="304"/>
                  </a:cubicBezTo>
                  <a:cubicBezTo>
                    <a:pt x="13" y="304"/>
                    <a:pt x="13" y="304"/>
                    <a:pt x="13" y="304"/>
                  </a:cubicBezTo>
                  <a:cubicBezTo>
                    <a:pt x="6"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95">
              <a:extLst>
                <a:ext uri="{FF2B5EF4-FFF2-40B4-BE49-F238E27FC236}">
                  <a16:creationId xmlns:a16="http://schemas.microsoft.com/office/drawing/2014/main" id="{D790C4A1-5BD8-46F8-8E8B-04F2C1129B01}"/>
                </a:ext>
              </a:extLst>
            </p:cNvPr>
            <p:cNvSpPr>
              <a:spLocks/>
            </p:cNvSpPr>
            <p:nvPr/>
          </p:nvSpPr>
          <p:spPr bwMode="auto">
            <a:xfrm>
              <a:off x="6234113" y="5991225"/>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96">
              <a:extLst>
                <a:ext uri="{FF2B5EF4-FFF2-40B4-BE49-F238E27FC236}">
                  <a16:creationId xmlns:a16="http://schemas.microsoft.com/office/drawing/2014/main" id="{E7D3D139-201B-4089-A63D-4ACC60D1E931}"/>
                </a:ext>
              </a:extLst>
            </p:cNvPr>
            <p:cNvSpPr>
              <a:spLocks/>
            </p:cNvSpPr>
            <p:nvPr/>
          </p:nvSpPr>
          <p:spPr bwMode="auto">
            <a:xfrm>
              <a:off x="6234113" y="6305550"/>
              <a:ext cx="260350"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97">
              <a:extLst>
                <a:ext uri="{FF2B5EF4-FFF2-40B4-BE49-F238E27FC236}">
                  <a16:creationId xmlns:a16="http://schemas.microsoft.com/office/drawing/2014/main" id="{F495EDDB-F7E4-4A88-A2FF-273615C1D76B}"/>
                </a:ext>
              </a:extLst>
            </p:cNvPr>
            <p:cNvSpPr>
              <a:spLocks/>
            </p:cNvSpPr>
            <p:nvPr/>
          </p:nvSpPr>
          <p:spPr bwMode="auto">
            <a:xfrm>
              <a:off x="6234113" y="6619875"/>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98">
              <a:extLst>
                <a:ext uri="{FF2B5EF4-FFF2-40B4-BE49-F238E27FC236}">
                  <a16:creationId xmlns:a16="http://schemas.microsoft.com/office/drawing/2014/main" id="{EA7E857B-9263-41C7-BDA2-AC393688081D}"/>
                </a:ext>
              </a:extLst>
            </p:cNvPr>
            <p:cNvSpPr>
              <a:spLocks/>
            </p:cNvSpPr>
            <p:nvPr/>
          </p:nvSpPr>
          <p:spPr bwMode="auto">
            <a:xfrm>
              <a:off x="6234113" y="6931026"/>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99">
              <a:extLst>
                <a:ext uri="{FF2B5EF4-FFF2-40B4-BE49-F238E27FC236}">
                  <a16:creationId xmlns:a16="http://schemas.microsoft.com/office/drawing/2014/main" id="{29EC256D-13D2-4F46-8472-6158711A28AA}"/>
                </a:ext>
              </a:extLst>
            </p:cNvPr>
            <p:cNvSpPr>
              <a:spLocks/>
            </p:cNvSpPr>
            <p:nvPr/>
          </p:nvSpPr>
          <p:spPr bwMode="auto">
            <a:xfrm>
              <a:off x="6234113" y="7229476"/>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00">
              <a:extLst>
                <a:ext uri="{FF2B5EF4-FFF2-40B4-BE49-F238E27FC236}">
                  <a16:creationId xmlns:a16="http://schemas.microsoft.com/office/drawing/2014/main" id="{515F4198-832B-4D86-A0AB-25171758A6BD}"/>
                </a:ext>
              </a:extLst>
            </p:cNvPr>
            <p:cNvSpPr>
              <a:spLocks/>
            </p:cNvSpPr>
            <p:nvPr/>
          </p:nvSpPr>
          <p:spPr bwMode="auto">
            <a:xfrm>
              <a:off x="6234113" y="7539038"/>
              <a:ext cx="260350" cy="417513"/>
            </a:xfrm>
            <a:custGeom>
              <a:avLst/>
              <a:gdLst>
                <a:gd name="T0" fmla="*/ 0 w 304"/>
                <a:gd name="T1" fmla="*/ 452 h 487"/>
                <a:gd name="T2" fmla="*/ 0 w 304"/>
                <a:gd name="T3" fmla="*/ 35 h 487"/>
                <a:gd name="T4" fmla="*/ 35 w 304"/>
                <a:gd name="T5" fmla="*/ 0 h 487"/>
                <a:gd name="T6" fmla="*/ 269 w 304"/>
                <a:gd name="T7" fmla="*/ 0 h 487"/>
                <a:gd name="T8" fmla="*/ 304 w 304"/>
                <a:gd name="T9" fmla="*/ 35 h 487"/>
                <a:gd name="T10" fmla="*/ 304 w 304"/>
                <a:gd name="T11" fmla="*/ 452 h 487"/>
                <a:gd name="T12" fmla="*/ 269 w 304"/>
                <a:gd name="T13" fmla="*/ 487 h 487"/>
                <a:gd name="T14" fmla="*/ 35 w 304"/>
                <a:gd name="T15" fmla="*/ 487 h 487"/>
                <a:gd name="T16" fmla="*/ 0 w 304"/>
                <a:gd name="T17" fmla="*/ 45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7">
                  <a:moveTo>
                    <a:pt x="0" y="452"/>
                  </a:moveTo>
                  <a:cubicBezTo>
                    <a:pt x="0" y="35"/>
                    <a:pt x="0" y="35"/>
                    <a:pt x="0" y="35"/>
                  </a:cubicBezTo>
                  <a:cubicBezTo>
                    <a:pt x="0" y="16"/>
                    <a:pt x="16" y="0"/>
                    <a:pt x="35" y="0"/>
                  </a:cubicBezTo>
                  <a:cubicBezTo>
                    <a:pt x="269" y="0"/>
                    <a:pt x="269" y="0"/>
                    <a:pt x="269" y="0"/>
                  </a:cubicBezTo>
                  <a:cubicBezTo>
                    <a:pt x="288" y="0"/>
                    <a:pt x="304" y="16"/>
                    <a:pt x="304" y="35"/>
                  </a:cubicBezTo>
                  <a:cubicBezTo>
                    <a:pt x="304" y="452"/>
                    <a:pt x="304" y="452"/>
                    <a:pt x="304" y="452"/>
                  </a:cubicBezTo>
                  <a:cubicBezTo>
                    <a:pt x="304" y="471"/>
                    <a:pt x="288" y="487"/>
                    <a:pt x="269" y="487"/>
                  </a:cubicBezTo>
                  <a:cubicBezTo>
                    <a:pt x="35" y="487"/>
                    <a:pt x="35" y="487"/>
                    <a:pt x="35" y="487"/>
                  </a:cubicBezTo>
                  <a:cubicBezTo>
                    <a:pt x="16" y="487"/>
                    <a:pt x="0" y="471"/>
                    <a:pt x="0" y="4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01">
              <a:extLst>
                <a:ext uri="{FF2B5EF4-FFF2-40B4-BE49-F238E27FC236}">
                  <a16:creationId xmlns:a16="http://schemas.microsoft.com/office/drawing/2014/main" id="{72309E99-1A8D-4410-A5F6-3882E96A1B9F}"/>
                </a:ext>
              </a:extLst>
            </p:cNvPr>
            <p:cNvSpPr>
              <a:spLocks/>
            </p:cNvSpPr>
            <p:nvPr/>
          </p:nvSpPr>
          <p:spPr bwMode="auto">
            <a:xfrm>
              <a:off x="5930900" y="3506788"/>
              <a:ext cx="261938" cy="417513"/>
            </a:xfrm>
            <a:custGeom>
              <a:avLst/>
              <a:gdLst>
                <a:gd name="T0" fmla="*/ 0 w 304"/>
                <a:gd name="T1" fmla="*/ 451 h 486"/>
                <a:gd name="T2" fmla="*/ 0 w 304"/>
                <a:gd name="T3" fmla="*/ 35 h 486"/>
                <a:gd name="T4" fmla="*/ 35 w 304"/>
                <a:gd name="T5" fmla="*/ 0 h 486"/>
                <a:gd name="T6" fmla="*/ 269 w 304"/>
                <a:gd name="T7" fmla="*/ 0 h 486"/>
                <a:gd name="T8" fmla="*/ 304 w 304"/>
                <a:gd name="T9" fmla="*/ 35 h 486"/>
                <a:gd name="T10" fmla="*/ 304 w 304"/>
                <a:gd name="T11" fmla="*/ 451 h 486"/>
                <a:gd name="T12" fmla="*/ 269 w 304"/>
                <a:gd name="T13" fmla="*/ 486 h 486"/>
                <a:gd name="T14" fmla="*/ 35 w 304"/>
                <a:gd name="T15" fmla="*/ 486 h 486"/>
                <a:gd name="T16" fmla="*/ 0 w 304"/>
                <a:gd name="T17"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6">
                  <a:moveTo>
                    <a:pt x="0" y="451"/>
                  </a:moveTo>
                  <a:cubicBezTo>
                    <a:pt x="0" y="35"/>
                    <a:pt x="0" y="35"/>
                    <a:pt x="0" y="35"/>
                  </a:cubicBezTo>
                  <a:cubicBezTo>
                    <a:pt x="0" y="15"/>
                    <a:pt x="16" y="0"/>
                    <a:pt x="35" y="0"/>
                  </a:cubicBezTo>
                  <a:cubicBezTo>
                    <a:pt x="269" y="0"/>
                    <a:pt x="269" y="0"/>
                    <a:pt x="269" y="0"/>
                  </a:cubicBezTo>
                  <a:cubicBezTo>
                    <a:pt x="288" y="0"/>
                    <a:pt x="304" y="15"/>
                    <a:pt x="304" y="35"/>
                  </a:cubicBezTo>
                  <a:cubicBezTo>
                    <a:pt x="304" y="451"/>
                    <a:pt x="304" y="451"/>
                    <a:pt x="304" y="451"/>
                  </a:cubicBezTo>
                  <a:cubicBezTo>
                    <a:pt x="304" y="471"/>
                    <a:pt x="288" y="486"/>
                    <a:pt x="269" y="486"/>
                  </a:cubicBezTo>
                  <a:cubicBezTo>
                    <a:pt x="35" y="486"/>
                    <a:pt x="35" y="486"/>
                    <a:pt x="35" y="486"/>
                  </a:cubicBezTo>
                  <a:cubicBezTo>
                    <a:pt x="16" y="486"/>
                    <a:pt x="0" y="471"/>
                    <a:pt x="0" y="4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02">
              <a:extLst>
                <a:ext uri="{FF2B5EF4-FFF2-40B4-BE49-F238E27FC236}">
                  <a16:creationId xmlns:a16="http://schemas.microsoft.com/office/drawing/2014/main" id="{F6C0D177-7E83-473E-9753-09F56C818718}"/>
                </a:ext>
              </a:extLst>
            </p:cNvPr>
            <p:cNvSpPr>
              <a:spLocks/>
            </p:cNvSpPr>
            <p:nvPr/>
          </p:nvSpPr>
          <p:spPr bwMode="auto">
            <a:xfrm>
              <a:off x="6943725" y="3633788"/>
              <a:ext cx="109538" cy="4187825"/>
            </a:xfrm>
            <a:custGeom>
              <a:avLst/>
              <a:gdLst>
                <a:gd name="T0" fmla="*/ 0 w 129"/>
                <a:gd name="T1" fmla="*/ 4855 h 4885"/>
                <a:gd name="T2" fmla="*/ 0 w 129"/>
                <a:gd name="T3" fmla="*/ 30 h 4885"/>
                <a:gd name="T4" fmla="*/ 30 w 129"/>
                <a:gd name="T5" fmla="*/ 0 h 4885"/>
                <a:gd name="T6" fmla="*/ 99 w 129"/>
                <a:gd name="T7" fmla="*/ 0 h 4885"/>
                <a:gd name="T8" fmla="*/ 129 w 129"/>
                <a:gd name="T9" fmla="*/ 30 h 4885"/>
                <a:gd name="T10" fmla="*/ 129 w 129"/>
                <a:gd name="T11" fmla="*/ 4855 h 4885"/>
                <a:gd name="T12" fmla="*/ 99 w 129"/>
                <a:gd name="T13" fmla="*/ 4885 h 4885"/>
                <a:gd name="T14" fmla="*/ 30 w 129"/>
                <a:gd name="T15" fmla="*/ 4885 h 4885"/>
                <a:gd name="T16" fmla="*/ 0 w 129"/>
                <a:gd name="T17" fmla="*/ 4855 h 4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885">
                  <a:moveTo>
                    <a:pt x="0" y="4855"/>
                  </a:moveTo>
                  <a:cubicBezTo>
                    <a:pt x="0" y="30"/>
                    <a:pt x="0" y="30"/>
                    <a:pt x="0" y="30"/>
                  </a:cubicBezTo>
                  <a:cubicBezTo>
                    <a:pt x="0" y="14"/>
                    <a:pt x="13" y="0"/>
                    <a:pt x="30" y="0"/>
                  </a:cubicBezTo>
                  <a:cubicBezTo>
                    <a:pt x="99" y="0"/>
                    <a:pt x="99" y="0"/>
                    <a:pt x="99" y="0"/>
                  </a:cubicBezTo>
                  <a:cubicBezTo>
                    <a:pt x="116" y="0"/>
                    <a:pt x="129" y="14"/>
                    <a:pt x="129" y="30"/>
                  </a:cubicBezTo>
                  <a:cubicBezTo>
                    <a:pt x="129" y="4855"/>
                    <a:pt x="129" y="4855"/>
                    <a:pt x="129" y="4855"/>
                  </a:cubicBezTo>
                  <a:cubicBezTo>
                    <a:pt x="129" y="4871"/>
                    <a:pt x="116" y="4885"/>
                    <a:pt x="99" y="4885"/>
                  </a:cubicBezTo>
                  <a:cubicBezTo>
                    <a:pt x="30" y="4885"/>
                    <a:pt x="30" y="4885"/>
                    <a:pt x="30" y="4885"/>
                  </a:cubicBezTo>
                  <a:cubicBezTo>
                    <a:pt x="13" y="4885"/>
                    <a:pt x="0" y="4871"/>
                    <a:pt x="0" y="4855"/>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203">
              <a:extLst>
                <a:ext uri="{FF2B5EF4-FFF2-40B4-BE49-F238E27FC236}">
                  <a16:creationId xmlns:a16="http://schemas.microsoft.com/office/drawing/2014/main" id="{62672417-52E0-49F6-AE61-C0A99F4D363B}"/>
                </a:ext>
              </a:extLst>
            </p:cNvPr>
            <p:cNvSpPr>
              <a:spLocks/>
            </p:cNvSpPr>
            <p:nvPr/>
          </p:nvSpPr>
          <p:spPr bwMode="auto">
            <a:xfrm>
              <a:off x="7053263" y="2322513"/>
              <a:ext cx="2152650" cy="6805613"/>
            </a:xfrm>
            <a:custGeom>
              <a:avLst/>
              <a:gdLst>
                <a:gd name="T0" fmla="*/ 0 w 2510"/>
                <a:gd name="T1" fmla="*/ 6895 h 7939"/>
                <a:gd name="T2" fmla="*/ 0 w 2510"/>
                <a:gd name="T3" fmla="*/ 1050 h 7939"/>
                <a:gd name="T4" fmla="*/ 82 w 2510"/>
                <a:gd name="T5" fmla="*/ 927 h 7939"/>
                <a:gd name="T6" fmla="*/ 2462 w 2510"/>
                <a:gd name="T7" fmla="*/ 9 h 7939"/>
                <a:gd name="T8" fmla="*/ 2510 w 2510"/>
                <a:gd name="T9" fmla="*/ 40 h 7939"/>
                <a:gd name="T10" fmla="*/ 2510 w 2510"/>
                <a:gd name="T11" fmla="*/ 7892 h 7939"/>
                <a:gd name="T12" fmla="*/ 2455 w 2510"/>
                <a:gd name="T13" fmla="*/ 7928 h 7939"/>
                <a:gd name="T14" fmla="*/ 86 w 2510"/>
                <a:gd name="T15" fmla="*/ 7024 h 7939"/>
                <a:gd name="T16" fmla="*/ 0 w 2510"/>
                <a:gd name="T17" fmla="*/ 6895 h 7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0" h="7939">
                  <a:moveTo>
                    <a:pt x="0" y="6895"/>
                  </a:moveTo>
                  <a:cubicBezTo>
                    <a:pt x="0" y="1050"/>
                    <a:pt x="0" y="1050"/>
                    <a:pt x="0" y="1050"/>
                  </a:cubicBezTo>
                  <a:cubicBezTo>
                    <a:pt x="0" y="996"/>
                    <a:pt x="34" y="946"/>
                    <a:pt x="82" y="927"/>
                  </a:cubicBezTo>
                  <a:cubicBezTo>
                    <a:pt x="2462" y="9"/>
                    <a:pt x="2462" y="9"/>
                    <a:pt x="2462" y="9"/>
                  </a:cubicBezTo>
                  <a:cubicBezTo>
                    <a:pt x="2487" y="0"/>
                    <a:pt x="2510" y="15"/>
                    <a:pt x="2510" y="40"/>
                  </a:cubicBezTo>
                  <a:cubicBezTo>
                    <a:pt x="2510" y="7892"/>
                    <a:pt x="2510" y="7892"/>
                    <a:pt x="2510" y="7892"/>
                  </a:cubicBezTo>
                  <a:cubicBezTo>
                    <a:pt x="2510" y="7921"/>
                    <a:pt x="2483" y="7939"/>
                    <a:pt x="2455" y="7928"/>
                  </a:cubicBezTo>
                  <a:cubicBezTo>
                    <a:pt x="86" y="7024"/>
                    <a:pt x="86" y="7024"/>
                    <a:pt x="86" y="7024"/>
                  </a:cubicBezTo>
                  <a:cubicBezTo>
                    <a:pt x="36" y="7005"/>
                    <a:pt x="0" y="6952"/>
                    <a:pt x="0" y="6895"/>
                  </a:cubicBez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204">
              <a:extLst>
                <a:ext uri="{FF2B5EF4-FFF2-40B4-BE49-F238E27FC236}">
                  <a16:creationId xmlns:a16="http://schemas.microsoft.com/office/drawing/2014/main" id="{9D605D49-DF38-4846-9AEF-EACC00D72E56}"/>
                </a:ext>
              </a:extLst>
            </p:cNvPr>
            <p:cNvSpPr>
              <a:spLocks/>
            </p:cNvSpPr>
            <p:nvPr/>
          </p:nvSpPr>
          <p:spPr bwMode="auto">
            <a:xfrm>
              <a:off x="9205913" y="2324100"/>
              <a:ext cx="120650" cy="6808788"/>
            </a:xfrm>
            <a:custGeom>
              <a:avLst/>
              <a:gdLst>
                <a:gd name="T0" fmla="*/ 4 w 142"/>
                <a:gd name="T1" fmla="*/ 7942 h 7942"/>
                <a:gd name="T2" fmla="*/ 0 w 142"/>
                <a:gd name="T3" fmla="*/ 0 h 7942"/>
                <a:gd name="T4" fmla="*/ 79 w 142"/>
                <a:gd name="T5" fmla="*/ 69 h 7942"/>
                <a:gd name="T6" fmla="*/ 142 w 142"/>
                <a:gd name="T7" fmla="*/ 165 h 7942"/>
                <a:gd name="T8" fmla="*/ 142 w 142"/>
                <a:gd name="T9" fmla="*/ 7757 h 7942"/>
                <a:gd name="T10" fmla="*/ 79 w 142"/>
                <a:gd name="T11" fmla="*/ 7852 h 7942"/>
                <a:gd name="T12" fmla="*/ 4 w 142"/>
                <a:gd name="T13" fmla="*/ 7942 h 7942"/>
              </a:gdLst>
              <a:ahLst/>
              <a:cxnLst>
                <a:cxn ang="0">
                  <a:pos x="T0" y="T1"/>
                </a:cxn>
                <a:cxn ang="0">
                  <a:pos x="T2" y="T3"/>
                </a:cxn>
                <a:cxn ang="0">
                  <a:pos x="T4" y="T5"/>
                </a:cxn>
                <a:cxn ang="0">
                  <a:pos x="T6" y="T7"/>
                </a:cxn>
                <a:cxn ang="0">
                  <a:pos x="T8" y="T9"/>
                </a:cxn>
                <a:cxn ang="0">
                  <a:pos x="T10" y="T11"/>
                </a:cxn>
                <a:cxn ang="0">
                  <a:pos x="T12" y="T13"/>
                </a:cxn>
              </a:cxnLst>
              <a:rect l="0" t="0" r="r" b="b"/>
              <a:pathLst>
                <a:path w="142" h="7942">
                  <a:moveTo>
                    <a:pt x="4" y="7942"/>
                  </a:moveTo>
                  <a:cubicBezTo>
                    <a:pt x="0" y="0"/>
                    <a:pt x="0" y="0"/>
                    <a:pt x="0" y="0"/>
                  </a:cubicBezTo>
                  <a:cubicBezTo>
                    <a:pt x="0" y="0"/>
                    <a:pt x="55" y="42"/>
                    <a:pt x="79" y="69"/>
                  </a:cubicBezTo>
                  <a:cubicBezTo>
                    <a:pt x="104" y="96"/>
                    <a:pt x="142" y="165"/>
                    <a:pt x="142" y="165"/>
                  </a:cubicBezTo>
                  <a:cubicBezTo>
                    <a:pt x="142" y="7757"/>
                    <a:pt x="142" y="7757"/>
                    <a:pt x="142" y="7757"/>
                  </a:cubicBezTo>
                  <a:cubicBezTo>
                    <a:pt x="142" y="7757"/>
                    <a:pt x="93" y="7834"/>
                    <a:pt x="79" y="7852"/>
                  </a:cubicBezTo>
                  <a:cubicBezTo>
                    <a:pt x="65" y="7870"/>
                    <a:pt x="4" y="7942"/>
                    <a:pt x="4" y="7942"/>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06">
              <a:extLst>
                <a:ext uri="{FF2B5EF4-FFF2-40B4-BE49-F238E27FC236}">
                  <a16:creationId xmlns:a16="http://schemas.microsoft.com/office/drawing/2014/main" id="{C7690A14-B93A-489D-A1E4-0D4B675DAD0A}"/>
                </a:ext>
              </a:extLst>
            </p:cNvPr>
            <p:cNvSpPr>
              <a:spLocks/>
            </p:cNvSpPr>
            <p:nvPr/>
          </p:nvSpPr>
          <p:spPr bwMode="auto">
            <a:xfrm>
              <a:off x="7275513" y="2598738"/>
              <a:ext cx="1809750" cy="6272213"/>
            </a:xfrm>
            <a:custGeom>
              <a:avLst/>
              <a:gdLst>
                <a:gd name="T0" fmla="*/ 0 w 1140"/>
                <a:gd name="T1" fmla="*/ 3544 h 3951"/>
                <a:gd name="T2" fmla="*/ 0 w 1140"/>
                <a:gd name="T3" fmla="*/ 410 h 3951"/>
                <a:gd name="T4" fmla="*/ 1140 w 1140"/>
                <a:gd name="T5" fmla="*/ 0 h 3951"/>
                <a:gd name="T6" fmla="*/ 1140 w 1140"/>
                <a:gd name="T7" fmla="*/ 3951 h 3951"/>
                <a:gd name="T8" fmla="*/ 0 w 1140"/>
                <a:gd name="T9" fmla="*/ 3544 h 3951"/>
              </a:gdLst>
              <a:ahLst/>
              <a:cxnLst>
                <a:cxn ang="0">
                  <a:pos x="T0" y="T1"/>
                </a:cxn>
                <a:cxn ang="0">
                  <a:pos x="T2" y="T3"/>
                </a:cxn>
                <a:cxn ang="0">
                  <a:pos x="T4" y="T5"/>
                </a:cxn>
                <a:cxn ang="0">
                  <a:pos x="T6" y="T7"/>
                </a:cxn>
                <a:cxn ang="0">
                  <a:pos x="T8" y="T9"/>
                </a:cxn>
              </a:cxnLst>
              <a:rect l="0" t="0" r="r" b="b"/>
              <a:pathLst>
                <a:path w="1140" h="3951">
                  <a:moveTo>
                    <a:pt x="0" y="3544"/>
                  </a:moveTo>
                  <a:lnTo>
                    <a:pt x="0" y="410"/>
                  </a:lnTo>
                  <a:lnTo>
                    <a:pt x="1140" y="0"/>
                  </a:lnTo>
                  <a:lnTo>
                    <a:pt x="1140" y="3951"/>
                  </a:lnTo>
                  <a:lnTo>
                    <a:pt x="0" y="3544"/>
                  </a:lnTo>
                  <a:close/>
                </a:path>
              </a:pathLst>
            </a:custGeom>
            <a:solidFill>
              <a:srgbClr val="3F4D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07">
              <a:extLst>
                <a:ext uri="{FF2B5EF4-FFF2-40B4-BE49-F238E27FC236}">
                  <a16:creationId xmlns:a16="http://schemas.microsoft.com/office/drawing/2014/main" id="{83157AF1-1F85-4827-B09A-67ADCD8C5C8C}"/>
                </a:ext>
              </a:extLst>
            </p:cNvPr>
            <p:cNvSpPr>
              <a:spLocks/>
            </p:cNvSpPr>
            <p:nvPr/>
          </p:nvSpPr>
          <p:spPr bwMode="auto">
            <a:xfrm>
              <a:off x="6943726" y="3633788"/>
              <a:ext cx="41275" cy="4187825"/>
            </a:xfrm>
            <a:custGeom>
              <a:avLst/>
              <a:gdLst>
                <a:gd name="T0" fmla="*/ 0 w 48"/>
                <a:gd name="T1" fmla="*/ 4855 h 4885"/>
                <a:gd name="T2" fmla="*/ 0 w 48"/>
                <a:gd name="T3" fmla="*/ 30 h 4885"/>
                <a:gd name="T4" fmla="*/ 29 w 48"/>
                <a:gd name="T5" fmla="*/ 0 h 4885"/>
                <a:gd name="T6" fmla="*/ 48 w 48"/>
                <a:gd name="T7" fmla="*/ 0 h 4885"/>
                <a:gd name="T8" fmla="*/ 48 w 48"/>
                <a:gd name="T9" fmla="*/ 4885 h 4885"/>
                <a:gd name="T10" fmla="*/ 29 w 48"/>
                <a:gd name="T11" fmla="*/ 4885 h 4885"/>
                <a:gd name="T12" fmla="*/ 0 w 48"/>
                <a:gd name="T13" fmla="*/ 4855 h 4885"/>
              </a:gdLst>
              <a:ahLst/>
              <a:cxnLst>
                <a:cxn ang="0">
                  <a:pos x="T0" y="T1"/>
                </a:cxn>
                <a:cxn ang="0">
                  <a:pos x="T2" y="T3"/>
                </a:cxn>
                <a:cxn ang="0">
                  <a:pos x="T4" y="T5"/>
                </a:cxn>
                <a:cxn ang="0">
                  <a:pos x="T6" y="T7"/>
                </a:cxn>
                <a:cxn ang="0">
                  <a:pos x="T8" y="T9"/>
                </a:cxn>
                <a:cxn ang="0">
                  <a:pos x="T10" y="T11"/>
                </a:cxn>
                <a:cxn ang="0">
                  <a:pos x="T12" y="T13"/>
                </a:cxn>
              </a:cxnLst>
              <a:rect l="0" t="0" r="r" b="b"/>
              <a:pathLst>
                <a:path w="48" h="4885">
                  <a:moveTo>
                    <a:pt x="0" y="4855"/>
                  </a:moveTo>
                  <a:cubicBezTo>
                    <a:pt x="0" y="30"/>
                    <a:pt x="0" y="30"/>
                    <a:pt x="0" y="30"/>
                  </a:cubicBezTo>
                  <a:cubicBezTo>
                    <a:pt x="0" y="14"/>
                    <a:pt x="13" y="0"/>
                    <a:pt x="29" y="0"/>
                  </a:cubicBezTo>
                  <a:cubicBezTo>
                    <a:pt x="48" y="0"/>
                    <a:pt x="48" y="0"/>
                    <a:pt x="48" y="0"/>
                  </a:cubicBezTo>
                  <a:cubicBezTo>
                    <a:pt x="48" y="4885"/>
                    <a:pt x="48" y="4885"/>
                    <a:pt x="48" y="4885"/>
                  </a:cubicBezTo>
                  <a:cubicBezTo>
                    <a:pt x="29" y="4885"/>
                    <a:pt x="29" y="4885"/>
                    <a:pt x="29" y="4885"/>
                  </a:cubicBezTo>
                  <a:cubicBezTo>
                    <a:pt x="13" y="4885"/>
                    <a:pt x="0" y="4871"/>
                    <a:pt x="0" y="485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08">
              <a:extLst>
                <a:ext uri="{FF2B5EF4-FFF2-40B4-BE49-F238E27FC236}">
                  <a16:creationId xmlns:a16="http://schemas.microsoft.com/office/drawing/2014/main" id="{770F2464-B723-47AC-BE42-140D454AD472}"/>
                </a:ext>
              </a:extLst>
            </p:cNvPr>
            <p:cNvSpPr>
              <a:spLocks/>
            </p:cNvSpPr>
            <p:nvPr/>
          </p:nvSpPr>
          <p:spPr bwMode="auto">
            <a:xfrm>
              <a:off x="3176" y="1758950"/>
              <a:ext cx="2662238" cy="7739063"/>
            </a:xfrm>
            <a:custGeom>
              <a:avLst/>
              <a:gdLst>
                <a:gd name="T0" fmla="*/ 0 w 3105"/>
                <a:gd name="T1" fmla="*/ 9027 h 9027"/>
                <a:gd name="T2" fmla="*/ 0 w 3105"/>
                <a:gd name="T3" fmla="*/ 0 h 9027"/>
                <a:gd name="T4" fmla="*/ 967 w 3105"/>
                <a:gd name="T5" fmla="*/ 144 h 9027"/>
                <a:gd name="T6" fmla="*/ 2227 w 3105"/>
                <a:gd name="T7" fmla="*/ 646 h 9027"/>
                <a:gd name="T8" fmla="*/ 2700 w 3105"/>
                <a:gd name="T9" fmla="*/ 1817 h 9027"/>
                <a:gd name="T10" fmla="*/ 3022 w 3105"/>
                <a:gd name="T11" fmla="*/ 4690 h 9027"/>
                <a:gd name="T12" fmla="*/ 2382 w 3105"/>
                <a:gd name="T13" fmla="*/ 8268 h 9027"/>
                <a:gd name="T14" fmla="*/ 0 w 3105"/>
                <a:gd name="T15" fmla="*/ 9027 h 90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5" h="9027">
                  <a:moveTo>
                    <a:pt x="0" y="9027"/>
                  </a:moveTo>
                  <a:cubicBezTo>
                    <a:pt x="0" y="0"/>
                    <a:pt x="0" y="0"/>
                    <a:pt x="0" y="0"/>
                  </a:cubicBezTo>
                  <a:cubicBezTo>
                    <a:pt x="967" y="144"/>
                    <a:pt x="967" y="144"/>
                    <a:pt x="967" y="144"/>
                  </a:cubicBezTo>
                  <a:cubicBezTo>
                    <a:pt x="2227" y="646"/>
                    <a:pt x="2227" y="646"/>
                    <a:pt x="2227" y="646"/>
                  </a:cubicBezTo>
                  <a:cubicBezTo>
                    <a:pt x="2227" y="661"/>
                    <a:pt x="2478" y="1067"/>
                    <a:pt x="2700" y="1817"/>
                  </a:cubicBezTo>
                  <a:cubicBezTo>
                    <a:pt x="2903" y="2502"/>
                    <a:pt x="3081" y="3472"/>
                    <a:pt x="3022" y="4690"/>
                  </a:cubicBezTo>
                  <a:cubicBezTo>
                    <a:pt x="3022" y="4690"/>
                    <a:pt x="3105" y="5957"/>
                    <a:pt x="2382" y="8268"/>
                  </a:cubicBezTo>
                  <a:lnTo>
                    <a:pt x="0" y="902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209">
              <a:extLst>
                <a:ext uri="{FF2B5EF4-FFF2-40B4-BE49-F238E27FC236}">
                  <a16:creationId xmlns:a16="http://schemas.microsoft.com/office/drawing/2014/main" id="{9F40272F-B7CE-4211-BF00-E285968985D7}"/>
                </a:ext>
              </a:extLst>
            </p:cNvPr>
            <p:cNvSpPr>
              <a:spLocks noChangeArrowheads="1"/>
            </p:cNvSpPr>
            <p:nvPr/>
          </p:nvSpPr>
          <p:spPr bwMode="auto">
            <a:xfrm>
              <a:off x="3214688" y="8518525"/>
              <a:ext cx="1054100" cy="158750"/>
            </a:xfrm>
            <a:prstGeom prst="rect">
              <a:avLst/>
            </a:prstGeom>
            <a:solidFill>
              <a:srgbClr val="B65D1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10">
              <a:extLst>
                <a:ext uri="{FF2B5EF4-FFF2-40B4-BE49-F238E27FC236}">
                  <a16:creationId xmlns:a16="http://schemas.microsoft.com/office/drawing/2014/main" id="{C3E3B30B-4327-489D-926F-D8DBA95D0ACD}"/>
                </a:ext>
              </a:extLst>
            </p:cNvPr>
            <p:cNvSpPr>
              <a:spLocks/>
            </p:cNvSpPr>
            <p:nvPr/>
          </p:nvSpPr>
          <p:spPr bwMode="auto">
            <a:xfrm>
              <a:off x="3011488" y="7326313"/>
              <a:ext cx="1870075" cy="1214438"/>
            </a:xfrm>
            <a:custGeom>
              <a:avLst/>
              <a:gdLst>
                <a:gd name="T0" fmla="*/ 365 w 2181"/>
                <a:gd name="T1" fmla="*/ 0 h 1418"/>
                <a:gd name="T2" fmla="*/ 165 w 2181"/>
                <a:gd name="T3" fmla="*/ 207 h 1418"/>
                <a:gd name="T4" fmla="*/ 79 w 2181"/>
                <a:gd name="T5" fmla="*/ 519 h 1418"/>
                <a:gd name="T6" fmla="*/ 0 w 2181"/>
                <a:gd name="T7" fmla="*/ 540 h 1418"/>
                <a:gd name="T8" fmla="*/ 236 w 2181"/>
                <a:gd name="T9" fmla="*/ 1392 h 1418"/>
                <a:gd name="T10" fmla="*/ 1466 w 2181"/>
                <a:gd name="T11" fmla="*/ 1418 h 1418"/>
                <a:gd name="T12" fmla="*/ 2181 w 2181"/>
                <a:gd name="T13" fmla="*/ 1230 h 1418"/>
                <a:gd name="T14" fmla="*/ 660 w 2181"/>
                <a:gd name="T15" fmla="*/ 1230 h 1418"/>
                <a:gd name="T16" fmla="*/ 365 w 2181"/>
                <a:gd name="T17" fmla="*/ 935 h 1418"/>
                <a:gd name="T18" fmla="*/ 365 w 2181"/>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1" h="1418">
                  <a:moveTo>
                    <a:pt x="365" y="0"/>
                  </a:moveTo>
                  <a:cubicBezTo>
                    <a:pt x="248" y="120"/>
                    <a:pt x="165" y="207"/>
                    <a:pt x="165" y="207"/>
                  </a:cubicBezTo>
                  <a:cubicBezTo>
                    <a:pt x="72" y="298"/>
                    <a:pt x="79" y="519"/>
                    <a:pt x="79" y="519"/>
                  </a:cubicBezTo>
                  <a:cubicBezTo>
                    <a:pt x="0" y="540"/>
                    <a:pt x="0" y="540"/>
                    <a:pt x="0" y="540"/>
                  </a:cubicBezTo>
                  <a:cubicBezTo>
                    <a:pt x="236" y="1392"/>
                    <a:pt x="236" y="1392"/>
                    <a:pt x="236" y="1392"/>
                  </a:cubicBezTo>
                  <a:cubicBezTo>
                    <a:pt x="1466" y="1418"/>
                    <a:pt x="1466" y="1418"/>
                    <a:pt x="1466" y="1418"/>
                  </a:cubicBezTo>
                  <a:cubicBezTo>
                    <a:pt x="2181" y="1230"/>
                    <a:pt x="2181" y="1230"/>
                    <a:pt x="2181" y="1230"/>
                  </a:cubicBezTo>
                  <a:cubicBezTo>
                    <a:pt x="660" y="1230"/>
                    <a:pt x="660" y="1230"/>
                    <a:pt x="660" y="1230"/>
                  </a:cubicBezTo>
                  <a:cubicBezTo>
                    <a:pt x="497" y="1230"/>
                    <a:pt x="365" y="1098"/>
                    <a:pt x="365" y="935"/>
                  </a:cubicBezTo>
                  <a:cubicBezTo>
                    <a:pt x="365" y="0"/>
                    <a:pt x="365" y="0"/>
                    <a:pt x="365" y="0"/>
                  </a:cubicBezTo>
                </a:path>
              </a:pathLst>
            </a:custGeom>
            <a:solidFill>
              <a:srgbClr val="2C323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11">
              <a:extLst>
                <a:ext uri="{FF2B5EF4-FFF2-40B4-BE49-F238E27FC236}">
                  <a16:creationId xmlns:a16="http://schemas.microsoft.com/office/drawing/2014/main" id="{3FE22DA5-7CCD-4773-A54F-11DA2698F386}"/>
                </a:ext>
              </a:extLst>
            </p:cNvPr>
            <p:cNvSpPr>
              <a:spLocks/>
            </p:cNvSpPr>
            <p:nvPr/>
          </p:nvSpPr>
          <p:spPr bwMode="auto">
            <a:xfrm>
              <a:off x="3324226" y="6727825"/>
              <a:ext cx="1851025" cy="1652588"/>
            </a:xfrm>
            <a:custGeom>
              <a:avLst/>
              <a:gdLst>
                <a:gd name="T0" fmla="*/ 741 w 2158"/>
                <a:gd name="T1" fmla="*/ 0 h 1927"/>
                <a:gd name="T2" fmla="*/ 685 w 2158"/>
                <a:gd name="T3" fmla="*/ 5 h 1927"/>
                <a:gd name="T4" fmla="*/ 0 w 2158"/>
                <a:gd name="T5" fmla="*/ 697 h 1927"/>
                <a:gd name="T6" fmla="*/ 0 w 2158"/>
                <a:gd name="T7" fmla="*/ 1632 h 1927"/>
                <a:gd name="T8" fmla="*/ 295 w 2158"/>
                <a:gd name="T9" fmla="*/ 1927 h 1927"/>
                <a:gd name="T10" fmla="*/ 1816 w 2158"/>
                <a:gd name="T11" fmla="*/ 1927 h 1927"/>
                <a:gd name="T12" fmla="*/ 1976 w 2158"/>
                <a:gd name="T13" fmla="*/ 1885 h 1927"/>
                <a:gd name="T14" fmla="*/ 2122 w 2158"/>
                <a:gd name="T15" fmla="*/ 1680 h 1927"/>
                <a:gd name="T16" fmla="*/ 2093 w 2158"/>
                <a:gd name="T17" fmla="*/ 1611 h 1927"/>
                <a:gd name="T18" fmla="*/ 1976 w 2158"/>
                <a:gd name="T19" fmla="*/ 1562 h 1927"/>
                <a:gd name="T20" fmla="*/ 1894 w 2158"/>
                <a:gd name="T21" fmla="*/ 1574 h 1927"/>
                <a:gd name="T22" fmla="*/ 1221 w 2158"/>
                <a:gd name="T23" fmla="*/ 1748 h 1927"/>
                <a:gd name="T24" fmla="*/ 1906 w 2158"/>
                <a:gd name="T25" fmla="*/ 1524 h 1927"/>
                <a:gd name="T26" fmla="*/ 1831 w 2158"/>
                <a:gd name="T27" fmla="*/ 1418 h 1927"/>
                <a:gd name="T28" fmla="*/ 1831 w 2158"/>
                <a:gd name="T29" fmla="*/ 1169 h 1927"/>
                <a:gd name="T30" fmla="*/ 1174 w 2158"/>
                <a:gd name="T31" fmla="*/ 1334 h 1927"/>
                <a:gd name="T32" fmla="*/ 1831 w 2158"/>
                <a:gd name="T33" fmla="*/ 1129 h 1927"/>
                <a:gd name="T34" fmla="*/ 1831 w 2158"/>
                <a:gd name="T35" fmla="*/ 712 h 1927"/>
                <a:gd name="T36" fmla="*/ 967 w 2158"/>
                <a:gd name="T37" fmla="*/ 951 h 1927"/>
                <a:gd name="T38" fmla="*/ 1831 w 2158"/>
                <a:gd name="T39" fmla="*/ 656 h 1927"/>
                <a:gd name="T40" fmla="*/ 1831 w 2158"/>
                <a:gd name="T41" fmla="*/ 277 h 1927"/>
                <a:gd name="T42" fmla="*/ 582 w 2158"/>
                <a:gd name="T43" fmla="*/ 646 h 1927"/>
                <a:gd name="T44" fmla="*/ 862 w 2158"/>
                <a:gd name="T45" fmla="*/ 334 h 1927"/>
                <a:gd name="T46" fmla="*/ 907 w 2158"/>
                <a:gd name="T47" fmla="*/ 215 h 1927"/>
                <a:gd name="T48" fmla="*/ 741 w 2158"/>
                <a:gd name="T49" fmla="*/ 0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8" h="1927">
                  <a:moveTo>
                    <a:pt x="741" y="0"/>
                  </a:moveTo>
                  <a:cubicBezTo>
                    <a:pt x="709" y="0"/>
                    <a:pt x="685" y="5"/>
                    <a:pt x="685" y="5"/>
                  </a:cubicBezTo>
                  <a:cubicBezTo>
                    <a:pt x="595" y="84"/>
                    <a:pt x="232" y="457"/>
                    <a:pt x="0" y="697"/>
                  </a:cubicBezTo>
                  <a:cubicBezTo>
                    <a:pt x="0" y="1632"/>
                    <a:pt x="0" y="1632"/>
                    <a:pt x="0" y="1632"/>
                  </a:cubicBezTo>
                  <a:cubicBezTo>
                    <a:pt x="0" y="1795"/>
                    <a:pt x="132" y="1927"/>
                    <a:pt x="295" y="1927"/>
                  </a:cubicBezTo>
                  <a:cubicBezTo>
                    <a:pt x="1816" y="1927"/>
                    <a:pt x="1816" y="1927"/>
                    <a:pt x="1816" y="1927"/>
                  </a:cubicBezTo>
                  <a:cubicBezTo>
                    <a:pt x="1976" y="1885"/>
                    <a:pt x="1976" y="1885"/>
                    <a:pt x="1976" y="1885"/>
                  </a:cubicBezTo>
                  <a:cubicBezTo>
                    <a:pt x="2158" y="1826"/>
                    <a:pt x="2122" y="1680"/>
                    <a:pt x="2122" y="1680"/>
                  </a:cubicBezTo>
                  <a:cubicBezTo>
                    <a:pt x="2119" y="1653"/>
                    <a:pt x="2107" y="1630"/>
                    <a:pt x="2093" y="1611"/>
                  </a:cubicBezTo>
                  <a:cubicBezTo>
                    <a:pt x="2065" y="1575"/>
                    <a:pt x="2021" y="1562"/>
                    <a:pt x="1976" y="1562"/>
                  </a:cubicBezTo>
                  <a:cubicBezTo>
                    <a:pt x="1948" y="1562"/>
                    <a:pt x="1920" y="1566"/>
                    <a:pt x="1894" y="1574"/>
                  </a:cubicBezTo>
                  <a:cubicBezTo>
                    <a:pt x="1221" y="1748"/>
                    <a:pt x="1221" y="1748"/>
                    <a:pt x="1221" y="1748"/>
                  </a:cubicBezTo>
                  <a:cubicBezTo>
                    <a:pt x="1906" y="1524"/>
                    <a:pt x="1906" y="1524"/>
                    <a:pt x="1906" y="1524"/>
                  </a:cubicBezTo>
                  <a:cubicBezTo>
                    <a:pt x="1863" y="1508"/>
                    <a:pt x="1831" y="1467"/>
                    <a:pt x="1831" y="1418"/>
                  </a:cubicBezTo>
                  <a:cubicBezTo>
                    <a:pt x="1831" y="1169"/>
                    <a:pt x="1831" y="1169"/>
                    <a:pt x="1831" y="1169"/>
                  </a:cubicBezTo>
                  <a:cubicBezTo>
                    <a:pt x="1174" y="1334"/>
                    <a:pt x="1174" y="1334"/>
                    <a:pt x="1174" y="1334"/>
                  </a:cubicBezTo>
                  <a:cubicBezTo>
                    <a:pt x="1831" y="1129"/>
                    <a:pt x="1831" y="1129"/>
                    <a:pt x="1831" y="1129"/>
                  </a:cubicBezTo>
                  <a:cubicBezTo>
                    <a:pt x="1831" y="712"/>
                    <a:pt x="1831" y="712"/>
                    <a:pt x="1831" y="712"/>
                  </a:cubicBezTo>
                  <a:cubicBezTo>
                    <a:pt x="967" y="951"/>
                    <a:pt x="967" y="951"/>
                    <a:pt x="967" y="951"/>
                  </a:cubicBezTo>
                  <a:cubicBezTo>
                    <a:pt x="1831" y="656"/>
                    <a:pt x="1831" y="656"/>
                    <a:pt x="1831" y="656"/>
                  </a:cubicBezTo>
                  <a:cubicBezTo>
                    <a:pt x="1831" y="277"/>
                    <a:pt x="1831" y="277"/>
                    <a:pt x="1831" y="277"/>
                  </a:cubicBezTo>
                  <a:cubicBezTo>
                    <a:pt x="582" y="646"/>
                    <a:pt x="582" y="646"/>
                    <a:pt x="582" y="646"/>
                  </a:cubicBezTo>
                  <a:cubicBezTo>
                    <a:pt x="862" y="334"/>
                    <a:pt x="862" y="334"/>
                    <a:pt x="862" y="334"/>
                  </a:cubicBezTo>
                  <a:cubicBezTo>
                    <a:pt x="919" y="264"/>
                    <a:pt x="907" y="215"/>
                    <a:pt x="907" y="215"/>
                  </a:cubicBezTo>
                  <a:cubicBezTo>
                    <a:pt x="932" y="28"/>
                    <a:pt x="815" y="0"/>
                    <a:pt x="741"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12">
              <a:extLst>
                <a:ext uri="{FF2B5EF4-FFF2-40B4-BE49-F238E27FC236}">
                  <a16:creationId xmlns:a16="http://schemas.microsoft.com/office/drawing/2014/main" id="{9B99A962-5FE8-4203-BA79-64337164A95A}"/>
                </a:ext>
              </a:extLst>
            </p:cNvPr>
            <p:cNvSpPr>
              <a:spLocks noEditPoints="1"/>
            </p:cNvSpPr>
            <p:nvPr/>
          </p:nvSpPr>
          <p:spPr bwMode="auto">
            <a:xfrm>
              <a:off x="4894263" y="6950075"/>
              <a:ext cx="477838" cy="1084263"/>
            </a:xfrm>
            <a:custGeom>
              <a:avLst/>
              <a:gdLst>
                <a:gd name="T0" fmla="*/ 246 w 557"/>
                <a:gd name="T1" fmla="*/ 849 h 1266"/>
                <a:gd name="T2" fmla="*/ 239 w 557"/>
                <a:gd name="T3" fmla="*/ 868 h 1266"/>
                <a:gd name="T4" fmla="*/ 288 w 557"/>
                <a:gd name="T5" fmla="*/ 1128 h 1266"/>
                <a:gd name="T6" fmla="*/ 160 w 557"/>
                <a:gd name="T7" fmla="*/ 1177 h 1266"/>
                <a:gd name="T8" fmla="*/ 111 w 557"/>
                <a:gd name="T9" fmla="*/ 917 h 1266"/>
                <a:gd name="T10" fmla="*/ 0 w 557"/>
                <a:gd name="T11" fmla="*/ 911 h 1266"/>
                <a:gd name="T12" fmla="*/ 75 w 557"/>
                <a:gd name="T13" fmla="*/ 1266 h 1266"/>
                <a:gd name="T14" fmla="*/ 489 w 557"/>
                <a:gd name="T15" fmla="*/ 1120 h 1266"/>
                <a:gd name="T16" fmla="*/ 507 w 557"/>
                <a:gd name="T17" fmla="*/ 833 h 1266"/>
                <a:gd name="T18" fmla="*/ 427 w 557"/>
                <a:gd name="T19" fmla="*/ 353 h 1266"/>
                <a:gd name="T20" fmla="*/ 288 w 557"/>
                <a:gd name="T21" fmla="*/ 402 h 1266"/>
                <a:gd name="T22" fmla="*/ 160 w 557"/>
                <a:gd name="T23" fmla="*/ 451 h 1266"/>
                <a:gd name="T24" fmla="*/ 0 w 557"/>
                <a:gd name="T25" fmla="*/ 454 h 1266"/>
                <a:gd name="T26" fmla="*/ 184 w 557"/>
                <a:gd name="T27" fmla="*/ 814 h 1266"/>
                <a:gd name="T28" fmla="*/ 111 w 557"/>
                <a:gd name="T29" fmla="*/ 765 h 1266"/>
                <a:gd name="T30" fmla="*/ 160 w 557"/>
                <a:gd name="T31" fmla="*/ 505 h 1266"/>
                <a:gd name="T32" fmla="*/ 288 w 557"/>
                <a:gd name="T33" fmla="*/ 554 h 1266"/>
                <a:gd name="T34" fmla="*/ 284 w 557"/>
                <a:gd name="T35" fmla="*/ 783 h 1266"/>
                <a:gd name="T36" fmla="*/ 309 w 557"/>
                <a:gd name="T37" fmla="*/ 765 h 1266"/>
                <a:gd name="T38" fmla="*/ 358 w 557"/>
                <a:gd name="T39" fmla="*/ 505 h 1266"/>
                <a:gd name="T40" fmla="*/ 485 w 557"/>
                <a:gd name="T41" fmla="*/ 554 h 1266"/>
                <a:gd name="T42" fmla="*/ 507 w 557"/>
                <a:gd name="T43" fmla="*/ 697 h 1266"/>
                <a:gd name="T44" fmla="*/ 527 w 557"/>
                <a:gd name="T45" fmla="*/ 417 h 1266"/>
                <a:gd name="T46" fmla="*/ 512 w 557"/>
                <a:gd name="T47" fmla="*/ 372 h 1266"/>
                <a:gd name="T48" fmla="*/ 100 w 557"/>
                <a:gd name="T49" fmla="*/ 0 h 1266"/>
                <a:gd name="T50" fmla="*/ 0 w 557"/>
                <a:gd name="T51" fmla="*/ 19 h 1266"/>
                <a:gd name="T52" fmla="*/ 111 w 557"/>
                <a:gd name="T53" fmla="*/ 360 h 1266"/>
                <a:gd name="T54" fmla="*/ 160 w 557"/>
                <a:gd name="T55" fmla="*/ 142 h 1266"/>
                <a:gd name="T56" fmla="*/ 288 w 557"/>
                <a:gd name="T57" fmla="*/ 191 h 1266"/>
                <a:gd name="T58" fmla="*/ 297 w 557"/>
                <a:gd name="T59" fmla="*/ 149 h 1266"/>
                <a:gd name="T60" fmla="*/ 130 w 557"/>
                <a:gd name="T61" fmla="*/ 89 h 1266"/>
                <a:gd name="T62" fmla="*/ 116 w 557"/>
                <a:gd name="T6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7" h="1266">
                  <a:moveTo>
                    <a:pt x="425" y="821"/>
                  </a:moveTo>
                  <a:cubicBezTo>
                    <a:pt x="360" y="821"/>
                    <a:pt x="287" y="838"/>
                    <a:pt x="246" y="849"/>
                  </a:cubicBezTo>
                  <a:cubicBezTo>
                    <a:pt x="171" y="868"/>
                    <a:pt x="171" y="868"/>
                    <a:pt x="171" y="868"/>
                  </a:cubicBezTo>
                  <a:cubicBezTo>
                    <a:pt x="239" y="868"/>
                    <a:pt x="239" y="868"/>
                    <a:pt x="239" y="868"/>
                  </a:cubicBezTo>
                  <a:cubicBezTo>
                    <a:pt x="266" y="868"/>
                    <a:pt x="288" y="890"/>
                    <a:pt x="288" y="917"/>
                  </a:cubicBezTo>
                  <a:cubicBezTo>
                    <a:pt x="288" y="1128"/>
                    <a:pt x="288" y="1128"/>
                    <a:pt x="288" y="1128"/>
                  </a:cubicBezTo>
                  <a:cubicBezTo>
                    <a:pt x="288" y="1155"/>
                    <a:pt x="266" y="1177"/>
                    <a:pt x="239" y="1177"/>
                  </a:cubicBezTo>
                  <a:cubicBezTo>
                    <a:pt x="160" y="1177"/>
                    <a:pt x="160" y="1177"/>
                    <a:pt x="160" y="1177"/>
                  </a:cubicBezTo>
                  <a:cubicBezTo>
                    <a:pt x="133" y="1177"/>
                    <a:pt x="111" y="1155"/>
                    <a:pt x="111" y="1128"/>
                  </a:cubicBezTo>
                  <a:cubicBezTo>
                    <a:pt x="111" y="917"/>
                    <a:pt x="111" y="917"/>
                    <a:pt x="111" y="917"/>
                  </a:cubicBezTo>
                  <a:cubicBezTo>
                    <a:pt x="111" y="901"/>
                    <a:pt x="118" y="887"/>
                    <a:pt x="130" y="878"/>
                  </a:cubicBezTo>
                  <a:cubicBezTo>
                    <a:pt x="0" y="911"/>
                    <a:pt x="0" y="911"/>
                    <a:pt x="0" y="911"/>
                  </a:cubicBezTo>
                  <a:cubicBezTo>
                    <a:pt x="0" y="1160"/>
                    <a:pt x="0" y="1160"/>
                    <a:pt x="0" y="1160"/>
                  </a:cubicBezTo>
                  <a:cubicBezTo>
                    <a:pt x="0" y="1209"/>
                    <a:pt x="32" y="1250"/>
                    <a:pt x="75" y="1266"/>
                  </a:cubicBezTo>
                  <a:cubicBezTo>
                    <a:pt x="372" y="1168"/>
                    <a:pt x="372" y="1168"/>
                    <a:pt x="372" y="1168"/>
                  </a:cubicBezTo>
                  <a:cubicBezTo>
                    <a:pt x="398" y="1161"/>
                    <a:pt x="466" y="1135"/>
                    <a:pt x="489" y="1120"/>
                  </a:cubicBezTo>
                  <a:cubicBezTo>
                    <a:pt x="495" y="1116"/>
                    <a:pt x="501" y="1112"/>
                    <a:pt x="507" y="1108"/>
                  </a:cubicBezTo>
                  <a:cubicBezTo>
                    <a:pt x="507" y="833"/>
                    <a:pt x="507" y="833"/>
                    <a:pt x="507" y="833"/>
                  </a:cubicBezTo>
                  <a:cubicBezTo>
                    <a:pt x="484" y="824"/>
                    <a:pt x="455" y="821"/>
                    <a:pt x="425" y="821"/>
                  </a:cubicBezTo>
                  <a:moveTo>
                    <a:pt x="427" y="353"/>
                  </a:moveTo>
                  <a:cubicBezTo>
                    <a:pt x="379" y="353"/>
                    <a:pt x="326" y="364"/>
                    <a:pt x="288" y="374"/>
                  </a:cubicBezTo>
                  <a:cubicBezTo>
                    <a:pt x="288" y="402"/>
                    <a:pt x="288" y="402"/>
                    <a:pt x="288" y="402"/>
                  </a:cubicBezTo>
                  <a:cubicBezTo>
                    <a:pt x="288" y="429"/>
                    <a:pt x="266" y="451"/>
                    <a:pt x="239" y="451"/>
                  </a:cubicBezTo>
                  <a:cubicBezTo>
                    <a:pt x="160" y="451"/>
                    <a:pt x="160" y="451"/>
                    <a:pt x="160" y="451"/>
                  </a:cubicBezTo>
                  <a:cubicBezTo>
                    <a:pt x="140" y="451"/>
                    <a:pt x="123" y="439"/>
                    <a:pt x="115" y="422"/>
                  </a:cubicBezTo>
                  <a:cubicBezTo>
                    <a:pt x="0" y="454"/>
                    <a:pt x="0" y="454"/>
                    <a:pt x="0" y="454"/>
                  </a:cubicBezTo>
                  <a:cubicBezTo>
                    <a:pt x="0" y="871"/>
                    <a:pt x="0" y="871"/>
                    <a:pt x="0" y="871"/>
                  </a:cubicBezTo>
                  <a:cubicBezTo>
                    <a:pt x="184" y="814"/>
                    <a:pt x="184" y="814"/>
                    <a:pt x="184" y="814"/>
                  </a:cubicBezTo>
                  <a:cubicBezTo>
                    <a:pt x="160" y="814"/>
                    <a:pt x="160" y="814"/>
                    <a:pt x="160" y="814"/>
                  </a:cubicBezTo>
                  <a:cubicBezTo>
                    <a:pt x="133" y="814"/>
                    <a:pt x="111" y="792"/>
                    <a:pt x="111" y="765"/>
                  </a:cubicBezTo>
                  <a:cubicBezTo>
                    <a:pt x="111" y="554"/>
                    <a:pt x="111" y="554"/>
                    <a:pt x="111" y="554"/>
                  </a:cubicBezTo>
                  <a:cubicBezTo>
                    <a:pt x="111" y="527"/>
                    <a:pt x="133" y="505"/>
                    <a:pt x="160" y="505"/>
                  </a:cubicBezTo>
                  <a:cubicBezTo>
                    <a:pt x="239" y="505"/>
                    <a:pt x="239" y="505"/>
                    <a:pt x="239" y="505"/>
                  </a:cubicBezTo>
                  <a:cubicBezTo>
                    <a:pt x="266" y="505"/>
                    <a:pt x="288" y="527"/>
                    <a:pt x="288" y="554"/>
                  </a:cubicBezTo>
                  <a:cubicBezTo>
                    <a:pt x="288" y="765"/>
                    <a:pt x="288" y="765"/>
                    <a:pt x="288" y="765"/>
                  </a:cubicBezTo>
                  <a:cubicBezTo>
                    <a:pt x="288" y="772"/>
                    <a:pt x="286" y="777"/>
                    <a:pt x="284" y="783"/>
                  </a:cubicBezTo>
                  <a:cubicBezTo>
                    <a:pt x="310" y="775"/>
                    <a:pt x="310" y="775"/>
                    <a:pt x="310" y="775"/>
                  </a:cubicBezTo>
                  <a:cubicBezTo>
                    <a:pt x="309" y="772"/>
                    <a:pt x="309" y="769"/>
                    <a:pt x="309" y="765"/>
                  </a:cubicBezTo>
                  <a:cubicBezTo>
                    <a:pt x="309" y="554"/>
                    <a:pt x="309" y="554"/>
                    <a:pt x="309" y="554"/>
                  </a:cubicBezTo>
                  <a:cubicBezTo>
                    <a:pt x="309" y="527"/>
                    <a:pt x="331" y="505"/>
                    <a:pt x="358" y="505"/>
                  </a:cubicBezTo>
                  <a:cubicBezTo>
                    <a:pt x="437" y="505"/>
                    <a:pt x="437" y="505"/>
                    <a:pt x="437" y="505"/>
                  </a:cubicBezTo>
                  <a:cubicBezTo>
                    <a:pt x="463" y="505"/>
                    <a:pt x="485" y="527"/>
                    <a:pt x="485" y="554"/>
                  </a:cubicBezTo>
                  <a:cubicBezTo>
                    <a:pt x="485" y="711"/>
                    <a:pt x="485" y="711"/>
                    <a:pt x="485" y="711"/>
                  </a:cubicBezTo>
                  <a:cubicBezTo>
                    <a:pt x="493" y="706"/>
                    <a:pt x="500" y="702"/>
                    <a:pt x="507" y="697"/>
                  </a:cubicBezTo>
                  <a:cubicBezTo>
                    <a:pt x="507" y="437"/>
                    <a:pt x="507" y="437"/>
                    <a:pt x="507" y="437"/>
                  </a:cubicBezTo>
                  <a:cubicBezTo>
                    <a:pt x="507" y="426"/>
                    <a:pt x="516" y="417"/>
                    <a:pt x="527" y="417"/>
                  </a:cubicBezTo>
                  <a:cubicBezTo>
                    <a:pt x="557" y="417"/>
                    <a:pt x="557" y="417"/>
                    <a:pt x="557" y="417"/>
                  </a:cubicBezTo>
                  <a:cubicBezTo>
                    <a:pt x="544" y="399"/>
                    <a:pt x="529" y="383"/>
                    <a:pt x="512" y="372"/>
                  </a:cubicBezTo>
                  <a:cubicBezTo>
                    <a:pt x="491" y="358"/>
                    <a:pt x="461" y="353"/>
                    <a:pt x="427" y="353"/>
                  </a:cubicBezTo>
                  <a:moveTo>
                    <a:pt x="100" y="0"/>
                  </a:moveTo>
                  <a:cubicBezTo>
                    <a:pt x="76" y="0"/>
                    <a:pt x="52" y="3"/>
                    <a:pt x="29" y="10"/>
                  </a:cubicBezTo>
                  <a:cubicBezTo>
                    <a:pt x="0" y="19"/>
                    <a:pt x="0" y="19"/>
                    <a:pt x="0" y="19"/>
                  </a:cubicBezTo>
                  <a:cubicBezTo>
                    <a:pt x="0" y="398"/>
                    <a:pt x="0" y="398"/>
                    <a:pt x="0" y="398"/>
                  </a:cubicBezTo>
                  <a:cubicBezTo>
                    <a:pt x="111" y="360"/>
                    <a:pt x="111" y="360"/>
                    <a:pt x="111" y="360"/>
                  </a:cubicBezTo>
                  <a:cubicBezTo>
                    <a:pt x="111" y="191"/>
                    <a:pt x="111" y="191"/>
                    <a:pt x="111" y="191"/>
                  </a:cubicBezTo>
                  <a:cubicBezTo>
                    <a:pt x="111" y="164"/>
                    <a:pt x="133" y="142"/>
                    <a:pt x="160" y="142"/>
                  </a:cubicBezTo>
                  <a:cubicBezTo>
                    <a:pt x="239" y="142"/>
                    <a:pt x="239" y="142"/>
                    <a:pt x="239" y="142"/>
                  </a:cubicBezTo>
                  <a:cubicBezTo>
                    <a:pt x="266" y="142"/>
                    <a:pt x="288" y="164"/>
                    <a:pt x="288" y="191"/>
                  </a:cubicBezTo>
                  <a:cubicBezTo>
                    <a:pt x="288" y="239"/>
                    <a:pt x="288" y="239"/>
                    <a:pt x="288" y="239"/>
                  </a:cubicBezTo>
                  <a:cubicBezTo>
                    <a:pt x="308" y="187"/>
                    <a:pt x="297" y="149"/>
                    <a:pt x="297" y="149"/>
                  </a:cubicBezTo>
                  <a:cubicBezTo>
                    <a:pt x="291" y="125"/>
                    <a:pt x="283" y="106"/>
                    <a:pt x="272" y="89"/>
                  </a:cubicBezTo>
                  <a:cubicBezTo>
                    <a:pt x="130" y="89"/>
                    <a:pt x="130" y="89"/>
                    <a:pt x="130" y="89"/>
                  </a:cubicBezTo>
                  <a:cubicBezTo>
                    <a:pt x="122" y="89"/>
                    <a:pt x="116" y="83"/>
                    <a:pt x="116" y="76"/>
                  </a:cubicBezTo>
                  <a:cubicBezTo>
                    <a:pt x="116" y="0"/>
                    <a:pt x="116" y="0"/>
                    <a:pt x="116" y="0"/>
                  </a:cubicBezTo>
                  <a:cubicBezTo>
                    <a:pt x="111" y="0"/>
                    <a:pt x="105" y="0"/>
                    <a:pt x="100"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13">
              <a:extLst>
                <a:ext uri="{FF2B5EF4-FFF2-40B4-BE49-F238E27FC236}">
                  <a16:creationId xmlns:a16="http://schemas.microsoft.com/office/drawing/2014/main" id="{BF17CB88-3E3F-45B4-9046-C14BBB6C7B66}"/>
                </a:ext>
              </a:extLst>
            </p:cNvPr>
            <p:cNvSpPr>
              <a:spLocks/>
            </p:cNvSpPr>
            <p:nvPr/>
          </p:nvSpPr>
          <p:spPr bwMode="auto">
            <a:xfrm>
              <a:off x="4994276" y="6950075"/>
              <a:ext cx="133350" cy="76200"/>
            </a:xfrm>
            <a:custGeom>
              <a:avLst/>
              <a:gdLst>
                <a:gd name="T0" fmla="*/ 0 w 156"/>
                <a:gd name="T1" fmla="*/ 0 h 89"/>
                <a:gd name="T2" fmla="*/ 0 w 156"/>
                <a:gd name="T3" fmla="*/ 76 h 89"/>
                <a:gd name="T4" fmla="*/ 14 w 156"/>
                <a:gd name="T5" fmla="*/ 89 h 89"/>
                <a:gd name="T6" fmla="*/ 156 w 156"/>
                <a:gd name="T7" fmla="*/ 89 h 89"/>
                <a:gd name="T8" fmla="*/ 40 w 156"/>
                <a:gd name="T9" fmla="*/ 7 h 89"/>
                <a:gd name="T10" fmla="*/ 0 w 156"/>
                <a:gd name="T11" fmla="*/ 0 h 89"/>
              </a:gdLst>
              <a:ahLst/>
              <a:cxnLst>
                <a:cxn ang="0">
                  <a:pos x="T0" y="T1"/>
                </a:cxn>
                <a:cxn ang="0">
                  <a:pos x="T2" y="T3"/>
                </a:cxn>
                <a:cxn ang="0">
                  <a:pos x="T4" y="T5"/>
                </a:cxn>
                <a:cxn ang="0">
                  <a:pos x="T6" y="T7"/>
                </a:cxn>
                <a:cxn ang="0">
                  <a:pos x="T8" y="T9"/>
                </a:cxn>
                <a:cxn ang="0">
                  <a:pos x="T10" y="T11"/>
                </a:cxn>
              </a:cxnLst>
              <a:rect l="0" t="0" r="r" b="b"/>
              <a:pathLst>
                <a:path w="156" h="89">
                  <a:moveTo>
                    <a:pt x="0" y="0"/>
                  </a:moveTo>
                  <a:cubicBezTo>
                    <a:pt x="0" y="76"/>
                    <a:pt x="0" y="76"/>
                    <a:pt x="0" y="76"/>
                  </a:cubicBezTo>
                  <a:cubicBezTo>
                    <a:pt x="0" y="83"/>
                    <a:pt x="6" y="89"/>
                    <a:pt x="14" y="89"/>
                  </a:cubicBezTo>
                  <a:cubicBezTo>
                    <a:pt x="156" y="89"/>
                    <a:pt x="156" y="89"/>
                    <a:pt x="156" y="89"/>
                  </a:cubicBezTo>
                  <a:cubicBezTo>
                    <a:pt x="126" y="40"/>
                    <a:pt x="81" y="17"/>
                    <a:pt x="40" y="7"/>
                  </a:cubicBezTo>
                  <a:cubicBezTo>
                    <a:pt x="27" y="3"/>
                    <a:pt x="14" y="1"/>
                    <a:pt x="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14">
              <a:extLst>
                <a:ext uri="{FF2B5EF4-FFF2-40B4-BE49-F238E27FC236}">
                  <a16:creationId xmlns:a16="http://schemas.microsoft.com/office/drawing/2014/main" id="{F5CC5F8A-F9CF-40B0-B8A6-B2B7A971886E}"/>
                </a:ext>
              </a:extLst>
            </p:cNvPr>
            <p:cNvSpPr>
              <a:spLocks noEditPoints="1"/>
            </p:cNvSpPr>
            <p:nvPr/>
          </p:nvSpPr>
          <p:spPr bwMode="auto">
            <a:xfrm>
              <a:off x="4989513" y="7070725"/>
              <a:ext cx="152400" cy="265113"/>
            </a:xfrm>
            <a:custGeom>
              <a:avLst/>
              <a:gdLst>
                <a:gd name="T0" fmla="*/ 177 w 177"/>
                <a:gd name="T1" fmla="*/ 232 h 309"/>
                <a:gd name="T2" fmla="*/ 166 w 177"/>
                <a:gd name="T3" fmla="*/ 235 h 309"/>
                <a:gd name="T4" fmla="*/ 4 w 177"/>
                <a:gd name="T5" fmla="*/ 280 h 309"/>
                <a:gd name="T6" fmla="*/ 49 w 177"/>
                <a:gd name="T7" fmla="*/ 309 h 309"/>
                <a:gd name="T8" fmla="*/ 128 w 177"/>
                <a:gd name="T9" fmla="*/ 309 h 309"/>
                <a:gd name="T10" fmla="*/ 177 w 177"/>
                <a:gd name="T11" fmla="*/ 260 h 309"/>
                <a:gd name="T12" fmla="*/ 177 w 177"/>
                <a:gd name="T13" fmla="*/ 232 h 309"/>
                <a:gd name="T14" fmla="*/ 128 w 177"/>
                <a:gd name="T15" fmla="*/ 0 h 309"/>
                <a:gd name="T16" fmla="*/ 49 w 177"/>
                <a:gd name="T17" fmla="*/ 0 h 309"/>
                <a:gd name="T18" fmla="*/ 0 w 177"/>
                <a:gd name="T19" fmla="*/ 49 h 309"/>
                <a:gd name="T20" fmla="*/ 0 w 177"/>
                <a:gd name="T21" fmla="*/ 218 h 309"/>
                <a:gd name="T22" fmla="*/ 25 w 177"/>
                <a:gd name="T23" fmla="*/ 210 h 309"/>
                <a:gd name="T24" fmla="*/ 166 w 177"/>
                <a:gd name="T25" fmla="*/ 119 h 309"/>
                <a:gd name="T26" fmla="*/ 177 w 177"/>
                <a:gd name="T27" fmla="*/ 97 h 309"/>
                <a:gd name="T28" fmla="*/ 177 w 177"/>
                <a:gd name="T29" fmla="*/ 49 h 309"/>
                <a:gd name="T30" fmla="*/ 128 w 177"/>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9">
                  <a:moveTo>
                    <a:pt x="177" y="232"/>
                  </a:moveTo>
                  <a:cubicBezTo>
                    <a:pt x="173" y="233"/>
                    <a:pt x="170" y="234"/>
                    <a:pt x="166" y="235"/>
                  </a:cubicBezTo>
                  <a:cubicBezTo>
                    <a:pt x="4" y="280"/>
                    <a:pt x="4" y="280"/>
                    <a:pt x="4" y="280"/>
                  </a:cubicBezTo>
                  <a:cubicBezTo>
                    <a:pt x="12" y="297"/>
                    <a:pt x="29" y="309"/>
                    <a:pt x="49" y="309"/>
                  </a:cubicBezTo>
                  <a:cubicBezTo>
                    <a:pt x="128" y="309"/>
                    <a:pt x="128" y="309"/>
                    <a:pt x="128" y="309"/>
                  </a:cubicBezTo>
                  <a:cubicBezTo>
                    <a:pt x="155" y="309"/>
                    <a:pt x="177" y="287"/>
                    <a:pt x="177" y="260"/>
                  </a:cubicBezTo>
                  <a:cubicBezTo>
                    <a:pt x="177" y="232"/>
                    <a:pt x="177" y="232"/>
                    <a:pt x="177" y="232"/>
                  </a:cubicBezTo>
                  <a:moveTo>
                    <a:pt x="128" y="0"/>
                  </a:moveTo>
                  <a:cubicBezTo>
                    <a:pt x="49" y="0"/>
                    <a:pt x="49" y="0"/>
                    <a:pt x="49" y="0"/>
                  </a:cubicBezTo>
                  <a:cubicBezTo>
                    <a:pt x="22" y="0"/>
                    <a:pt x="0" y="22"/>
                    <a:pt x="0" y="49"/>
                  </a:cubicBezTo>
                  <a:cubicBezTo>
                    <a:pt x="0" y="218"/>
                    <a:pt x="0" y="218"/>
                    <a:pt x="0" y="218"/>
                  </a:cubicBezTo>
                  <a:cubicBezTo>
                    <a:pt x="25" y="210"/>
                    <a:pt x="25" y="210"/>
                    <a:pt x="25" y="210"/>
                  </a:cubicBezTo>
                  <a:cubicBezTo>
                    <a:pt x="85" y="192"/>
                    <a:pt x="136" y="174"/>
                    <a:pt x="166" y="119"/>
                  </a:cubicBezTo>
                  <a:cubicBezTo>
                    <a:pt x="170" y="112"/>
                    <a:pt x="174" y="104"/>
                    <a:pt x="177" y="97"/>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15">
              <a:extLst>
                <a:ext uri="{FF2B5EF4-FFF2-40B4-BE49-F238E27FC236}">
                  <a16:creationId xmlns:a16="http://schemas.microsoft.com/office/drawing/2014/main" id="{56B68A83-A7AE-4547-8BDD-619FDB0E9D3D}"/>
                </a:ext>
              </a:extLst>
            </p:cNvPr>
            <p:cNvSpPr>
              <a:spLocks/>
            </p:cNvSpPr>
            <p:nvPr/>
          </p:nvSpPr>
          <p:spPr bwMode="auto">
            <a:xfrm>
              <a:off x="4989513" y="7381875"/>
              <a:ext cx="152400" cy="265113"/>
            </a:xfrm>
            <a:custGeom>
              <a:avLst/>
              <a:gdLst>
                <a:gd name="T0" fmla="*/ 128 w 177"/>
                <a:gd name="T1" fmla="*/ 0 h 309"/>
                <a:gd name="T2" fmla="*/ 49 w 177"/>
                <a:gd name="T3" fmla="*/ 0 h 309"/>
                <a:gd name="T4" fmla="*/ 0 w 177"/>
                <a:gd name="T5" fmla="*/ 49 h 309"/>
                <a:gd name="T6" fmla="*/ 0 w 177"/>
                <a:gd name="T7" fmla="*/ 260 h 309"/>
                <a:gd name="T8" fmla="*/ 49 w 177"/>
                <a:gd name="T9" fmla="*/ 309 h 309"/>
                <a:gd name="T10" fmla="*/ 73 w 177"/>
                <a:gd name="T11" fmla="*/ 309 h 309"/>
                <a:gd name="T12" fmla="*/ 173 w 177"/>
                <a:gd name="T13" fmla="*/ 278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49" y="0"/>
                    <a:pt x="49" y="0"/>
                    <a:pt x="49" y="0"/>
                  </a:cubicBezTo>
                  <a:cubicBezTo>
                    <a:pt x="22" y="0"/>
                    <a:pt x="0" y="22"/>
                    <a:pt x="0" y="49"/>
                  </a:cubicBezTo>
                  <a:cubicBezTo>
                    <a:pt x="0" y="260"/>
                    <a:pt x="0" y="260"/>
                    <a:pt x="0" y="260"/>
                  </a:cubicBezTo>
                  <a:cubicBezTo>
                    <a:pt x="0" y="287"/>
                    <a:pt x="22" y="309"/>
                    <a:pt x="49" y="309"/>
                  </a:cubicBezTo>
                  <a:cubicBezTo>
                    <a:pt x="73" y="309"/>
                    <a:pt x="73" y="309"/>
                    <a:pt x="73" y="309"/>
                  </a:cubicBezTo>
                  <a:cubicBezTo>
                    <a:pt x="173" y="278"/>
                    <a:pt x="173" y="278"/>
                    <a:pt x="173" y="278"/>
                  </a:cubicBezTo>
                  <a:cubicBezTo>
                    <a:pt x="175" y="272"/>
                    <a:pt x="177" y="26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16">
              <a:extLst>
                <a:ext uri="{FF2B5EF4-FFF2-40B4-BE49-F238E27FC236}">
                  <a16:creationId xmlns:a16="http://schemas.microsoft.com/office/drawing/2014/main" id="{DAD272E5-DB97-451B-BEF3-82D6F7D20F29}"/>
                </a:ext>
              </a:extLst>
            </p:cNvPr>
            <p:cNvSpPr>
              <a:spLocks/>
            </p:cNvSpPr>
            <p:nvPr/>
          </p:nvSpPr>
          <p:spPr bwMode="auto">
            <a:xfrm>
              <a:off x="5159376" y="7381875"/>
              <a:ext cx="150813" cy="231775"/>
            </a:xfrm>
            <a:custGeom>
              <a:avLst/>
              <a:gdLst>
                <a:gd name="T0" fmla="*/ 128 w 176"/>
                <a:gd name="T1" fmla="*/ 0 h 270"/>
                <a:gd name="T2" fmla="*/ 49 w 176"/>
                <a:gd name="T3" fmla="*/ 0 h 270"/>
                <a:gd name="T4" fmla="*/ 0 w 176"/>
                <a:gd name="T5" fmla="*/ 49 h 270"/>
                <a:gd name="T6" fmla="*/ 0 w 176"/>
                <a:gd name="T7" fmla="*/ 260 h 270"/>
                <a:gd name="T8" fmla="*/ 1 w 176"/>
                <a:gd name="T9" fmla="*/ 270 h 270"/>
                <a:gd name="T10" fmla="*/ 126 w 176"/>
                <a:gd name="T11" fmla="*/ 231 h 270"/>
                <a:gd name="T12" fmla="*/ 176 w 176"/>
                <a:gd name="T13" fmla="*/ 206 h 270"/>
                <a:gd name="T14" fmla="*/ 176 w 176"/>
                <a:gd name="T15" fmla="*/ 49 h 270"/>
                <a:gd name="T16" fmla="*/ 128 w 176"/>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70">
                  <a:moveTo>
                    <a:pt x="128" y="0"/>
                  </a:moveTo>
                  <a:cubicBezTo>
                    <a:pt x="49" y="0"/>
                    <a:pt x="49" y="0"/>
                    <a:pt x="49" y="0"/>
                  </a:cubicBezTo>
                  <a:cubicBezTo>
                    <a:pt x="22" y="0"/>
                    <a:pt x="0" y="22"/>
                    <a:pt x="0" y="49"/>
                  </a:cubicBezTo>
                  <a:cubicBezTo>
                    <a:pt x="0" y="260"/>
                    <a:pt x="0" y="260"/>
                    <a:pt x="0" y="260"/>
                  </a:cubicBezTo>
                  <a:cubicBezTo>
                    <a:pt x="0" y="264"/>
                    <a:pt x="0" y="267"/>
                    <a:pt x="1" y="270"/>
                  </a:cubicBezTo>
                  <a:cubicBezTo>
                    <a:pt x="126" y="231"/>
                    <a:pt x="126" y="231"/>
                    <a:pt x="126" y="231"/>
                  </a:cubicBezTo>
                  <a:cubicBezTo>
                    <a:pt x="145" y="224"/>
                    <a:pt x="162" y="215"/>
                    <a:pt x="176" y="206"/>
                  </a:cubicBezTo>
                  <a:cubicBezTo>
                    <a:pt x="176" y="49"/>
                    <a:pt x="176" y="49"/>
                    <a:pt x="176" y="49"/>
                  </a:cubicBezTo>
                  <a:cubicBezTo>
                    <a:pt x="176" y="22"/>
                    <a:pt x="154"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17">
              <a:extLst>
                <a:ext uri="{FF2B5EF4-FFF2-40B4-BE49-F238E27FC236}">
                  <a16:creationId xmlns:a16="http://schemas.microsoft.com/office/drawing/2014/main" id="{08FF186C-401C-4DF4-8461-5963019B551E}"/>
                </a:ext>
              </a:extLst>
            </p:cNvPr>
            <p:cNvSpPr>
              <a:spLocks/>
            </p:cNvSpPr>
            <p:nvPr/>
          </p:nvSpPr>
          <p:spPr bwMode="auto">
            <a:xfrm>
              <a:off x="4989513" y="7693025"/>
              <a:ext cx="152400" cy="265113"/>
            </a:xfrm>
            <a:custGeom>
              <a:avLst/>
              <a:gdLst>
                <a:gd name="T0" fmla="*/ 128 w 177"/>
                <a:gd name="T1" fmla="*/ 0 h 309"/>
                <a:gd name="T2" fmla="*/ 60 w 177"/>
                <a:gd name="T3" fmla="*/ 0 h 309"/>
                <a:gd name="T4" fmla="*/ 19 w 177"/>
                <a:gd name="T5" fmla="*/ 10 h 309"/>
                <a:gd name="T6" fmla="*/ 0 w 177"/>
                <a:gd name="T7" fmla="*/ 49 h 309"/>
                <a:gd name="T8" fmla="*/ 0 w 177"/>
                <a:gd name="T9" fmla="*/ 260 h 309"/>
                <a:gd name="T10" fmla="*/ 49 w 177"/>
                <a:gd name="T11" fmla="*/ 309 h 309"/>
                <a:gd name="T12" fmla="*/ 128 w 177"/>
                <a:gd name="T13" fmla="*/ 309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60" y="0"/>
                    <a:pt x="60" y="0"/>
                    <a:pt x="60" y="0"/>
                  </a:cubicBezTo>
                  <a:cubicBezTo>
                    <a:pt x="19" y="10"/>
                    <a:pt x="19" y="10"/>
                    <a:pt x="19" y="10"/>
                  </a:cubicBezTo>
                  <a:cubicBezTo>
                    <a:pt x="7" y="19"/>
                    <a:pt x="0" y="33"/>
                    <a:pt x="0" y="49"/>
                  </a:cubicBezTo>
                  <a:cubicBezTo>
                    <a:pt x="0" y="260"/>
                    <a:pt x="0" y="260"/>
                    <a:pt x="0" y="260"/>
                  </a:cubicBezTo>
                  <a:cubicBezTo>
                    <a:pt x="0" y="287"/>
                    <a:pt x="22" y="309"/>
                    <a:pt x="49" y="309"/>
                  </a:cubicBezTo>
                  <a:cubicBezTo>
                    <a:pt x="128" y="309"/>
                    <a:pt x="128" y="309"/>
                    <a:pt x="128" y="309"/>
                  </a:cubicBezTo>
                  <a:cubicBezTo>
                    <a:pt x="155" y="309"/>
                    <a:pt x="177" y="28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8">
              <a:extLst>
                <a:ext uri="{FF2B5EF4-FFF2-40B4-BE49-F238E27FC236}">
                  <a16:creationId xmlns:a16="http://schemas.microsoft.com/office/drawing/2014/main" id="{4103B704-5239-4BEF-9C7E-68FAE33B05E0}"/>
                </a:ext>
              </a:extLst>
            </p:cNvPr>
            <p:cNvSpPr>
              <a:spLocks noEditPoints="1"/>
            </p:cNvSpPr>
            <p:nvPr/>
          </p:nvSpPr>
          <p:spPr bwMode="auto">
            <a:xfrm>
              <a:off x="5329238" y="7307263"/>
              <a:ext cx="92075" cy="592138"/>
            </a:xfrm>
            <a:custGeom>
              <a:avLst/>
              <a:gdLst>
                <a:gd name="T0" fmla="*/ 0 w 108"/>
                <a:gd name="T1" fmla="*/ 416 h 691"/>
                <a:gd name="T2" fmla="*/ 0 w 108"/>
                <a:gd name="T3" fmla="*/ 691 h 691"/>
                <a:gd name="T4" fmla="*/ 67 w 108"/>
                <a:gd name="T5" fmla="*/ 522 h 691"/>
                <a:gd name="T6" fmla="*/ 40 w 108"/>
                <a:gd name="T7" fmla="*/ 446 h 691"/>
                <a:gd name="T8" fmla="*/ 0 w 108"/>
                <a:gd name="T9" fmla="*/ 416 h 691"/>
                <a:gd name="T10" fmla="*/ 50 w 108"/>
                <a:gd name="T11" fmla="*/ 0 h 691"/>
                <a:gd name="T12" fmla="*/ 20 w 108"/>
                <a:gd name="T13" fmla="*/ 0 h 691"/>
                <a:gd name="T14" fmla="*/ 0 w 108"/>
                <a:gd name="T15" fmla="*/ 20 h 691"/>
                <a:gd name="T16" fmla="*/ 0 w 108"/>
                <a:gd name="T17" fmla="*/ 280 h 691"/>
                <a:gd name="T18" fmla="*/ 91 w 108"/>
                <a:gd name="T19" fmla="*/ 131 h 691"/>
                <a:gd name="T20" fmla="*/ 50 w 108"/>
                <a:gd name="T2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1">
                  <a:moveTo>
                    <a:pt x="0" y="416"/>
                  </a:moveTo>
                  <a:cubicBezTo>
                    <a:pt x="0" y="691"/>
                    <a:pt x="0" y="691"/>
                    <a:pt x="0" y="691"/>
                  </a:cubicBezTo>
                  <a:cubicBezTo>
                    <a:pt x="108" y="609"/>
                    <a:pt x="67" y="522"/>
                    <a:pt x="67" y="522"/>
                  </a:cubicBezTo>
                  <a:cubicBezTo>
                    <a:pt x="62" y="494"/>
                    <a:pt x="54" y="466"/>
                    <a:pt x="40" y="446"/>
                  </a:cubicBezTo>
                  <a:cubicBezTo>
                    <a:pt x="30" y="433"/>
                    <a:pt x="16" y="423"/>
                    <a:pt x="0" y="416"/>
                  </a:cubicBezTo>
                  <a:moveTo>
                    <a:pt x="50" y="0"/>
                  </a:moveTo>
                  <a:cubicBezTo>
                    <a:pt x="20" y="0"/>
                    <a:pt x="20" y="0"/>
                    <a:pt x="20" y="0"/>
                  </a:cubicBezTo>
                  <a:cubicBezTo>
                    <a:pt x="9" y="0"/>
                    <a:pt x="0" y="9"/>
                    <a:pt x="0" y="20"/>
                  </a:cubicBezTo>
                  <a:cubicBezTo>
                    <a:pt x="0" y="280"/>
                    <a:pt x="0" y="280"/>
                    <a:pt x="0" y="280"/>
                  </a:cubicBezTo>
                  <a:cubicBezTo>
                    <a:pt x="85" y="216"/>
                    <a:pt x="91" y="131"/>
                    <a:pt x="91" y="131"/>
                  </a:cubicBezTo>
                  <a:cubicBezTo>
                    <a:pt x="91" y="83"/>
                    <a:pt x="75" y="36"/>
                    <a:pt x="5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19">
              <a:extLst>
                <a:ext uri="{FF2B5EF4-FFF2-40B4-BE49-F238E27FC236}">
                  <a16:creationId xmlns:a16="http://schemas.microsoft.com/office/drawing/2014/main" id="{E65CE923-4765-4C7E-9774-F13D53DC4A9D}"/>
                </a:ext>
              </a:extLst>
            </p:cNvPr>
            <p:cNvSpPr>
              <a:spLocks/>
            </p:cNvSpPr>
            <p:nvPr/>
          </p:nvSpPr>
          <p:spPr bwMode="auto">
            <a:xfrm>
              <a:off x="3017838" y="6716713"/>
              <a:ext cx="2413000" cy="1998663"/>
            </a:xfrm>
            <a:custGeom>
              <a:avLst/>
              <a:gdLst>
                <a:gd name="T0" fmla="*/ 0 w 2816"/>
                <a:gd name="T1" fmla="*/ 1290 h 2330"/>
                <a:gd name="T2" fmla="*/ 79 w 2816"/>
                <a:gd name="T3" fmla="*/ 1270 h 2330"/>
                <a:gd name="T4" fmla="*/ 165 w 2816"/>
                <a:gd name="T5" fmla="*/ 957 h 2330"/>
                <a:gd name="T6" fmla="*/ 1050 w 2816"/>
                <a:gd name="T7" fmla="*/ 59 h 2330"/>
                <a:gd name="T8" fmla="*/ 1272 w 2816"/>
                <a:gd name="T9" fmla="*/ 269 h 2330"/>
                <a:gd name="T10" fmla="*/ 1228 w 2816"/>
                <a:gd name="T11" fmla="*/ 387 h 2330"/>
                <a:gd name="T12" fmla="*/ 947 w 2816"/>
                <a:gd name="T13" fmla="*/ 700 h 2330"/>
                <a:gd name="T14" fmla="*/ 2225 w 2816"/>
                <a:gd name="T15" fmla="*/ 322 h 2330"/>
                <a:gd name="T16" fmla="*/ 2352 w 2816"/>
                <a:gd name="T17" fmla="*/ 318 h 2330"/>
                <a:gd name="T18" fmla="*/ 2493 w 2816"/>
                <a:gd name="T19" fmla="*/ 460 h 2330"/>
                <a:gd name="T20" fmla="*/ 2473 w 2816"/>
                <a:gd name="T21" fmla="*/ 573 h 2330"/>
                <a:gd name="T22" fmla="*/ 2332 w 2816"/>
                <a:gd name="T23" fmla="*/ 663 h 2330"/>
                <a:gd name="T24" fmla="*/ 1332 w 2816"/>
                <a:gd name="T25" fmla="*/ 1004 h 2330"/>
                <a:gd name="T26" fmla="*/ 2473 w 2816"/>
                <a:gd name="T27" fmla="*/ 689 h 2330"/>
                <a:gd name="T28" fmla="*/ 2709 w 2816"/>
                <a:gd name="T29" fmla="*/ 684 h 2330"/>
                <a:gd name="T30" fmla="*/ 2794 w 2816"/>
                <a:gd name="T31" fmla="*/ 860 h 2330"/>
                <a:gd name="T32" fmla="*/ 2631 w 2816"/>
                <a:gd name="T33" fmla="*/ 1047 h 2330"/>
                <a:gd name="T34" fmla="*/ 1539 w 2816"/>
                <a:gd name="T35" fmla="*/ 1388 h 2330"/>
                <a:gd name="T36" fmla="*/ 2442 w 2816"/>
                <a:gd name="T37" fmla="*/ 1160 h 2330"/>
                <a:gd name="T38" fmla="*/ 2743 w 2816"/>
                <a:gd name="T39" fmla="*/ 1175 h 2330"/>
                <a:gd name="T40" fmla="*/ 2771 w 2816"/>
                <a:gd name="T41" fmla="*/ 1251 h 2330"/>
                <a:gd name="T42" fmla="*/ 2685 w 2816"/>
                <a:gd name="T43" fmla="*/ 1432 h 2330"/>
                <a:gd name="T44" fmla="*/ 2568 w 2816"/>
                <a:gd name="T45" fmla="*/ 1480 h 2330"/>
                <a:gd name="T46" fmla="*/ 1587 w 2816"/>
                <a:gd name="T47" fmla="*/ 1802 h 2330"/>
                <a:gd name="T48" fmla="*/ 2259 w 2816"/>
                <a:gd name="T49" fmla="*/ 1627 h 2330"/>
                <a:gd name="T50" fmla="*/ 2458 w 2816"/>
                <a:gd name="T51" fmla="*/ 1665 h 2330"/>
                <a:gd name="T52" fmla="*/ 2487 w 2816"/>
                <a:gd name="T53" fmla="*/ 1734 h 2330"/>
                <a:gd name="T54" fmla="*/ 2341 w 2816"/>
                <a:gd name="T55" fmla="*/ 1939 h 2330"/>
                <a:gd name="T56" fmla="*/ 1141 w 2816"/>
                <a:gd name="T57" fmla="*/ 2254 h 2330"/>
                <a:gd name="T58" fmla="*/ 866 w 2816"/>
                <a:gd name="T59" fmla="*/ 2310 h 2330"/>
                <a:gd name="T60" fmla="*/ 644 w 2816"/>
                <a:gd name="T61" fmla="*/ 2323 h 2330"/>
                <a:gd name="T62" fmla="*/ 482 w 2816"/>
                <a:gd name="T63" fmla="*/ 2284 h 2330"/>
                <a:gd name="T64" fmla="*/ 367 w 2816"/>
                <a:gd name="T65" fmla="*/ 2215 h 2330"/>
                <a:gd name="T66" fmla="*/ 265 w 2816"/>
                <a:gd name="T67" fmla="*/ 2247 h 2330"/>
                <a:gd name="T68" fmla="*/ 0 w 2816"/>
                <a:gd name="T69" fmla="*/ 129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6" h="2330">
                  <a:moveTo>
                    <a:pt x="0" y="1290"/>
                  </a:moveTo>
                  <a:cubicBezTo>
                    <a:pt x="79" y="1270"/>
                    <a:pt x="79" y="1270"/>
                    <a:pt x="79" y="1270"/>
                  </a:cubicBezTo>
                  <a:cubicBezTo>
                    <a:pt x="79" y="1270"/>
                    <a:pt x="72" y="1049"/>
                    <a:pt x="165" y="957"/>
                  </a:cubicBezTo>
                  <a:cubicBezTo>
                    <a:pt x="165" y="957"/>
                    <a:pt x="915" y="177"/>
                    <a:pt x="1050" y="59"/>
                  </a:cubicBezTo>
                  <a:cubicBezTo>
                    <a:pt x="1050" y="59"/>
                    <a:pt x="1308" y="0"/>
                    <a:pt x="1272" y="269"/>
                  </a:cubicBezTo>
                  <a:cubicBezTo>
                    <a:pt x="1272" y="269"/>
                    <a:pt x="1284" y="317"/>
                    <a:pt x="1228" y="387"/>
                  </a:cubicBezTo>
                  <a:cubicBezTo>
                    <a:pt x="947" y="700"/>
                    <a:pt x="947" y="700"/>
                    <a:pt x="947" y="700"/>
                  </a:cubicBezTo>
                  <a:cubicBezTo>
                    <a:pt x="2225" y="322"/>
                    <a:pt x="2225" y="322"/>
                    <a:pt x="2225" y="322"/>
                  </a:cubicBezTo>
                  <a:cubicBezTo>
                    <a:pt x="2267" y="309"/>
                    <a:pt x="2311" y="308"/>
                    <a:pt x="2352" y="318"/>
                  </a:cubicBezTo>
                  <a:cubicBezTo>
                    <a:pt x="2407" y="332"/>
                    <a:pt x="2469" y="368"/>
                    <a:pt x="2493" y="460"/>
                  </a:cubicBezTo>
                  <a:cubicBezTo>
                    <a:pt x="2493" y="460"/>
                    <a:pt x="2507" y="510"/>
                    <a:pt x="2473" y="573"/>
                  </a:cubicBezTo>
                  <a:cubicBezTo>
                    <a:pt x="2443" y="627"/>
                    <a:pt x="2392" y="645"/>
                    <a:pt x="2332" y="663"/>
                  </a:cubicBezTo>
                  <a:cubicBezTo>
                    <a:pt x="1332" y="1004"/>
                    <a:pt x="1332" y="1004"/>
                    <a:pt x="1332" y="1004"/>
                  </a:cubicBezTo>
                  <a:cubicBezTo>
                    <a:pt x="2473" y="689"/>
                    <a:pt x="2473" y="689"/>
                    <a:pt x="2473" y="689"/>
                  </a:cubicBezTo>
                  <a:cubicBezTo>
                    <a:pt x="2537" y="670"/>
                    <a:pt x="2654" y="647"/>
                    <a:pt x="2709" y="684"/>
                  </a:cubicBezTo>
                  <a:cubicBezTo>
                    <a:pt x="2755" y="715"/>
                    <a:pt x="2795" y="786"/>
                    <a:pt x="2794" y="860"/>
                  </a:cubicBezTo>
                  <a:cubicBezTo>
                    <a:pt x="2794" y="860"/>
                    <a:pt x="2785" y="987"/>
                    <a:pt x="2631" y="1047"/>
                  </a:cubicBezTo>
                  <a:cubicBezTo>
                    <a:pt x="1539" y="1388"/>
                    <a:pt x="1539" y="1388"/>
                    <a:pt x="1539" y="1388"/>
                  </a:cubicBezTo>
                  <a:cubicBezTo>
                    <a:pt x="2442" y="1160"/>
                    <a:pt x="2442" y="1160"/>
                    <a:pt x="2442" y="1160"/>
                  </a:cubicBezTo>
                  <a:cubicBezTo>
                    <a:pt x="2515" y="1140"/>
                    <a:pt x="2690" y="1102"/>
                    <a:pt x="2743" y="1175"/>
                  </a:cubicBezTo>
                  <a:cubicBezTo>
                    <a:pt x="2757" y="1194"/>
                    <a:pt x="2765" y="1223"/>
                    <a:pt x="2771" y="1251"/>
                  </a:cubicBezTo>
                  <a:cubicBezTo>
                    <a:pt x="2771" y="1251"/>
                    <a:pt x="2816" y="1347"/>
                    <a:pt x="2685" y="1432"/>
                  </a:cubicBezTo>
                  <a:cubicBezTo>
                    <a:pt x="2662" y="1447"/>
                    <a:pt x="2594" y="1472"/>
                    <a:pt x="2568" y="1480"/>
                  </a:cubicBezTo>
                  <a:cubicBezTo>
                    <a:pt x="1587" y="1802"/>
                    <a:pt x="1587" y="1802"/>
                    <a:pt x="1587" y="1802"/>
                  </a:cubicBezTo>
                  <a:cubicBezTo>
                    <a:pt x="2259" y="1627"/>
                    <a:pt x="2259" y="1627"/>
                    <a:pt x="2259" y="1627"/>
                  </a:cubicBezTo>
                  <a:cubicBezTo>
                    <a:pt x="2329" y="1607"/>
                    <a:pt x="2413" y="1607"/>
                    <a:pt x="2458" y="1665"/>
                  </a:cubicBezTo>
                  <a:cubicBezTo>
                    <a:pt x="2472" y="1684"/>
                    <a:pt x="2484" y="1707"/>
                    <a:pt x="2487" y="1734"/>
                  </a:cubicBezTo>
                  <a:cubicBezTo>
                    <a:pt x="2487" y="1734"/>
                    <a:pt x="2523" y="1880"/>
                    <a:pt x="2341" y="1939"/>
                  </a:cubicBezTo>
                  <a:cubicBezTo>
                    <a:pt x="1141" y="2254"/>
                    <a:pt x="1141" y="2254"/>
                    <a:pt x="1141" y="2254"/>
                  </a:cubicBezTo>
                  <a:cubicBezTo>
                    <a:pt x="866" y="2310"/>
                    <a:pt x="866" y="2310"/>
                    <a:pt x="866" y="2310"/>
                  </a:cubicBezTo>
                  <a:cubicBezTo>
                    <a:pt x="793" y="2325"/>
                    <a:pt x="718" y="2330"/>
                    <a:pt x="644" y="2323"/>
                  </a:cubicBezTo>
                  <a:cubicBezTo>
                    <a:pt x="592" y="2318"/>
                    <a:pt x="535" y="2306"/>
                    <a:pt x="482" y="2284"/>
                  </a:cubicBezTo>
                  <a:cubicBezTo>
                    <a:pt x="482" y="2284"/>
                    <a:pt x="376" y="2243"/>
                    <a:pt x="367" y="2215"/>
                  </a:cubicBezTo>
                  <a:cubicBezTo>
                    <a:pt x="265" y="2247"/>
                    <a:pt x="265" y="2247"/>
                    <a:pt x="265" y="2247"/>
                  </a:cubicBezTo>
                  <a:lnTo>
                    <a:pt x="0" y="1290"/>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20">
              <a:extLst>
                <a:ext uri="{FF2B5EF4-FFF2-40B4-BE49-F238E27FC236}">
                  <a16:creationId xmlns:a16="http://schemas.microsoft.com/office/drawing/2014/main" id="{D891158F-09A0-42C2-8691-1D9C7F198168}"/>
                </a:ext>
              </a:extLst>
            </p:cNvPr>
            <p:cNvSpPr>
              <a:spLocks/>
            </p:cNvSpPr>
            <p:nvPr/>
          </p:nvSpPr>
          <p:spPr bwMode="auto">
            <a:xfrm>
              <a:off x="2911476" y="7688263"/>
              <a:ext cx="436563" cy="1081088"/>
            </a:xfrm>
            <a:custGeom>
              <a:avLst/>
              <a:gdLst>
                <a:gd name="T0" fmla="*/ 202 w 275"/>
                <a:gd name="T1" fmla="*/ 681 h 681"/>
                <a:gd name="T2" fmla="*/ 275 w 275"/>
                <a:gd name="T3" fmla="*/ 659 h 681"/>
                <a:gd name="T4" fmla="*/ 73 w 275"/>
                <a:gd name="T5" fmla="*/ 0 h 681"/>
                <a:gd name="T6" fmla="*/ 0 w 275"/>
                <a:gd name="T7" fmla="*/ 22 h 681"/>
                <a:gd name="T8" fmla="*/ 202 w 275"/>
                <a:gd name="T9" fmla="*/ 681 h 681"/>
              </a:gdLst>
              <a:ahLst/>
              <a:cxnLst>
                <a:cxn ang="0">
                  <a:pos x="T0" y="T1"/>
                </a:cxn>
                <a:cxn ang="0">
                  <a:pos x="T2" y="T3"/>
                </a:cxn>
                <a:cxn ang="0">
                  <a:pos x="T4" y="T5"/>
                </a:cxn>
                <a:cxn ang="0">
                  <a:pos x="T6" y="T7"/>
                </a:cxn>
                <a:cxn ang="0">
                  <a:pos x="T8" y="T9"/>
                </a:cxn>
              </a:cxnLst>
              <a:rect l="0" t="0" r="r" b="b"/>
              <a:pathLst>
                <a:path w="275" h="681">
                  <a:moveTo>
                    <a:pt x="202" y="681"/>
                  </a:moveTo>
                  <a:lnTo>
                    <a:pt x="275" y="659"/>
                  </a:lnTo>
                  <a:lnTo>
                    <a:pt x="73" y="0"/>
                  </a:lnTo>
                  <a:lnTo>
                    <a:pt x="0" y="22"/>
                  </a:lnTo>
                  <a:lnTo>
                    <a:pt x="202" y="6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21">
              <a:extLst>
                <a:ext uri="{FF2B5EF4-FFF2-40B4-BE49-F238E27FC236}">
                  <a16:creationId xmlns:a16="http://schemas.microsoft.com/office/drawing/2014/main" id="{E7023C81-FF72-4153-9CF8-D6101EACD015}"/>
                </a:ext>
              </a:extLst>
            </p:cNvPr>
            <p:cNvSpPr>
              <a:spLocks/>
            </p:cNvSpPr>
            <p:nvPr/>
          </p:nvSpPr>
          <p:spPr bwMode="auto">
            <a:xfrm>
              <a:off x="1588" y="7659688"/>
              <a:ext cx="3252788" cy="1952625"/>
            </a:xfrm>
            <a:custGeom>
              <a:avLst/>
              <a:gdLst>
                <a:gd name="T0" fmla="*/ 3795 w 3795"/>
                <a:gd name="T1" fmla="*/ 1297 h 2276"/>
                <a:gd name="T2" fmla="*/ 3621 w 3795"/>
                <a:gd name="T3" fmla="*/ 1341 h 2276"/>
                <a:gd name="T4" fmla="*/ 925 w 3795"/>
                <a:gd name="T5" fmla="*/ 2062 h 2276"/>
                <a:gd name="T6" fmla="*/ 0 w 3795"/>
                <a:gd name="T7" fmla="*/ 2276 h 2276"/>
                <a:gd name="T8" fmla="*/ 0 w 3795"/>
                <a:gd name="T9" fmla="*/ 648 h 2276"/>
                <a:gd name="T10" fmla="*/ 2579 w 3795"/>
                <a:gd name="T11" fmla="*/ 207 h 2276"/>
                <a:gd name="T12" fmla="*/ 3394 w 3795"/>
                <a:gd name="T13" fmla="*/ 0 h 2276"/>
                <a:gd name="T14" fmla="*/ 3482 w 3795"/>
                <a:gd name="T15" fmla="*/ 281 h 2276"/>
                <a:gd name="T16" fmla="*/ 3795 w 3795"/>
                <a:gd name="T17" fmla="*/ 129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5" h="2276">
                  <a:moveTo>
                    <a:pt x="3795" y="1297"/>
                  </a:moveTo>
                  <a:cubicBezTo>
                    <a:pt x="3621" y="1341"/>
                    <a:pt x="3621" y="1341"/>
                    <a:pt x="3621" y="1341"/>
                  </a:cubicBezTo>
                  <a:cubicBezTo>
                    <a:pt x="3621" y="1341"/>
                    <a:pt x="2152" y="1756"/>
                    <a:pt x="925" y="2062"/>
                  </a:cubicBezTo>
                  <a:cubicBezTo>
                    <a:pt x="526" y="2162"/>
                    <a:pt x="187" y="2240"/>
                    <a:pt x="0" y="2276"/>
                  </a:cubicBezTo>
                  <a:cubicBezTo>
                    <a:pt x="0" y="648"/>
                    <a:pt x="0" y="648"/>
                    <a:pt x="0" y="648"/>
                  </a:cubicBezTo>
                  <a:cubicBezTo>
                    <a:pt x="613" y="621"/>
                    <a:pt x="2579" y="207"/>
                    <a:pt x="2579" y="207"/>
                  </a:cubicBezTo>
                  <a:cubicBezTo>
                    <a:pt x="3394" y="0"/>
                    <a:pt x="3394" y="0"/>
                    <a:pt x="3394" y="0"/>
                  </a:cubicBezTo>
                  <a:cubicBezTo>
                    <a:pt x="3482" y="281"/>
                    <a:pt x="3482" y="281"/>
                    <a:pt x="3482" y="281"/>
                  </a:cubicBezTo>
                  <a:lnTo>
                    <a:pt x="3795" y="129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22">
              <a:extLst>
                <a:ext uri="{FF2B5EF4-FFF2-40B4-BE49-F238E27FC236}">
                  <a16:creationId xmlns:a16="http://schemas.microsoft.com/office/drawing/2014/main" id="{2D73B332-82DA-4F6B-AA00-A17A8FE899CD}"/>
                </a:ext>
              </a:extLst>
            </p:cNvPr>
            <p:cNvSpPr>
              <a:spLocks/>
            </p:cNvSpPr>
            <p:nvPr/>
          </p:nvSpPr>
          <p:spPr bwMode="auto">
            <a:xfrm>
              <a:off x="2730501" y="8728075"/>
              <a:ext cx="104775" cy="104775"/>
            </a:xfrm>
            <a:custGeom>
              <a:avLst/>
              <a:gdLst>
                <a:gd name="T0" fmla="*/ 103 w 123"/>
                <a:gd name="T1" fmla="*/ 26 h 122"/>
                <a:gd name="T2" fmla="*/ 96 w 123"/>
                <a:gd name="T3" fmla="*/ 103 h 122"/>
                <a:gd name="T4" fmla="*/ 20 w 123"/>
                <a:gd name="T5" fmla="*/ 96 h 122"/>
                <a:gd name="T6" fmla="*/ 26 w 123"/>
                <a:gd name="T7" fmla="*/ 20 h 122"/>
                <a:gd name="T8" fmla="*/ 103 w 123"/>
                <a:gd name="T9" fmla="*/ 26 h 122"/>
              </a:gdLst>
              <a:ahLst/>
              <a:cxnLst>
                <a:cxn ang="0">
                  <a:pos x="T0" y="T1"/>
                </a:cxn>
                <a:cxn ang="0">
                  <a:pos x="T2" y="T3"/>
                </a:cxn>
                <a:cxn ang="0">
                  <a:pos x="T4" y="T5"/>
                </a:cxn>
                <a:cxn ang="0">
                  <a:pos x="T6" y="T7"/>
                </a:cxn>
                <a:cxn ang="0">
                  <a:pos x="T8" y="T9"/>
                </a:cxn>
              </a:cxnLst>
              <a:rect l="0" t="0" r="r" b="b"/>
              <a:pathLst>
                <a:path w="123" h="122">
                  <a:moveTo>
                    <a:pt x="103" y="26"/>
                  </a:moveTo>
                  <a:cubicBezTo>
                    <a:pt x="123" y="49"/>
                    <a:pt x="120" y="84"/>
                    <a:pt x="96" y="103"/>
                  </a:cubicBezTo>
                  <a:cubicBezTo>
                    <a:pt x="73" y="122"/>
                    <a:pt x="39" y="119"/>
                    <a:pt x="20" y="96"/>
                  </a:cubicBezTo>
                  <a:cubicBezTo>
                    <a:pt x="0" y="73"/>
                    <a:pt x="3" y="39"/>
                    <a:pt x="26" y="20"/>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23">
              <a:extLst>
                <a:ext uri="{FF2B5EF4-FFF2-40B4-BE49-F238E27FC236}">
                  <a16:creationId xmlns:a16="http://schemas.microsoft.com/office/drawing/2014/main" id="{84847514-7B48-4D25-95F7-3AA86C8302AE}"/>
                </a:ext>
              </a:extLst>
            </p:cNvPr>
            <p:cNvSpPr>
              <a:spLocks/>
            </p:cNvSpPr>
            <p:nvPr/>
          </p:nvSpPr>
          <p:spPr bwMode="auto">
            <a:xfrm>
              <a:off x="2586038" y="8770938"/>
              <a:ext cx="103188" cy="104775"/>
            </a:xfrm>
            <a:custGeom>
              <a:avLst/>
              <a:gdLst>
                <a:gd name="T0" fmla="*/ 102 w 122"/>
                <a:gd name="T1" fmla="*/ 26 h 122"/>
                <a:gd name="T2" fmla="*/ 96 w 122"/>
                <a:gd name="T3" fmla="*/ 103 h 122"/>
                <a:gd name="T4" fmla="*/ 19 w 122"/>
                <a:gd name="T5" fmla="*/ 96 h 122"/>
                <a:gd name="T6" fmla="*/ 26 w 122"/>
                <a:gd name="T7" fmla="*/ 20 h 122"/>
                <a:gd name="T8" fmla="*/ 102 w 122"/>
                <a:gd name="T9" fmla="*/ 26 h 122"/>
              </a:gdLst>
              <a:ahLst/>
              <a:cxnLst>
                <a:cxn ang="0">
                  <a:pos x="T0" y="T1"/>
                </a:cxn>
                <a:cxn ang="0">
                  <a:pos x="T2" y="T3"/>
                </a:cxn>
                <a:cxn ang="0">
                  <a:pos x="T4" y="T5"/>
                </a:cxn>
                <a:cxn ang="0">
                  <a:pos x="T6" y="T7"/>
                </a:cxn>
                <a:cxn ang="0">
                  <a:pos x="T8" y="T9"/>
                </a:cxn>
              </a:cxnLst>
              <a:rect l="0" t="0" r="r" b="b"/>
              <a:pathLst>
                <a:path w="122" h="122">
                  <a:moveTo>
                    <a:pt x="102" y="26"/>
                  </a:moveTo>
                  <a:cubicBezTo>
                    <a:pt x="122" y="49"/>
                    <a:pt x="119" y="84"/>
                    <a:pt x="96" y="103"/>
                  </a:cubicBezTo>
                  <a:cubicBezTo>
                    <a:pt x="73" y="122"/>
                    <a:pt x="38" y="119"/>
                    <a:pt x="19" y="96"/>
                  </a:cubicBezTo>
                  <a:cubicBezTo>
                    <a:pt x="0" y="73"/>
                    <a:pt x="3" y="39"/>
                    <a:pt x="26" y="20"/>
                  </a:cubicBezTo>
                  <a:cubicBezTo>
                    <a:pt x="49" y="0"/>
                    <a:pt x="83" y="3"/>
                    <a:pt x="102"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24">
              <a:extLst>
                <a:ext uri="{FF2B5EF4-FFF2-40B4-BE49-F238E27FC236}">
                  <a16:creationId xmlns:a16="http://schemas.microsoft.com/office/drawing/2014/main" id="{1CD69C0B-BEAD-4DA6-A1D6-303F726CE66E}"/>
                </a:ext>
              </a:extLst>
            </p:cNvPr>
            <p:cNvSpPr>
              <a:spLocks/>
            </p:cNvSpPr>
            <p:nvPr/>
          </p:nvSpPr>
          <p:spPr bwMode="auto">
            <a:xfrm>
              <a:off x="2436813" y="8812213"/>
              <a:ext cx="104775" cy="104775"/>
            </a:xfrm>
            <a:custGeom>
              <a:avLst/>
              <a:gdLst>
                <a:gd name="T0" fmla="*/ 103 w 122"/>
                <a:gd name="T1" fmla="*/ 26 h 122"/>
                <a:gd name="T2" fmla="*/ 96 w 122"/>
                <a:gd name="T3" fmla="*/ 103 h 122"/>
                <a:gd name="T4" fmla="*/ 19 w 122"/>
                <a:gd name="T5" fmla="*/ 96 h 122"/>
                <a:gd name="T6" fmla="*/ 26 w 122"/>
                <a:gd name="T7" fmla="*/ 19 h 122"/>
                <a:gd name="T8" fmla="*/ 103 w 122"/>
                <a:gd name="T9" fmla="*/ 26 h 122"/>
              </a:gdLst>
              <a:ahLst/>
              <a:cxnLst>
                <a:cxn ang="0">
                  <a:pos x="T0" y="T1"/>
                </a:cxn>
                <a:cxn ang="0">
                  <a:pos x="T2" y="T3"/>
                </a:cxn>
                <a:cxn ang="0">
                  <a:pos x="T4" y="T5"/>
                </a:cxn>
                <a:cxn ang="0">
                  <a:pos x="T6" y="T7"/>
                </a:cxn>
                <a:cxn ang="0">
                  <a:pos x="T8" y="T9"/>
                </a:cxn>
              </a:cxnLst>
              <a:rect l="0" t="0" r="r" b="b"/>
              <a:pathLst>
                <a:path w="122" h="122">
                  <a:moveTo>
                    <a:pt x="103" y="26"/>
                  </a:moveTo>
                  <a:cubicBezTo>
                    <a:pt x="122" y="49"/>
                    <a:pt x="119" y="83"/>
                    <a:pt x="96" y="103"/>
                  </a:cubicBezTo>
                  <a:cubicBezTo>
                    <a:pt x="73" y="122"/>
                    <a:pt x="39" y="119"/>
                    <a:pt x="19" y="96"/>
                  </a:cubicBezTo>
                  <a:cubicBezTo>
                    <a:pt x="0" y="73"/>
                    <a:pt x="3" y="38"/>
                    <a:pt x="26" y="19"/>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25">
              <a:extLst>
                <a:ext uri="{FF2B5EF4-FFF2-40B4-BE49-F238E27FC236}">
                  <a16:creationId xmlns:a16="http://schemas.microsoft.com/office/drawing/2014/main" id="{1E68E205-CCAF-43AA-870D-3E1CED439894}"/>
                </a:ext>
              </a:extLst>
            </p:cNvPr>
            <p:cNvSpPr>
              <a:spLocks/>
            </p:cNvSpPr>
            <p:nvPr/>
          </p:nvSpPr>
          <p:spPr bwMode="auto">
            <a:xfrm>
              <a:off x="4851401" y="7019925"/>
              <a:ext cx="261938" cy="266700"/>
            </a:xfrm>
            <a:custGeom>
              <a:avLst/>
              <a:gdLst>
                <a:gd name="T0" fmla="*/ 5 w 305"/>
                <a:gd name="T1" fmla="*/ 78 h 310"/>
                <a:gd name="T2" fmla="*/ 66 w 305"/>
                <a:gd name="T3" fmla="*/ 283 h 310"/>
                <a:gd name="T4" fmla="*/ 107 w 305"/>
                <a:gd name="T5" fmla="*/ 304 h 310"/>
                <a:gd name="T6" fmla="*/ 218 w 305"/>
                <a:gd name="T7" fmla="*/ 269 h 310"/>
                <a:gd name="T8" fmla="*/ 286 w 305"/>
                <a:gd name="T9" fmla="*/ 119 h 310"/>
                <a:gd name="T10" fmla="*/ 171 w 305"/>
                <a:gd name="T11" fmla="*/ 4 h 310"/>
                <a:gd name="T12" fmla="*/ 63 w 305"/>
                <a:gd name="T13" fmla="*/ 27 h 310"/>
                <a:gd name="T14" fmla="*/ 27 w 305"/>
                <a:gd name="T15" fmla="*/ 37 h 310"/>
                <a:gd name="T16" fmla="*/ 5 w 305"/>
                <a:gd name="T17" fmla="*/ 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10">
                  <a:moveTo>
                    <a:pt x="5" y="78"/>
                  </a:moveTo>
                  <a:cubicBezTo>
                    <a:pt x="66" y="283"/>
                    <a:pt x="66" y="283"/>
                    <a:pt x="66" y="283"/>
                  </a:cubicBezTo>
                  <a:cubicBezTo>
                    <a:pt x="71" y="300"/>
                    <a:pt x="89" y="310"/>
                    <a:pt x="107" y="304"/>
                  </a:cubicBezTo>
                  <a:cubicBezTo>
                    <a:pt x="218" y="269"/>
                    <a:pt x="218" y="269"/>
                    <a:pt x="218" y="269"/>
                  </a:cubicBezTo>
                  <a:cubicBezTo>
                    <a:pt x="218" y="269"/>
                    <a:pt x="305" y="235"/>
                    <a:pt x="286" y="119"/>
                  </a:cubicBezTo>
                  <a:cubicBezTo>
                    <a:pt x="286" y="119"/>
                    <a:pt x="266" y="22"/>
                    <a:pt x="171" y="4"/>
                  </a:cubicBezTo>
                  <a:cubicBezTo>
                    <a:pt x="171" y="4"/>
                    <a:pt x="132" y="0"/>
                    <a:pt x="63" y="27"/>
                  </a:cubicBezTo>
                  <a:cubicBezTo>
                    <a:pt x="27" y="37"/>
                    <a:pt x="27" y="37"/>
                    <a:pt x="27" y="37"/>
                  </a:cubicBezTo>
                  <a:cubicBezTo>
                    <a:pt x="10" y="42"/>
                    <a:pt x="0" y="60"/>
                    <a:pt x="5" y="7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26">
              <a:extLst>
                <a:ext uri="{FF2B5EF4-FFF2-40B4-BE49-F238E27FC236}">
                  <a16:creationId xmlns:a16="http://schemas.microsoft.com/office/drawing/2014/main" id="{E6BE7019-6433-4DC7-BDA1-73BABC0D805D}"/>
                </a:ext>
              </a:extLst>
            </p:cNvPr>
            <p:cNvSpPr>
              <a:spLocks/>
            </p:cNvSpPr>
            <p:nvPr/>
          </p:nvSpPr>
          <p:spPr bwMode="auto">
            <a:xfrm>
              <a:off x="5110163" y="7332663"/>
              <a:ext cx="250825" cy="254000"/>
            </a:xfrm>
            <a:custGeom>
              <a:avLst/>
              <a:gdLst>
                <a:gd name="T0" fmla="*/ 5 w 292"/>
                <a:gd name="T1" fmla="*/ 74 h 296"/>
                <a:gd name="T2" fmla="*/ 63 w 292"/>
                <a:gd name="T3" fmla="*/ 270 h 296"/>
                <a:gd name="T4" fmla="*/ 102 w 292"/>
                <a:gd name="T5" fmla="*/ 291 h 296"/>
                <a:gd name="T6" fmla="*/ 209 w 292"/>
                <a:gd name="T7" fmla="*/ 257 h 296"/>
                <a:gd name="T8" fmla="*/ 273 w 292"/>
                <a:gd name="T9" fmla="*/ 114 h 296"/>
                <a:gd name="T10" fmla="*/ 163 w 292"/>
                <a:gd name="T11" fmla="*/ 4 h 296"/>
                <a:gd name="T12" fmla="*/ 60 w 292"/>
                <a:gd name="T13" fmla="*/ 25 h 296"/>
                <a:gd name="T14" fmla="*/ 26 w 292"/>
                <a:gd name="T15" fmla="*/ 35 h 296"/>
                <a:gd name="T16" fmla="*/ 5 w 292"/>
                <a:gd name="T17" fmla="*/ 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6">
                  <a:moveTo>
                    <a:pt x="5" y="74"/>
                  </a:moveTo>
                  <a:cubicBezTo>
                    <a:pt x="63" y="270"/>
                    <a:pt x="63" y="270"/>
                    <a:pt x="63" y="270"/>
                  </a:cubicBezTo>
                  <a:cubicBezTo>
                    <a:pt x="68" y="287"/>
                    <a:pt x="85" y="296"/>
                    <a:pt x="102" y="291"/>
                  </a:cubicBezTo>
                  <a:cubicBezTo>
                    <a:pt x="209" y="257"/>
                    <a:pt x="209" y="257"/>
                    <a:pt x="209" y="257"/>
                  </a:cubicBezTo>
                  <a:cubicBezTo>
                    <a:pt x="209" y="257"/>
                    <a:pt x="292" y="225"/>
                    <a:pt x="273" y="114"/>
                  </a:cubicBezTo>
                  <a:cubicBezTo>
                    <a:pt x="273" y="114"/>
                    <a:pt x="255" y="21"/>
                    <a:pt x="163" y="4"/>
                  </a:cubicBezTo>
                  <a:cubicBezTo>
                    <a:pt x="163" y="4"/>
                    <a:pt x="126" y="0"/>
                    <a:pt x="60" y="25"/>
                  </a:cubicBezTo>
                  <a:cubicBezTo>
                    <a:pt x="26" y="35"/>
                    <a:pt x="26" y="35"/>
                    <a:pt x="26" y="35"/>
                  </a:cubicBezTo>
                  <a:cubicBezTo>
                    <a:pt x="9" y="40"/>
                    <a:pt x="0" y="57"/>
                    <a:pt x="5" y="7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27">
              <a:extLst>
                <a:ext uri="{FF2B5EF4-FFF2-40B4-BE49-F238E27FC236}">
                  <a16:creationId xmlns:a16="http://schemas.microsoft.com/office/drawing/2014/main" id="{EBF42732-094E-4016-884F-CDE4F8BE96A3}"/>
                </a:ext>
              </a:extLst>
            </p:cNvPr>
            <p:cNvSpPr>
              <a:spLocks/>
            </p:cNvSpPr>
            <p:nvPr/>
          </p:nvSpPr>
          <p:spPr bwMode="auto">
            <a:xfrm>
              <a:off x="5141913" y="7723188"/>
              <a:ext cx="209550" cy="217488"/>
            </a:xfrm>
            <a:custGeom>
              <a:avLst/>
              <a:gdLst>
                <a:gd name="T0" fmla="*/ 4 w 244"/>
                <a:gd name="T1" fmla="*/ 59 h 254"/>
                <a:gd name="T2" fmla="*/ 46 w 244"/>
                <a:gd name="T3" fmla="*/ 230 h 254"/>
                <a:gd name="T4" fmla="*/ 79 w 244"/>
                <a:gd name="T5" fmla="*/ 250 h 254"/>
                <a:gd name="T6" fmla="*/ 172 w 244"/>
                <a:gd name="T7" fmla="*/ 225 h 254"/>
                <a:gd name="T8" fmla="*/ 233 w 244"/>
                <a:gd name="T9" fmla="*/ 104 h 254"/>
                <a:gd name="T10" fmla="*/ 143 w 244"/>
                <a:gd name="T11" fmla="*/ 5 h 254"/>
                <a:gd name="T12" fmla="*/ 53 w 244"/>
                <a:gd name="T13" fmla="*/ 20 h 254"/>
                <a:gd name="T14" fmla="*/ 23 w 244"/>
                <a:gd name="T15" fmla="*/ 27 h 254"/>
                <a:gd name="T16" fmla="*/ 4 w 244"/>
                <a:gd name="T17" fmla="*/ 5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54">
                  <a:moveTo>
                    <a:pt x="4" y="59"/>
                  </a:moveTo>
                  <a:cubicBezTo>
                    <a:pt x="46" y="230"/>
                    <a:pt x="46" y="230"/>
                    <a:pt x="46" y="230"/>
                  </a:cubicBezTo>
                  <a:cubicBezTo>
                    <a:pt x="49" y="245"/>
                    <a:pt x="64" y="254"/>
                    <a:pt x="79" y="250"/>
                  </a:cubicBezTo>
                  <a:cubicBezTo>
                    <a:pt x="172" y="225"/>
                    <a:pt x="172" y="225"/>
                    <a:pt x="172" y="225"/>
                  </a:cubicBezTo>
                  <a:cubicBezTo>
                    <a:pt x="172" y="225"/>
                    <a:pt x="244" y="200"/>
                    <a:pt x="233" y="104"/>
                  </a:cubicBezTo>
                  <a:cubicBezTo>
                    <a:pt x="233" y="104"/>
                    <a:pt x="220" y="24"/>
                    <a:pt x="143" y="5"/>
                  </a:cubicBezTo>
                  <a:cubicBezTo>
                    <a:pt x="143" y="5"/>
                    <a:pt x="111" y="0"/>
                    <a:pt x="53" y="20"/>
                  </a:cubicBezTo>
                  <a:cubicBezTo>
                    <a:pt x="23" y="27"/>
                    <a:pt x="23" y="27"/>
                    <a:pt x="23" y="27"/>
                  </a:cubicBezTo>
                  <a:cubicBezTo>
                    <a:pt x="9" y="30"/>
                    <a:pt x="0" y="45"/>
                    <a:pt x="4" y="59"/>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28">
              <a:extLst>
                <a:ext uri="{FF2B5EF4-FFF2-40B4-BE49-F238E27FC236}">
                  <a16:creationId xmlns:a16="http://schemas.microsoft.com/office/drawing/2014/main" id="{8855B8C3-A603-4D32-B4E4-90AAE6026BEC}"/>
                </a:ext>
              </a:extLst>
            </p:cNvPr>
            <p:cNvSpPr>
              <a:spLocks/>
            </p:cNvSpPr>
            <p:nvPr/>
          </p:nvSpPr>
          <p:spPr bwMode="auto">
            <a:xfrm>
              <a:off x="4905376" y="8140700"/>
              <a:ext cx="204788" cy="212725"/>
            </a:xfrm>
            <a:custGeom>
              <a:avLst/>
              <a:gdLst>
                <a:gd name="T0" fmla="*/ 3 w 239"/>
                <a:gd name="T1" fmla="*/ 58 h 248"/>
                <a:gd name="T2" fmla="*/ 45 w 239"/>
                <a:gd name="T3" fmla="*/ 225 h 248"/>
                <a:gd name="T4" fmla="*/ 77 w 239"/>
                <a:gd name="T5" fmla="*/ 244 h 248"/>
                <a:gd name="T6" fmla="*/ 168 w 239"/>
                <a:gd name="T7" fmla="*/ 220 h 248"/>
                <a:gd name="T8" fmla="*/ 228 w 239"/>
                <a:gd name="T9" fmla="*/ 102 h 248"/>
                <a:gd name="T10" fmla="*/ 139 w 239"/>
                <a:gd name="T11" fmla="*/ 5 h 248"/>
                <a:gd name="T12" fmla="*/ 52 w 239"/>
                <a:gd name="T13" fmla="*/ 19 h 248"/>
                <a:gd name="T14" fmla="*/ 23 w 239"/>
                <a:gd name="T15" fmla="*/ 26 h 248"/>
                <a:gd name="T16" fmla="*/ 3 w 239"/>
                <a:gd name="T17"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8">
                  <a:moveTo>
                    <a:pt x="3" y="58"/>
                  </a:moveTo>
                  <a:cubicBezTo>
                    <a:pt x="45" y="225"/>
                    <a:pt x="45" y="225"/>
                    <a:pt x="45" y="225"/>
                  </a:cubicBezTo>
                  <a:cubicBezTo>
                    <a:pt x="48" y="239"/>
                    <a:pt x="63" y="248"/>
                    <a:pt x="77" y="244"/>
                  </a:cubicBezTo>
                  <a:cubicBezTo>
                    <a:pt x="168" y="220"/>
                    <a:pt x="168" y="220"/>
                    <a:pt x="168" y="220"/>
                  </a:cubicBezTo>
                  <a:cubicBezTo>
                    <a:pt x="168" y="220"/>
                    <a:pt x="239" y="196"/>
                    <a:pt x="228" y="102"/>
                  </a:cubicBezTo>
                  <a:cubicBezTo>
                    <a:pt x="228" y="102"/>
                    <a:pt x="215" y="23"/>
                    <a:pt x="139" y="5"/>
                  </a:cubicBezTo>
                  <a:cubicBezTo>
                    <a:pt x="139" y="5"/>
                    <a:pt x="108" y="0"/>
                    <a:pt x="52" y="19"/>
                  </a:cubicBezTo>
                  <a:cubicBezTo>
                    <a:pt x="23" y="26"/>
                    <a:pt x="23" y="26"/>
                    <a:pt x="23" y="26"/>
                  </a:cubicBezTo>
                  <a:cubicBezTo>
                    <a:pt x="8" y="30"/>
                    <a:pt x="0" y="44"/>
                    <a:pt x="3" y="5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29">
              <a:extLst>
                <a:ext uri="{FF2B5EF4-FFF2-40B4-BE49-F238E27FC236}">
                  <a16:creationId xmlns:a16="http://schemas.microsoft.com/office/drawing/2014/main" id="{648889FD-11A3-4042-92E0-6AB39CE987FE}"/>
                </a:ext>
              </a:extLst>
            </p:cNvPr>
            <p:cNvSpPr>
              <a:spLocks/>
            </p:cNvSpPr>
            <p:nvPr/>
          </p:nvSpPr>
          <p:spPr bwMode="auto">
            <a:xfrm>
              <a:off x="3844926" y="6765925"/>
              <a:ext cx="201613" cy="209550"/>
            </a:xfrm>
            <a:custGeom>
              <a:avLst/>
              <a:gdLst>
                <a:gd name="T0" fmla="*/ 8 w 235"/>
                <a:gd name="T1" fmla="*/ 150 h 244"/>
                <a:gd name="T2" fmla="*/ 105 w 235"/>
                <a:gd name="T3" fmla="*/ 237 h 244"/>
                <a:gd name="T4" fmla="*/ 136 w 235"/>
                <a:gd name="T5" fmla="*/ 230 h 244"/>
                <a:gd name="T6" fmla="*/ 193 w 235"/>
                <a:gd name="T7" fmla="*/ 160 h 244"/>
                <a:gd name="T8" fmla="*/ 189 w 235"/>
                <a:gd name="T9" fmla="*/ 45 h 244"/>
                <a:gd name="T10" fmla="*/ 86 w 235"/>
                <a:gd name="T11" fmla="*/ 33 h 244"/>
                <a:gd name="T12" fmla="*/ 28 w 235"/>
                <a:gd name="T13" fmla="*/ 95 h 244"/>
                <a:gd name="T14" fmla="*/ 9 w 235"/>
                <a:gd name="T15" fmla="*/ 117 h 244"/>
                <a:gd name="T16" fmla="*/ 8 w 235"/>
                <a:gd name="T17" fmla="*/ 1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4">
                  <a:moveTo>
                    <a:pt x="8" y="150"/>
                  </a:moveTo>
                  <a:cubicBezTo>
                    <a:pt x="105" y="237"/>
                    <a:pt x="105" y="237"/>
                    <a:pt x="105" y="237"/>
                  </a:cubicBezTo>
                  <a:cubicBezTo>
                    <a:pt x="113" y="244"/>
                    <a:pt x="127" y="241"/>
                    <a:pt x="136" y="230"/>
                  </a:cubicBezTo>
                  <a:cubicBezTo>
                    <a:pt x="193" y="160"/>
                    <a:pt x="193" y="160"/>
                    <a:pt x="193" y="160"/>
                  </a:cubicBezTo>
                  <a:cubicBezTo>
                    <a:pt x="193" y="160"/>
                    <a:pt x="235" y="102"/>
                    <a:pt x="189" y="45"/>
                  </a:cubicBezTo>
                  <a:cubicBezTo>
                    <a:pt x="189" y="45"/>
                    <a:pt x="149" y="0"/>
                    <a:pt x="86" y="33"/>
                  </a:cubicBezTo>
                  <a:cubicBezTo>
                    <a:pt x="86" y="33"/>
                    <a:pt x="62" y="48"/>
                    <a:pt x="28" y="95"/>
                  </a:cubicBezTo>
                  <a:cubicBezTo>
                    <a:pt x="9" y="117"/>
                    <a:pt x="9" y="117"/>
                    <a:pt x="9" y="117"/>
                  </a:cubicBezTo>
                  <a:cubicBezTo>
                    <a:pt x="0" y="128"/>
                    <a:pt x="0" y="142"/>
                    <a:pt x="8" y="15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30">
              <a:extLst>
                <a:ext uri="{FF2B5EF4-FFF2-40B4-BE49-F238E27FC236}">
                  <a16:creationId xmlns:a16="http://schemas.microsoft.com/office/drawing/2014/main" id="{438663A7-2715-41D7-B24B-9714CB9EE577}"/>
                </a:ext>
              </a:extLst>
            </p:cNvPr>
            <p:cNvSpPr>
              <a:spLocks/>
            </p:cNvSpPr>
            <p:nvPr/>
          </p:nvSpPr>
          <p:spPr bwMode="auto">
            <a:xfrm>
              <a:off x="3670301" y="2740025"/>
              <a:ext cx="1835150" cy="350838"/>
            </a:xfrm>
            <a:custGeom>
              <a:avLst/>
              <a:gdLst>
                <a:gd name="T0" fmla="*/ 517 w 2142"/>
                <a:gd name="T1" fmla="*/ 0 h 410"/>
                <a:gd name="T2" fmla="*/ 452 w 2142"/>
                <a:gd name="T3" fmla="*/ 3 h 410"/>
                <a:gd name="T4" fmla="*/ 299 w 2142"/>
                <a:gd name="T5" fmla="*/ 40 h 410"/>
                <a:gd name="T6" fmla="*/ 189 w 2142"/>
                <a:gd name="T7" fmla="*/ 106 h 410"/>
                <a:gd name="T8" fmla="*/ 93 w 2142"/>
                <a:gd name="T9" fmla="*/ 75 h 410"/>
                <a:gd name="T10" fmla="*/ 0 w 2142"/>
                <a:gd name="T11" fmla="*/ 410 h 410"/>
                <a:gd name="T12" fmla="*/ 269 w 2142"/>
                <a:gd name="T13" fmla="*/ 410 h 410"/>
                <a:gd name="T14" fmla="*/ 647 w 2142"/>
                <a:gd name="T15" fmla="*/ 221 h 410"/>
                <a:gd name="T16" fmla="*/ 1721 w 2142"/>
                <a:gd name="T17" fmla="*/ 410 h 410"/>
                <a:gd name="T18" fmla="*/ 2142 w 2142"/>
                <a:gd name="T19" fmla="*/ 410 h 410"/>
                <a:gd name="T20" fmla="*/ 2059 w 2142"/>
                <a:gd name="T21" fmla="*/ 367 h 410"/>
                <a:gd name="T22" fmla="*/ 922 w 2142"/>
                <a:gd name="T23" fmla="*/ 69 h 410"/>
                <a:gd name="T24" fmla="*/ 662 w 2142"/>
                <a:gd name="T25" fmla="*/ 15 h 410"/>
                <a:gd name="T26" fmla="*/ 517 w 2142"/>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2" h="410">
                  <a:moveTo>
                    <a:pt x="517" y="0"/>
                  </a:moveTo>
                  <a:cubicBezTo>
                    <a:pt x="495" y="0"/>
                    <a:pt x="474" y="1"/>
                    <a:pt x="452" y="3"/>
                  </a:cubicBezTo>
                  <a:cubicBezTo>
                    <a:pt x="403" y="8"/>
                    <a:pt x="348" y="19"/>
                    <a:pt x="299" y="40"/>
                  </a:cubicBezTo>
                  <a:cubicBezTo>
                    <a:pt x="299" y="40"/>
                    <a:pt x="198" y="79"/>
                    <a:pt x="189" y="106"/>
                  </a:cubicBezTo>
                  <a:cubicBezTo>
                    <a:pt x="93" y="75"/>
                    <a:pt x="93" y="75"/>
                    <a:pt x="93" y="75"/>
                  </a:cubicBezTo>
                  <a:cubicBezTo>
                    <a:pt x="0" y="410"/>
                    <a:pt x="0" y="410"/>
                    <a:pt x="0" y="410"/>
                  </a:cubicBezTo>
                  <a:cubicBezTo>
                    <a:pt x="269" y="410"/>
                    <a:pt x="269" y="410"/>
                    <a:pt x="269" y="410"/>
                  </a:cubicBezTo>
                  <a:cubicBezTo>
                    <a:pt x="647" y="221"/>
                    <a:pt x="647" y="221"/>
                    <a:pt x="647" y="221"/>
                  </a:cubicBezTo>
                  <a:cubicBezTo>
                    <a:pt x="647" y="221"/>
                    <a:pt x="1063" y="293"/>
                    <a:pt x="1721" y="410"/>
                  </a:cubicBezTo>
                  <a:cubicBezTo>
                    <a:pt x="2142" y="410"/>
                    <a:pt x="2142" y="410"/>
                    <a:pt x="2142" y="410"/>
                  </a:cubicBezTo>
                  <a:cubicBezTo>
                    <a:pt x="2122" y="393"/>
                    <a:pt x="2095" y="378"/>
                    <a:pt x="2059" y="367"/>
                  </a:cubicBezTo>
                  <a:cubicBezTo>
                    <a:pt x="922" y="69"/>
                    <a:pt x="922" y="69"/>
                    <a:pt x="922" y="69"/>
                  </a:cubicBezTo>
                  <a:cubicBezTo>
                    <a:pt x="662" y="15"/>
                    <a:pt x="662" y="15"/>
                    <a:pt x="662" y="15"/>
                  </a:cubicBezTo>
                  <a:cubicBezTo>
                    <a:pt x="614" y="5"/>
                    <a:pt x="566" y="0"/>
                    <a:pt x="517" y="0"/>
                  </a:cubicBezTo>
                </a:path>
              </a:pathLst>
            </a:custGeom>
            <a:solidFill>
              <a:srgbClr val="B65D1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31">
              <a:extLst>
                <a:ext uri="{FF2B5EF4-FFF2-40B4-BE49-F238E27FC236}">
                  <a16:creationId xmlns:a16="http://schemas.microsoft.com/office/drawing/2014/main" id="{8A13E583-F8C0-44D4-94CC-A52C22C1D2A3}"/>
                </a:ext>
              </a:extLst>
            </p:cNvPr>
            <p:cNvSpPr>
              <a:spLocks/>
            </p:cNvSpPr>
            <p:nvPr/>
          </p:nvSpPr>
          <p:spPr bwMode="auto">
            <a:xfrm>
              <a:off x="3900488" y="2928938"/>
              <a:ext cx="1244600" cy="161925"/>
            </a:xfrm>
            <a:custGeom>
              <a:avLst/>
              <a:gdLst>
                <a:gd name="T0" fmla="*/ 378 w 1452"/>
                <a:gd name="T1" fmla="*/ 0 h 189"/>
                <a:gd name="T2" fmla="*/ 0 w 1452"/>
                <a:gd name="T3" fmla="*/ 189 h 189"/>
                <a:gd name="T4" fmla="*/ 1452 w 1452"/>
                <a:gd name="T5" fmla="*/ 189 h 189"/>
                <a:gd name="T6" fmla="*/ 378 w 1452"/>
                <a:gd name="T7" fmla="*/ 0 h 189"/>
              </a:gdLst>
              <a:ahLst/>
              <a:cxnLst>
                <a:cxn ang="0">
                  <a:pos x="T0" y="T1"/>
                </a:cxn>
                <a:cxn ang="0">
                  <a:pos x="T2" y="T3"/>
                </a:cxn>
                <a:cxn ang="0">
                  <a:pos x="T4" y="T5"/>
                </a:cxn>
                <a:cxn ang="0">
                  <a:pos x="T6" y="T7"/>
                </a:cxn>
              </a:cxnLst>
              <a:rect l="0" t="0" r="r" b="b"/>
              <a:pathLst>
                <a:path w="1452" h="189">
                  <a:moveTo>
                    <a:pt x="378" y="0"/>
                  </a:moveTo>
                  <a:cubicBezTo>
                    <a:pt x="0" y="189"/>
                    <a:pt x="0" y="189"/>
                    <a:pt x="0" y="189"/>
                  </a:cubicBezTo>
                  <a:cubicBezTo>
                    <a:pt x="1452" y="189"/>
                    <a:pt x="1452" y="189"/>
                    <a:pt x="1452" y="189"/>
                  </a:cubicBezTo>
                  <a:cubicBezTo>
                    <a:pt x="794" y="72"/>
                    <a:pt x="378" y="0"/>
                    <a:pt x="378" y="0"/>
                  </a:cubicBezTo>
                </a:path>
              </a:pathLst>
            </a:custGeom>
            <a:solidFill>
              <a:srgbClr val="353C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32">
              <a:extLst>
                <a:ext uri="{FF2B5EF4-FFF2-40B4-BE49-F238E27FC236}">
                  <a16:creationId xmlns:a16="http://schemas.microsoft.com/office/drawing/2014/main" id="{E6A92DA8-4383-4B63-8963-8EFA9C05EBCF}"/>
                </a:ext>
              </a:extLst>
            </p:cNvPr>
            <p:cNvSpPr>
              <a:spLocks/>
            </p:cNvSpPr>
            <p:nvPr/>
          </p:nvSpPr>
          <p:spPr bwMode="auto">
            <a:xfrm>
              <a:off x="3533776" y="3090863"/>
              <a:ext cx="2038350" cy="1493838"/>
            </a:xfrm>
            <a:custGeom>
              <a:avLst/>
              <a:gdLst>
                <a:gd name="T0" fmla="*/ 2300 w 2377"/>
                <a:gd name="T1" fmla="*/ 0 h 1743"/>
                <a:gd name="T2" fmla="*/ 1879 w 2377"/>
                <a:gd name="T3" fmla="*/ 0 h 1743"/>
                <a:gd name="T4" fmla="*/ 427 w 2377"/>
                <a:gd name="T5" fmla="*/ 0 h 1743"/>
                <a:gd name="T6" fmla="*/ 158 w 2377"/>
                <a:gd name="T7" fmla="*/ 0 h 1743"/>
                <a:gd name="T8" fmla="*/ 0 w 2377"/>
                <a:gd name="T9" fmla="*/ 571 h 1743"/>
                <a:gd name="T10" fmla="*/ 75 w 2377"/>
                <a:gd name="T11" fmla="*/ 590 h 1743"/>
                <a:gd name="T12" fmla="*/ 156 w 2377"/>
                <a:gd name="T13" fmla="*/ 887 h 1743"/>
                <a:gd name="T14" fmla="*/ 995 w 2377"/>
                <a:gd name="T15" fmla="*/ 1737 h 1743"/>
                <a:gd name="T16" fmla="*/ 1048 w 2377"/>
                <a:gd name="T17" fmla="*/ 1743 h 1743"/>
                <a:gd name="T18" fmla="*/ 1205 w 2377"/>
                <a:gd name="T19" fmla="*/ 1539 h 1743"/>
                <a:gd name="T20" fmla="*/ 1163 w 2377"/>
                <a:gd name="T21" fmla="*/ 1426 h 1743"/>
                <a:gd name="T22" fmla="*/ 897 w 2377"/>
                <a:gd name="T23" fmla="*/ 1130 h 1743"/>
                <a:gd name="T24" fmla="*/ 1587 w 2377"/>
                <a:gd name="T25" fmla="*/ 1334 h 1743"/>
                <a:gd name="T26" fmla="*/ 1587 w 2377"/>
                <a:gd name="T27" fmla="*/ 953 h 1743"/>
                <a:gd name="T28" fmla="*/ 1262 w 2377"/>
                <a:gd name="T29" fmla="*/ 842 h 1743"/>
                <a:gd name="T30" fmla="*/ 1587 w 2377"/>
                <a:gd name="T31" fmla="*/ 932 h 1743"/>
                <a:gd name="T32" fmla="*/ 1587 w 2377"/>
                <a:gd name="T33" fmla="*/ 519 h 1743"/>
                <a:gd name="T34" fmla="*/ 1458 w 2377"/>
                <a:gd name="T35" fmla="*/ 479 h 1743"/>
                <a:gd name="T36" fmla="*/ 1587 w 2377"/>
                <a:gd name="T37" fmla="*/ 511 h 1743"/>
                <a:gd name="T38" fmla="*/ 1587 w 2377"/>
                <a:gd name="T39" fmla="*/ 482 h 1743"/>
                <a:gd name="T40" fmla="*/ 1699 w 2377"/>
                <a:gd name="T41" fmla="*/ 371 h 1743"/>
                <a:gd name="T42" fmla="*/ 2369 w 2377"/>
                <a:gd name="T43" fmla="*/ 371 h 1743"/>
                <a:gd name="T44" fmla="*/ 1503 w 2377"/>
                <a:gd name="T45" fmla="*/ 87 h 1743"/>
                <a:gd name="T46" fmla="*/ 2140 w 2377"/>
                <a:gd name="T47" fmla="*/ 252 h 1743"/>
                <a:gd name="T48" fmla="*/ 2217 w 2377"/>
                <a:gd name="T49" fmla="*/ 263 h 1743"/>
                <a:gd name="T50" fmla="*/ 2328 w 2377"/>
                <a:gd name="T51" fmla="*/ 216 h 1743"/>
                <a:gd name="T52" fmla="*/ 2356 w 2377"/>
                <a:gd name="T53" fmla="*/ 151 h 1743"/>
                <a:gd name="T54" fmla="*/ 2300 w 2377"/>
                <a:gd name="T5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43">
                  <a:moveTo>
                    <a:pt x="2300" y="0"/>
                  </a:moveTo>
                  <a:cubicBezTo>
                    <a:pt x="1879" y="0"/>
                    <a:pt x="1879" y="0"/>
                    <a:pt x="1879" y="0"/>
                  </a:cubicBezTo>
                  <a:cubicBezTo>
                    <a:pt x="427" y="0"/>
                    <a:pt x="427" y="0"/>
                    <a:pt x="427" y="0"/>
                  </a:cubicBezTo>
                  <a:cubicBezTo>
                    <a:pt x="158" y="0"/>
                    <a:pt x="158" y="0"/>
                    <a:pt x="158" y="0"/>
                  </a:cubicBezTo>
                  <a:cubicBezTo>
                    <a:pt x="0" y="571"/>
                    <a:pt x="0" y="571"/>
                    <a:pt x="0" y="571"/>
                  </a:cubicBezTo>
                  <a:cubicBezTo>
                    <a:pt x="75" y="590"/>
                    <a:pt x="75" y="590"/>
                    <a:pt x="75" y="590"/>
                  </a:cubicBezTo>
                  <a:cubicBezTo>
                    <a:pt x="75" y="590"/>
                    <a:pt x="69" y="800"/>
                    <a:pt x="156" y="887"/>
                  </a:cubicBezTo>
                  <a:cubicBezTo>
                    <a:pt x="156" y="887"/>
                    <a:pt x="867" y="1626"/>
                    <a:pt x="995" y="1737"/>
                  </a:cubicBezTo>
                  <a:cubicBezTo>
                    <a:pt x="995" y="1737"/>
                    <a:pt x="1017" y="1743"/>
                    <a:pt x="1048" y="1743"/>
                  </a:cubicBezTo>
                  <a:cubicBezTo>
                    <a:pt x="1118" y="1743"/>
                    <a:pt x="1229" y="1716"/>
                    <a:pt x="1205" y="1539"/>
                  </a:cubicBezTo>
                  <a:cubicBezTo>
                    <a:pt x="1205" y="1539"/>
                    <a:pt x="1216" y="1493"/>
                    <a:pt x="1163" y="1426"/>
                  </a:cubicBezTo>
                  <a:cubicBezTo>
                    <a:pt x="897" y="1130"/>
                    <a:pt x="897" y="1130"/>
                    <a:pt x="897" y="1130"/>
                  </a:cubicBezTo>
                  <a:cubicBezTo>
                    <a:pt x="1587" y="1334"/>
                    <a:pt x="1587" y="1334"/>
                    <a:pt x="1587" y="1334"/>
                  </a:cubicBezTo>
                  <a:cubicBezTo>
                    <a:pt x="1587" y="953"/>
                    <a:pt x="1587" y="953"/>
                    <a:pt x="1587" y="953"/>
                  </a:cubicBezTo>
                  <a:cubicBezTo>
                    <a:pt x="1262" y="842"/>
                    <a:pt x="1262" y="842"/>
                    <a:pt x="1262" y="842"/>
                  </a:cubicBezTo>
                  <a:cubicBezTo>
                    <a:pt x="1587" y="932"/>
                    <a:pt x="1587" y="932"/>
                    <a:pt x="1587" y="932"/>
                  </a:cubicBezTo>
                  <a:cubicBezTo>
                    <a:pt x="1587" y="519"/>
                    <a:pt x="1587" y="519"/>
                    <a:pt x="1587" y="519"/>
                  </a:cubicBezTo>
                  <a:cubicBezTo>
                    <a:pt x="1458" y="479"/>
                    <a:pt x="1458" y="479"/>
                    <a:pt x="1458" y="479"/>
                  </a:cubicBezTo>
                  <a:cubicBezTo>
                    <a:pt x="1587" y="511"/>
                    <a:pt x="1587" y="511"/>
                    <a:pt x="1587" y="511"/>
                  </a:cubicBezTo>
                  <a:cubicBezTo>
                    <a:pt x="1587" y="482"/>
                    <a:pt x="1587" y="482"/>
                    <a:pt x="1587" y="482"/>
                  </a:cubicBezTo>
                  <a:cubicBezTo>
                    <a:pt x="1587" y="421"/>
                    <a:pt x="1637" y="371"/>
                    <a:pt x="1699" y="371"/>
                  </a:cubicBezTo>
                  <a:cubicBezTo>
                    <a:pt x="2369" y="371"/>
                    <a:pt x="2369" y="371"/>
                    <a:pt x="2369" y="371"/>
                  </a:cubicBezTo>
                  <a:cubicBezTo>
                    <a:pt x="1503" y="87"/>
                    <a:pt x="1503" y="87"/>
                    <a:pt x="1503" y="87"/>
                  </a:cubicBezTo>
                  <a:cubicBezTo>
                    <a:pt x="2140" y="252"/>
                    <a:pt x="2140" y="252"/>
                    <a:pt x="2140" y="252"/>
                  </a:cubicBezTo>
                  <a:cubicBezTo>
                    <a:pt x="2165" y="259"/>
                    <a:pt x="2191" y="263"/>
                    <a:pt x="2217" y="263"/>
                  </a:cubicBezTo>
                  <a:cubicBezTo>
                    <a:pt x="2260" y="263"/>
                    <a:pt x="2302" y="251"/>
                    <a:pt x="2328" y="216"/>
                  </a:cubicBezTo>
                  <a:cubicBezTo>
                    <a:pt x="2342" y="198"/>
                    <a:pt x="2352" y="177"/>
                    <a:pt x="2356" y="151"/>
                  </a:cubicBezTo>
                  <a:cubicBezTo>
                    <a:pt x="2356" y="151"/>
                    <a:pt x="2377" y="64"/>
                    <a:pt x="2300"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33">
              <a:extLst>
                <a:ext uri="{FF2B5EF4-FFF2-40B4-BE49-F238E27FC236}">
                  <a16:creationId xmlns:a16="http://schemas.microsoft.com/office/drawing/2014/main" id="{C9EA033A-8EC1-49E3-8BC6-A5CB58FE1FFB}"/>
                </a:ext>
              </a:extLst>
            </p:cNvPr>
            <p:cNvSpPr>
              <a:spLocks noEditPoints="1"/>
            </p:cNvSpPr>
            <p:nvPr/>
          </p:nvSpPr>
          <p:spPr bwMode="auto">
            <a:xfrm>
              <a:off x="4894263" y="3408363"/>
              <a:ext cx="893763" cy="955675"/>
            </a:xfrm>
            <a:custGeom>
              <a:avLst/>
              <a:gdLst>
                <a:gd name="T0" fmla="*/ 0 w 1042"/>
                <a:gd name="T1" fmla="*/ 963 h 1113"/>
                <a:gd name="T2" fmla="*/ 116 w 1042"/>
                <a:gd name="T3" fmla="*/ 856 h 1113"/>
                <a:gd name="T4" fmla="*/ 445 w 1042"/>
                <a:gd name="T5" fmla="*/ 843 h 1113"/>
                <a:gd name="T6" fmla="*/ 459 w 1042"/>
                <a:gd name="T7" fmla="*/ 1099 h 1113"/>
                <a:gd name="T8" fmla="*/ 507 w 1042"/>
                <a:gd name="T9" fmla="*/ 948 h 1113"/>
                <a:gd name="T10" fmla="*/ 775 w 1042"/>
                <a:gd name="T11" fmla="*/ 935 h 1113"/>
                <a:gd name="T12" fmla="*/ 527 w 1042"/>
                <a:gd name="T13" fmla="*/ 880 h 1113"/>
                <a:gd name="T14" fmla="*/ 507 w 1042"/>
                <a:gd name="T15" fmla="*/ 755 h 1113"/>
                <a:gd name="T16" fmla="*/ 459 w 1042"/>
                <a:gd name="T17" fmla="*/ 774 h 1113"/>
                <a:gd name="T18" fmla="*/ 130 w 1042"/>
                <a:gd name="T19" fmla="*/ 788 h 1113"/>
                <a:gd name="T20" fmla="*/ 116 w 1042"/>
                <a:gd name="T21" fmla="*/ 621 h 1113"/>
                <a:gd name="T22" fmla="*/ 810 w 1042"/>
                <a:gd name="T23" fmla="*/ 400 h 1113"/>
                <a:gd name="T24" fmla="*/ 858 w 1042"/>
                <a:gd name="T25" fmla="*/ 791 h 1113"/>
                <a:gd name="T26" fmla="*/ 871 w 1042"/>
                <a:gd name="T27" fmla="*/ 746 h 1113"/>
                <a:gd name="T28" fmla="*/ 1042 w 1042"/>
                <a:gd name="T29" fmla="*/ 692 h 1113"/>
                <a:gd name="T30" fmla="*/ 858 w 1042"/>
                <a:gd name="T31" fmla="*/ 675 h 1113"/>
                <a:gd name="T32" fmla="*/ 810 w 1042"/>
                <a:gd name="T33" fmla="*/ 400 h 1113"/>
                <a:gd name="T34" fmla="*/ 0 w 1042"/>
                <a:gd name="T35" fmla="*/ 561 h 1113"/>
                <a:gd name="T36" fmla="*/ 116 w 1042"/>
                <a:gd name="T37" fmla="*/ 497 h 1113"/>
                <a:gd name="T38" fmla="*/ 445 w 1042"/>
                <a:gd name="T39" fmla="*/ 484 h 1113"/>
                <a:gd name="T40" fmla="*/ 459 w 1042"/>
                <a:gd name="T41" fmla="*/ 688 h 1113"/>
                <a:gd name="T42" fmla="*/ 507 w 1042"/>
                <a:gd name="T43" fmla="*/ 306 h 1113"/>
                <a:gd name="T44" fmla="*/ 459 w 1042"/>
                <a:gd name="T45" fmla="*/ 404 h 1113"/>
                <a:gd name="T46" fmla="*/ 130 w 1042"/>
                <a:gd name="T47" fmla="*/ 417 h 1113"/>
                <a:gd name="T48" fmla="*/ 116 w 1042"/>
                <a:gd name="T49" fmla="*/ 184 h 1113"/>
                <a:gd name="T50" fmla="*/ 782 w 1042"/>
                <a:gd name="T51" fmla="*/ 0 h 1113"/>
                <a:gd name="T52" fmla="*/ 0 w 1042"/>
                <a:gd name="T53" fmla="*/ 111 h 1113"/>
                <a:gd name="T54" fmla="*/ 116 w 1042"/>
                <a:gd name="T55" fmla="*/ 170 h 1113"/>
                <a:gd name="T56" fmla="*/ 130 w 1042"/>
                <a:gd name="T57" fmla="*/ 114 h 1113"/>
                <a:gd name="T58" fmla="*/ 459 w 1042"/>
                <a:gd name="T59" fmla="*/ 127 h 1113"/>
                <a:gd name="T60" fmla="*/ 507 w 1042"/>
                <a:gd name="T61" fmla="*/ 268 h 1113"/>
                <a:gd name="T62" fmla="*/ 527 w 1042"/>
                <a:gd name="T63" fmla="*/ 108 h 1113"/>
                <a:gd name="T64" fmla="*/ 810 w 1042"/>
                <a:gd name="T65" fmla="*/ 128 h 1113"/>
                <a:gd name="T66" fmla="*/ 858 w 1042"/>
                <a:gd name="T67" fmla="*/ 348 h 1113"/>
                <a:gd name="T68" fmla="*/ 876 w 1042"/>
                <a:gd name="T69" fmla="*/ 114 h 1113"/>
                <a:gd name="T70" fmla="*/ 956 w 1042"/>
                <a:gd name="T71" fmla="*/ 66 h 1113"/>
                <a:gd name="T72" fmla="*/ 782 w 1042"/>
                <a:gd name="T73"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2" h="1113">
                  <a:moveTo>
                    <a:pt x="0" y="582"/>
                  </a:moveTo>
                  <a:cubicBezTo>
                    <a:pt x="0" y="963"/>
                    <a:pt x="0" y="963"/>
                    <a:pt x="0" y="963"/>
                  </a:cubicBezTo>
                  <a:cubicBezTo>
                    <a:pt x="116" y="998"/>
                    <a:pt x="116" y="998"/>
                    <a:pt x="116" y="998"/>
                  </a:cubicBezTo>
                  <a:cubicBezTo>
                    <a:pt x="116" y="856"/>
                    <a:pt x="116" y="856"/>
                    <a:pt x="116" y="856"/>
                  </a:cubicBezTo>
                  <a:cubicBezTo>
                    <a:pt x="116" y="849"/>
                    <a:pt x="122" y="843"/>
                    <a:pt x="130" y="843"/>
                  </a:cubicBezTo>
                  <a:cubicBezTo>
                    <a:pt x="445" y="843"/>
                    <a:pt x="445" y="843"/>
                    <a:pt x="445" y="843"/>
                  </a:cubicBezTo>
                  <a:cubicBezTo>
                    <a:pt x="453" y="843"/>
                    <a:pt x="459" y="849"/>
                    <a:pt x="459" y="856"/>
                  </a:cubicBezTo>
                  <a:cubicBezTo>
                    <a:pt x="459" y="1099"/>
                    <a:pt x="459" y="1099"/>
                    <a:pt x="459" y="1099"/>
                  </a:cubicBezTo>
                  <a:cubicBezTo>
                    <a:pt x="507" y="1113"/>
                    <a:pt x="507" y="1113"/>
                    <a:pt x="507" y="1113"/>
                  </a:cubicBezTo>
                  <a:cubicBezTo>
                    <a:pt x="507" y="948"/>
                    <a:pt x="507" y="948"/>
                    <a:pt x="507" y="948"/>
                  </a:cubicBezTo>
                  <a:cubicBezTo>
                    <a:pt x="507" y="941"/>
                    <a:pt x="512" y="935"/>
                    <a:pt x="519" y="935"/>
                  </a:cubicBezTo>
                  <a:cubicBezTo>
                    <a:pt x="775" y="935"/>
                    <a:pt x="775" y="935"/>
                    <a:pt x="775" y="935"/>
                  </a:cubicBezTo>
                  <a:cubicBezTo>
                    <a:pt x="772" y="919"/>
                    <a:pt x="766" y="900"/>
                    <a:pt x="755" y="880"/>
                  </a:cubicBezTo>
                  <a:cubicBezTo>
                    <a:pt x="527" y="880"/>
                    <a:pt x="527" y="880"/>
                    <a:pt x="527" y="880"/>
                  </a:cubicBezTo>
                  <a:cubicBezTo>
                    <a:pt x="516" y="880"/>
                    <a:pt x="507" y="871"/>
                    <a:pt x="507" y="860"/>
                  </a:cubicBezTo>
                  <a:cubicBezTo>
                    <a:pt x="507" y="755"/>
                    <a:pt x="507" y="755"/>
                    <a:pt x="507" y="755"/>
                  </a:cubicBezTo>
                  <a:cubicBezTo>
                    <a:pt x="459" y="738"/>
                    <a:pt x="459" y="738"/>
                    <a:pt x="459" y="738"/>
                  </a:cubicBezTo>
                  <a:cubicBezTo>
                    <a:pt x="459" y="774"/>
                    <a:pt x="459" y="774"/>
                    <a:pt x="459" y="774"/>
                  </a:cubicBezTo>
                  <a:cubicBezTo>
                    <a:pt x="459" y="782"/>
                    <a:pt x="453" y="788"/>
                    <a:pt x="445" y="788"/>
                  </a:cubicBezTo>
                  <a:cubicBezTo>
                    <a:pt x="130" y="788"/>
                    <a:pt x="130" y="788"/>
                    <a:pt x="130" y="788"/>
                  </a:cubicBezTo>
                  <a:cubicBezTo>
                    <a:pt x="122" y="788"/>
                    <a:pt x="116" y="782"/>
                    <a:pt x="116" y="774"/>
                  </a:cubicBezTo>
                  <a:cubicBezTo>
                    <a:pt x="116" y="621"/>
                    <a:pt x="116" y="621"/>
                    <a:pt x="116" y="621"/>
                  </a:cubicBezTo>
                  <a:cubicBezTo>
                    <a:pt x="0" y="582"/>
                    <a:pt x="0" y="582"/>
                    <a:pt x="0" y="582"/>
                  </a:cubicBezTo>
                  <a:moveTo>
                    <a:pt x="810" y="400"/>
                  </a:moveTo>
                  <a:cubicBezTo>
                    <a:pt x="810" y="783"/>
                    <a:pt x="810" y="783"/>
                    <a:pt x="810" y="783"/>
                  </a:cubicBezTo>
                  <a:cubicBezTo>
                    <a:pt x="826" y="786"/>
                    <a:pt x="842" y="789"/>
                    <a:pt x="858" y="791"/>
                  </a:cubicBezTo>
                  <a:cubicBezTo>
                    <a:pt x="858" y="758"/>
                    <a:pt x="858" y="758"/>
                    <a:pt x="858" y="758"/>
                  </a:cubicBezTo>
                  <a:cubicBezTo>
                    <a:pt x="858" y="751"/>
                    <a:pt x="864" y="746"/>
                    <a:pt x="871" y="746"/>
                  </a:cubicBezTo>
                  <a:cubicBezTo>
                    <a:pt x="1010" y="746"/>
                    <a:pt x="1010" y="746"/>
                    <a:pt x="1010" y="746"/>
                  </a:cubicBezTo>
                  <a:cubicBezTo>
                    <a:pt x="1023" y="731"/>
                    <a:pt x="1034" y="712"/>
                    <a:pt x="1042" y="692"/>
                  </a:cubicBezTo>
                  <a:cubicBezTo>
                    <a:pt x="876" y="692"/>
                    <a:pt x="876" y="692"/>
                    <a:pt x="876" y="692"/>
                  </a:cubicBezTo>
                  <a:cubicBezTo>
                    <a:pt x="866" y="692"/>
                    <a:pt x="858" y="684"/>
                    <a:pt x="858" y="675"/>
                  </a:cubicBezTo>
                  <a:cubicBezTo>
                    <a:pt x="858" y="415"/>
                    <a:pt x="858" y="415"/>
                    <a:pt x="858" y="415"/>
                  </a:cubicBezTo>
                  <a:cubicBezTo>
                    <a:pt x="810" y="400"/>
                    <a:pt x="810" y="400"/>
                    <a:pt x="810" y="400"/>
                  </a:cubicBezTo>
                  <a:moveTo>
                    <a:pt x="0" y="148"/>
                  </a:moveTo>
                  <a:cubicBezTo>
                    <a:pt x="0" y="561"/>
                    <a:pt x="0" y="561"/>
                    <a:pt x="0" y="561"/>
                  </a:cubicBezTo>
                  <a:cubicBezTo>
                    <a:pt x="116" y="593"/>
                    <a:pt x="116" y="593"/>
                    <a:pt x="116" y="593"/>
                  </a:cubicBezTo>
                  <a:cubicBezTo>
                    <a:pt x="116" y="497"/>
                    <a:pt x="116" y="497"/>
                    <a:pt x="116" y="497"/>
                  </a:cubicBezTo>
                  <a:cubicBezTo>
                    <a:pt x="116" y="490"/>
                    <a:pt x="122" y="484"/>
                    <a:pt x="130" y="484"/>
                  </a:cubicBezTo>
                  <a:cubicBezTo>
                    <a:pt x="445" y="484"/>
                    <a:pt x="445" y="484"/>
                    <a:pt x="445" y="484"/>
                  </a:cubicBezTo>
                  <a:cubicBezTo>
                    <a:pt x="453" y="484"/>
                    <a:pt x="459" y="490"/>
                    <a:pt x="459" y="497"/>
                  </a:cubicBezTo>
                  <a:cubicBezTo>
                    <a:pt x="459" y="688"/>
                    <a:pt x="459" y="688"/>
                    <a:pt x="459" y="688"/>
                  </a:cubicBezTo>
                  <a:cubicBezTo>
                    <a:pt x="507" y="701"/>
                    <a:pt x="507" y="701"/>
                    <a:pt x="507" y="701"/>
                  </a:cubicBezTo>
                  <a:cubicBezTo>
                    <a:pt x="507" y="306"/>
                    <a:pt x="507" y="306"/>
                    <a:pt x="507" y="306"/>
                  </a:cubicBezTo>
                  <a:cubicBezTo>
                    <a:pt x="459" y="291"/>
                    <a:pt x="459" y="291"/>
                    <a:pt x="459" y="291"/>
                  </a:cubicBezTo>
                  <a:cubicBezTo>
                    <a:pt x="459" y="404"/>
                    <a:pt x="459" y="404"/>
                    <a:pt x="459" y="404"/>
                  </a:cubicBezTo>
                  <a:cubicBezTo>
                    <a:pt x="459" y="412"/>
                    <a:pt x="453" y="417"/>
                    <a:pt x="445" y="417"/>
                  </a:cubicBezTo>
                  <a:cubicBezTo>
                    <a:pt x="130" y="417"/>
                    <a:pt x="130" y="417"/>
                    <a:pt x="130" y="417"/>
                  </a:cubicBezTo>
                  <a:cubicBezTo>
                    <a:pt x="122" y="417"/>
                    <a:pt x="116" y="412"/>
                    <a:pt x="116" y="404"/>
                  </a:cubicBezTo>
                  <a:cubicBezTo>
                    <a:pt x="116" y="184"/>
                    <a:pt x="116" y="184"/>
                    <a:pt x="116" y="184"/>
                  </a:cubicBezTo>
                  <a:cubicBezTo>
                    <a:pt x="0" y="148"/>
                    <a:pt x="0" y="148"/>
                    <a:pt x="0" y="148"/>
                  </a:cubicBezTo>
                  <a:moveTo>
                    <a:pt x="782" y="0"/>
                  </a:moveTo>
                  <a:cubicBezTo>
                    <a:pt x="112" y="0"/>
                    <a:pt x="112" y="0"/>
                    <a:pt x="112" y="0"/>
                  </a:cubicBezTo>
                  <a:cubicBezTo>
                    <a:pt x="50" y="0"/>
                    <a:pt x="0" y="50"/>
                    <a:pt x="0" y="111"/>
                  </a:cubicBezTo>
                  <a:cubicBezTo>
                    <a:pt x="0" y="140"/>
                    <a:pt x="0" y="140"/>
                    <a:pt x="0" y="140"/>
                  </a:cubicBezTo>
                  <a:cubicBezTo>
                    <a:pt x="116" y="170"/>
                    <a:pt x="116" y="170"/>
                    <a:pt x="116" y="170"/>
                  </a:cubicBezTo>
                  <a:cubicBezTo>
                    <a:pt x="116" y="127"/>
                    <a:pt x="116" y="127"/>
                    <a:pt x="116" y="127"/>
                  </a:cubicBezTo>
                  <a:cubicBezTo>
                    <a:pt x="116" y="120"/>
                    <a:pt x="122" y="114"/>
                    <a:pt x="130" y="114"/>
                  </a:cubicBezTo>
                  <a:cubicBezTo>
                    <a:pt x="445" y="114"/>
                    <a:pt x="445" y="114"/>
                    <a:pt x="445" y="114"/>
                  </a:cubicBezTo>
                  <a:cubicBezTo>
                    <a:pt x="453" y="114"/>
                    <a:pt x="459" y="120"/>
                    <a:pt x="459" y="127"/>
                  </a:cubicBezTo>
                  <a:cubicBezTo>
                    <a:pt x="459" y="256"/>
                    <a:pt x="459" y="256"/>
                    <a:pt x="459" y="256"/>
                  </a:cubicBezTo>
                  <a:cubicBezTo>
                    <a:pt x="507" y="268"/>
                    <a:pt x="507" y="268"/>
                    <a:pt x="507" y="268"/>
                  </a:cubicBezTo>
                  <a:cubicBezTo>
                    <a:pt x="507" y="128"/>
                    <a:pt x="507" y="128"/>
                    <a:pt x="507" y="128"/>
                  </a:cubicBezTo>
                  <a:cubicBezTo>
                    <a:pt x="507" y="117"/>
                    <a:pt x="516" y="108"/>
                    <a:pt x="527" y="108"/>
                  </a:cubicBezTo>
                  <a:cubicBezTo>
                    <a:pt x="790" y="108"/>
                    <a:pt x="790" y="108"/>
                    <a:pt x="790" y="108"/>
                  </a:cubicBezTo>
                  <a:cubicBezTo>
                    <a:pt x="801" y="108"/>
                    <a:pt x="810" y="117"/>
                    <a:pt x="810" y="128"/>
                  </a:cubicBezTo>
                  <a:cubicBezTo>
                    <a:pt x="810" y="342"/>
                    <a:pt x="810" y="342"/>
                    <a:pt x="810" y="342"/>
                  </a:cubicBezTo>
                  <a:cubicBezTo>
                    <a:pt x="826" y="345"/>
                    <a:pt x="842" y="347"/>
                    <a:pt x="858" y="348"/>
                  </a:cubicBezTo>
                  <a:cubicBezTo>
                    <a:pt x="858" y="131"/>
                    <a:pt x="858" y="131"/>
                    <a:pt x="858" y="131"/>
                  </a:cubicBezTo>
                  <a:cubicBezTo>
                    <a:pt x="858" y="121"/>
                    <a:pt x="866" y="114"/>
                    <a:pt x="876" y="114"/>
                  </a:cubicBezTo>
                  <a:cubicBezTo>
                    <a:pt x="1011" y="114"/>
                    <a:pt x="1011" y="114"/>
                    <a:pt x="1011" y="114"/>
                  </a:cubicBezTo>
                  <a:cubicBezTo>
                    <a:pt x="998" y="98"/>
                    <a:pt x="980" y="82"/>
                    <a:pt x="956" y="66"/>
                  </a:cubicBezTo>
                  <a:cubicBezTo>
                    <a:pt x="934" y="52"/>
                    <a:pt x="870" y="28"/>
                    <a:pt x="845" y="20"/>
                  </a:cubicBezTo>
                  <a:cubicBezTo>
                    <a:pt x="782" y="0"/>
                    <a:pt x="782" y="0"/>
                    <a:pt x="782"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34">
              <a:extLst>
                <a:ext uri="{FF2B5EF4-FFF2-40B4-BE49-F238E27FC236}">
                  <a16:creationId xmlns:a16="http://schemas.microsoft.com/office/drawing/2014/main" id="{C0B75DA0-1870-4539-AB01-3610B59396C5}"/>
                </a:ext>
              </a:extLst>
            </p:cNvPr>
            <p:cNvSpPr>
              <a:spLocks/>
            </p:cNvSpPr>
            <p:nvPr/>
          </p:nvSpPr>
          <p:spPr bwMode="auto">
            <a:xfrm>
              <a:off x="5629276" y="4048125"/>
              <a:ext cx="130175" cy="41275"/>
            </a:xfrm>
            <a:custGeom>
              <a:avLst/>
              <a:gdLst>
                <a:gd name="T0" fmla="*/ 152 w 152"/>
                <a:gd name="T1" fmla="*/ 0 h 47"/>
                <a:gd name="T2" fmla="*/ 13 w 152"/>
                <a:gd name="T3" fmla="*/ 0 h 47"/>
                <a:gd name="T4" fmla="*/ 0 w 152"/>
                <a:gd name="T5" fmla="*/ 12 h 47"/>
                <a:gd name="T6" fmla="*/ 0 w 152"/>
                <a:gd name="T7" fmla="*/ 45 h 47"/>
                <a:gd name="T8" fmla="*/ 40 w 152"/>
                <a:gd name="T9" fmla="*/ 47 h 47"/>
                <a:gd name="T10" fmla="*/ 120 w 152"/>
                <a:gd name="T11" fmla="*/ 29 h 47"/>
                <a:gd name="T12" fmla="*/ 152 w 1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2" h="47">
                  <a:moveTo>
                    <a:pt x="152" y="0"/>
                  </a:moveTo>
                  <a:cubicBezTo>
                    <a:pt x="13" y="0"/>
                    <a:pt x="13" y="0"/>
                    <a:pt x="13" y="0"/>
                  </a:cubicBezTo>
                  <a:cubicBezTo>
                    <a:pt x="6" y="0"/>
                    <a:pt x="0" y="5"/>
                    <a:pt x="0" y="12"/>
                  </a:cubicBezTo>
                  <a:cubicBezTo>
                    <a:pt x="0" y="45"/>
                    <a:pt x="0" y="45"/>
                    <a:pt x="0" y="45"/>
                  </a:cubicBezTo>
                  <a:cubicBezTo>
                    <a:pt x="14" y="46"/>
                    <a:pt x="27" y="47"/>
                    <a:pt x="40" y="47"/>
                  </a:cubicBezTo>
                  <a:cubicBezTo>
                    <a:pt x="71" y="47"/>
                    <a:pt x="100" y="42"/>
                    <a:pt x="120" y="29"/>
                  </a:cubicBezTo>
                  <a:cubicBezTo>
                    <a:pt x="131" y="21"/>
                    <a:pt x="142" y="11"/>
                    <a:pt x="152"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35">
              <a:extLst>
                <a:ext uri="{FF2B5EF4-FFF2-40B4-BE49-F238E27FC236}">
                  <a16:creationId xmlns:a16="http://schemas.microsoft.com/office/drawing/2014/main" id="{C3558B3A-8BAB-4187-A3B5-55A38CB57A4B}"/>
                </a:ext>
              </a:extLst>
            </p:cNvPr>
            <p:cNvSpPr>
              <a:spLocks/>
            </p:cNvSpPr>
            <p:nvPr/>
          </p:nvSpPr>
          <p:spPr bwMode="auto">
            <a:xfrm>
              <a:off x="5329238" y="4210050"/>
              <a:ext cx="233363" cy="165100"/>
            </a:xfrm>
            <a:custGeom>
              <a:avLst/>
              <a:gdLst>
                <a:gd name="T0" fmla="*/ 268 w 273"/>
                <a:gd name="T1" fmla="*/ 0 h 192"/>
                <a:gd name="T2" fmla="*/ 12 w 273"/>
                <a:gd name="T3" fmla="*/ 0 h 192"/>
                <a:gd name="T4" fmla="*/ 0 w 273"/>
                <a:gd name="T5" fmla="*/ 13 h 192"/>
                <a:gd name="T6" fmla="*/ 0 w 273"/>
                <a:gd name="T7" fmla="*/ 178 h 192"/>
                <a:gd name="T8" fmla="*/ 14 w 273"/>
                <a:gd name="T9" fmla="*/ 183 h 192"/>
                <a:gd name="T10" fmla="*/ 80 w 273"/>
                <a:gd name="T11" fmla="*/ 192 h 192"/>
                <a:gd name="T12" fmla="*/ 134 w 273"/>
                <a:gd name="T13" fmla="*/ 186 h 192"/>
                <a:gd name="T14" fmla="*/ 267 w 273"/>
                <a:gd name="T15" fmla="*/ 51 h 192"/>
                <a:gd name="T16" fmla="*/ 268 w 27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92">
                  <a:moveTo>
                    <a:pt x="268" y="0"/>
                  </a:moveTo>
                  <a:cubicBezTo>
                    <a:pt x="12" y="0"/>
                    <a:pt x="12" y="0"/>
                    <a:pt x="12" y="0"/>
                  </a:cubicBezTo>
                  <a:cubicBezTo>
                    <a:pt x="5" y="0"/>
                    <a:pt x="0" y="6"/>
                    <a:pt x="0" y="13"/>
                  </a:cubicBezTo>
                  <a:cubicBezTo>
                    <a:pt x="0" y="178"/>
                    <a:pt x="0" y="178"/>
                    <a:pt x="0" y="178"/>
                  </a:cubicBezTo>
                  <a:cubicBezTo>
                    <a:pt x="14" y="183"/>
                    <a:pt x="14" y="183"/>
                    <a:pt x="14" y="183"/>
                  </a:cubicBezTo>
                  <a:cubicBezTo>
                    <a:pt x="36" y="189"/>
                    <a:pt x="58" y="192"/>
                    <a:pt x="80" y="192"/>
                  </a:cubicBezTo>
                  <a:cubicBezTo>
                    <a:pt x="98" y="192"/>
                    <a:pt x="116" y="190"/>
                    <a:pt x="134" y="186"/>
                  </a:cubicBezTo>
                  <a:cubicBezTo>
                    <a:pt x="186" y="173"/>
                    <a:pt x="245" y="138"/>
                    <a:pt x="267" y="51"/>
                  </a:cubicBezTo>
                  <a:cubicBezTo>
                    <a:pt x="267" y="51"/>
                    <a:pt x="273" y="31"/>
                    <a:pt x="26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36">
              <a:extLst>
                <a:ext uri="{FF2B5EF4-FFF2-40B4-BE49-F238E27FC236}">
                  <a16:creationId xmlns:a16="http://schemas.microsoft.com/office/drawing/2014/main" id="{7CEE3D31-582E-4CD3-AC5D-E7CB2B239D54}"/>
                </a:ext>
              </a:extLst>
            </p:cNvPr>
            <p:cNvSpPr>
              <a:spLocks noEditPoints="1"/>
            </p:cNvSpPr>
            <p:nvPr/>
          </p:nvSpPr>
          <p:spPr bwMode="auto">
            <a:xfrm>
              <a:off x="4994276" y="3506788"/>
              <a:ext cx="293688" cy="260350"/>
            </a:xfrm>
            <a:custGeom>
              <a:avLst/>
              <a:gdLst>
                <a:gd name="T0" fmla="*/ 0 w 343"/>
                <a:gd name="T1" fmla="*/ 70 h 303"/>
                <a:gd name="T2" fmla="*/ 0 w 343"/>
                <a:gd name="T3" fmla="*/ 290 h 303"/>
                <a:gd name="T4" fmla="*/ 14 w 343"/>
                <a:gd name="T5" fmla="*/ 303 h 303"/>
                <a:gd name="T6" fmla="*/ 329 w 343"/>
                <a:gd name="T7" fmla="*/ 303 h 303"/>
                <a:gd name="T8" fmla="*/ 343 w 343"/>
                <a:gd name="T9" fmla="*/ 290 h 303"/>
                <a:gd name="T10" fmla="*/ 343 w 343"/>
                <a:gd name="T11" fmla="*/ 177 h 303"/>
                <a:gd name="T12" fmla="*/ 0 w 343"/>
                <a:gd name="T13" fmla="*/ 70 h 303"/>
                <a:gd name="T14" fmla="*/ 329 w 343"/>
                <a:gd name="T15" fmla="*/ 0 h 303"/>
                <a:gd name="T16" fmla="*/ 14 w 343"/>
                <a:gd name="T17" fmla="*/ 0 h 303"/>
                <a:gd name="T18" fmla="*/ 0 w 343"/>
                <a:gd name="T19" fmla="*/ 13 h 303"/>
                <a:gd name="T20" fmla="*/ 0 w 343"/>
                <a:gd name="T21" fmla="*/ 56 h 303"/>
                <a:gd name="T22" fmla="*/ 343 w 343"/>
                <a:gd name="T23" fmla="*/ 142 h 303"/>
                <a:gd name="T24" fmla="*/ 343 w 343"/>
                <a:gd name="T25" fmla="*/ 13 h 303"/>
                <a:gd name="T26" fmla="*/ 329 w 343"/>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3">
                  <a:moveTo>
                    <a:pt x="0" y="70"/>
                  </a:moveTo>
                  <a:cubicBezTo>
                    <a:pt x="0" y="290"/>
                    <a:pt x="0" y="290"/>
                    <a:pt x="0" y="290"/>
                  </a:cubicBezTo>
                  <a:cubicBezTo>
                    <a:pt x="0" y="298"/>
                    <a:pt x="6" y="303"/>
                    <a:pt x="14" y="303"/>
                  </a:cubicBezTo>
                  <a:cubicBezTo>
                    <a:pt x="329" y="303"/>
                    <a:pt x="329" y="303"/>
                    <a:pt x="329" y="303"/>
                  </a:cubicBezTo>
                  <a:cubicBezTo>
                    <a:pt x="337" y="303"/>
                    <a:pt x="343" y="298"/>
                    <a:pt x="343" y="290"/>
                  </a:cubicBezTo>
                  <a:cubicBezTo>
                    <a:pt x="343" y="177"/>
                    <a:pt x="343" y="177"/>
                    <a:pt x="343" y="177"/>
                  </a:cubicBezTo>
                  <a:cubicBezTo>
                    <a:pt x="0" y="70"/>
                    <a:pt x="0" y="70"/>
                    <a:pt x="0" y="70"/>
                  </a:cubicBezTo>
                  <a:moveTo>
                    <a:pt x="329" y="0"/>
                  </a:moveTo>
                  <a:cubicBezTo>
                    <a:pt x="14" y="0"/>
                    <a:pt x="14" y="0"/>
                    <a:pt x="14" y="0"/>
                  </a:cubicBezTo>
                  <a:cubicBezTo>
                    <a:pt x="6" y="0"/>
                    <a:pt x="0" y="6"/>
                    <a:pt x="0" y="13"/>
                  </a:cubicBezTo>
                  <a:cubicBezTo>
                    <a:pt x="0" y="56"/>
                    <a:pt x="0" y="56"/>
                    <a:pt x="0" y="56"/>
                  </a:cubicBezTo>
                  <a:cubicBezTo>
                    <a:pt x="343" y="142"/>
                    <a:pt x="343" y="142"/>
                    <a:pt x="343" y="142"/>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37">
              <a:extLst>
                <a:ext uri="{FF2B5EF4-FFF2-40B4-BE49-F238E27FC236}">
                  <a16:creationId xmlns:a16="http://schemas.microsoft.com/office/drawing/2014/main" id="{1520B8D0-86D4-47AE-9637-1DA1504F2E85}"/>
                </a:ext>
              </a:extLst>
            </p:cNvPr>
            <p:cNvSpPr>
              <a:spLocks noEditPoints="1"/>
            </p:cNvSpPr>
            <p:nvPr/>
          </p:nvSpPr>
          <p:spPr bwMode="auto">
            <a:xfrm>
              <a:off x="4994276" y="3824288"/>
              <a:ext cx="293688" cy="260350"/>
            </a:xfrm>
            <a:custGeom>
              <a:avLst/>
              <a:gdLst>
                <a:gd name="T0" fmla="*/ 0 w 343"/>
                <a:gd name="T1" fmla="*/ 137 h 304"/>
                <a:gd name="T2" fmla="*/ 0 w 343"/>
                <a:gd name="T3" fmla="*/ 290 h 304"/>
                <a:gd name="T4" fmla="*/ 14 w 343"/>
                <a:gd name="T5" fmla="*/ 304 h 304"/>
                <a:gd name="T6" fmla="*/ 329 w 343"/>
                <a:gd name="T7" fmla="*/ 304 h 304"/>
                <a:gd name="T8" fmla="*/ 343 w 343"/>
                <a:gd name="T9" fmla="*/ 290 h 304"/>
                <a:gd name="T10" fmla="*/ 343 w 343"/>
                <a:gd name="T11" fmla="*/ 254 h 304"/>
                <a:gd name="T12" fmla="*/ 0 w 343"/>
                <a:gd name="T13" fmla="*/ 137 h 304"/>
                <a:gd name="T14" fmla="*/ 329 w 343"/>
                <a:gd name="T15" fmla="*/ 0 h 304"/>
                <a:gd name="T16" fmla="*/ 14 w 343"/>
                <a:gd name="T17" fmla="*/ 0 h 304"/>
                <a:gd name="T18" fmla="*/ 0 w 343"/>
                <a:gd name="T19" fmla="*/ 13 h 304"/>
                <a:gd name="T20" fmla="*/ 0 w 343"/>
                <a:gd name="T21" fmla="*/ 109 h 304"/>
                <a:gd name="T22" fmla="*/ 343 w 343"/>
                <a:gd name="T23" fmla="*/ 204 h 304"/>
                <a:gd name="T24" fmla="*/ 343 w 343"/>
                <a:gd name="T25" fmla="*/ 13 h 304"/>
                <a:gd name="T26" fmla="*/ 329 w 343"/>
                <a:gd name="T2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4">
                  <a:moveTo>
                    <a:pt x="0" y="137"/>
                  </a:moveTo>
                  <a:cubicBezTo>
                    <a:pt x="0" y="290"/>
                    <a:pt x="0" y="290"/>
                    <a:pt x="0" y="290"/>
                  </a:cubicBezTo>
                  <a:cubicBezTo>
                    <a:pt x="0" y="298"/>
                    <a:pt x="6" y="304"/>
                    <a:pt x="14" y="304"/>
                  </a:cubicBezTo>
                  <a:cubicBezTo>
                    <a:pt x="329" y="304"/>
                    <a:pt x="329" y="304"/>
                    <a:pt x="329" y="304"/>
                  </a:cubicBezTo>
                  <a:cubicBezTo>
                    <a:pt x="337" y="304"/>
                    <a:pt x="343" y="298"/>
                    <a:pt x="343" y="290"/>
                  </a:cubicBezTo>
                  <a:cubicBezTo>
                    <a:pt x="343" y="254"/>
                    <a:pt x="343" y="254"/>
                    <a:pt x="343" y="254"/>
                  </a:cubicBezTo>
                  <a:cubicBezTo>
                    <a:pt x="0" y="137"/>
                    <a:pt x="0" y="137"/>
                    <a:pt x="0" y="137"/>
                  </a:cubicBezTo>
                  <a:moveTo>
                    <a:pt x="329" y="0"/>
                  </a:moveTo>
                  <a:cubicBezTo>
                    <a:pt x="14" y="0"/>
                    <a:pt x="14" y="0"/>
                    <a:pt x="14" y="0"/>
                  </a:cubicBezTo>
                  <a:cubicBezTo>
                    <a:pt x="6" y="0"/>
                    <a:pt x="0" y="6"/>
                    <a:pt x="0" y="13"/>
                  </a:cubicBezTo>
                  <a:cubicBezTo>
                    <a:pt x="0" y="109"/>
                    <a:pt x="0" y="109"/>
                    <a:pt x="0" y="109"/>
                  </a:cubicBezTo>
                  <a:cubicBezTo>
                    <a:pt x="343" y="204"/>
                    <a:pt x="343" y="204"/>
                    <a:pt x="343" y="204"/>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38">
              <a:extLst>
                <a:ext uri="{FF2B5EF4-FFF2-40B4-BE49-F238E27FC236}">
                  <a16:creationId xmlns:a16="http://schemas.microsoft.com/office/drawing/2014/main" id="{01C25305-824D-4BC7-8F85-73A284F72688}"/>
                </a:ext>
              </a:extLst>
            </p:cNvPr>
            <p:cNvSpPr>
              <a:spLocks/>
            </p:cNvSpPr>
            <p:nvPr/>
          </p:nvSpPr>
          <p:spPr bwMode="auto">
            <a:xfrm>
              <a:off x="4994276" y="4132263"/>
              <a:ext cx="293688" cy="219075"/>
            </a:xfrm>
            <a:custGeom>
              <a:avLst/>
              <a:gdLst>
                <a:gd name="T0" fmla="*/ 329 w 343"/>
                <a:gd name="T1" fmla="*/ 0 h 256"/>
                <a:gd name="T2" fmla="*/ 14 w 343"/>
                <a:gd name="T3" fmla="*/ 0 h 256"/>
                <a:gd name="T4" fmla="*/ 0 w 343"/>
                <a:gd name="T5" fmla="*/ 13 h 256"/>
                <a:gd name="T6" fmla="*/ 0 w 343"/>
                <a:gd name="T7" fmla="*/ 155 h 256"/>
                <a:gd name="T8" fmla="*/ 343 w 343"/>
                <a:gd name="T9" fmla="*/ 256 h 256"/>
                <a:gd name="T10" fmla="*/ 343 w 343"/>
                <a:gd name="T11" fmla="*/ 13 h 256"/>
                <a:gd name="T12" fmla="*/ 329 w 343"/>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43" h="256">
                  <a:moveTo>
                    <a:pt x="329" y="0"/>
                  </a:moveTo>
                  <a:cubicBezTo>
                    <a:pt x="14" y="0"/>
                    <a:pt x="14" y="0"/>
                    <a:pt x="14" y="0"/>
                  </a:cubicBezTo>
                  <a:cubicBezTo>
                    <a:pt x="6" y="0"/>
                    <a:pt x="0" y="6"/>
                    <a:pt x="0" y="13"/>
                  </a:cubicBezTo>
                  <a:cubicBezTo>
                    <a:pt x="0" y="155"/>
                    <a:pt x="0" y="155"/>
                    <a:pt x="0" y="155"/>
                  </a:cubicBezTo>
                  <a:cubicBezTo>
                    <a:pt x="343" y="256"/>
                    <a:pt x="343" y="256"/>
                    <a:pt x="343" y="256"/>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39">
              <a:extLst>
                <a:ext uri="{FF2B5EF4-FFF2-40B4-BE49-F238E27FC236}">
                  <a16:creationId xmlns:a16="http://schemas.microsoft.com/office/drawing/2014/main" id="{7B22EE1E-F06D-42A5-9CFB-4E10CEBEA926}"/>
                </a:ext>
              </a:extLst>
            </p:cNvPr>
            <p:cNvSpPr>
              <a:spLocks noEditPoints="1"/>
            </p:cNvSpPr>
            <p:nvPr/>
          </p:nvSpPr>
          <p:spPr bwMode="auto">
            <a:xfrm>
              <a:off x="5629276" y="3506788"/>
              <a:ext cx="177800" cy="495300"/>
            </a:xfrm>
            <a:custGeom>
              <a:avLst/>
              <a:gdLst>
                <a:gd name="T0" fmla="*/ 0 w 207"/>
                <a:gd name="T1" fmla="*/ 301 h 578"/>
                <a:gd name="T2" fmla="*/ 0 w 207"/>
                <a:gd name="T3" fmla="*/ 561 h 578"/>
                <a:gd name="T4" fmla="*/ 18 w 207"/>
                <a:gd name="T5" fmla="*/ 578 h 578"/>
                <a:gd name="T6" fmla="*/ 184 w 207"/>
                <a:gd name="T7" fmla="*/ 578 h 578"/>
                <a:gd name="T8" fmla="*/ 202 w 207"/>
                <a:gd name="T9" fmla="*/ 494 h 578"/>
                <a:gd name="T10" fmla="*/ 47 w 207"/>
                <a:gd name="T11" fmla="*/ 316 h 578"/>
                <a:gd name="T12" fmla="*/ 0 w 207"/>
                <a:gd name="T13" fmla="*/ 301 h 578"/>
                <a:gd name="T14" fmla="*/ 153 w 207"/>
                <a:gd name="T15" fmla="*/ 0 h 578"/>
                <a:gd name="T16" fmla="*/ 18 w 207"/>
                <a:gd name="T17" fmla="*/ 0 h 578"/>
                <a:gd name="T18" fmla="*/ 0 w 207"/>
                <a:gd name="T19" fmla="*/ 17 h 578"/>
                <a:gd name="T20" fmla="*/ 0 w 207"/>
                <a:gd name="T21" fmla="*/ 234 h 578"/>
                <a:gd name="T22" fmla="*/ 38 w 207"/>
                <a:gd name="T23" fmla="*/ 236 h 578"/>
                <a:gd name="T24" fmla="*/ 153 w 207"/>
                <a:gd name="T25" fmla="*/ 196 h 578"/>
                <a:gd name="T26" fmla="*/ 179 w 207"/>
                <a:gd name="T27" fmla="*/ 123 h 578"/>
                <a:gd name="T28" fmla="*/ 153 w 207"/>
                <a:gd name="T2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578">
                  <a:moveTo>
                    <a:pt x="0" y="301"/>
                  </a:moveTo>
                  <a:cubicBezTo>
                    <a:pt x="0" y="561"/>
                    <a:pt x="0" y="561"/>
                    <a:pt x="0" y="561"/>
                  </a:cubicBezTo>
                  <a:cubicBezTo>
                    <a:pt x="0" y="570"/>
                    <a:pt x="8" y="578"/>
                    <a:pt x="18" y="578"/>
                  </a:cubicBezTo>
                  <a:cubicBezTo>
                    <a:pt x="184" y="578"/>
                    <a:pt x="184" y="578"/>
                    <a:pt x="184" y="578"/>
                  </a:cubicBezTo>
                  <a:cubicBezTo>
                    <a:pt x="195" y="552"/>
                    <a:pt x="202" y="523"/>
                    <a:pt x="202" y="494"/>
                  </a:cubicBezTo>
                  <a:cubicBezTo>
                    <a:pt x="202" y="494"/>
                    <a:pt x="193" y="373"/>
                    <a:pt x="47" y="316"/>
                  </a:cubicBezTo>
                  <a:cubicBezTo>
                    <a:pt x="0" y="301"/>
                    <a:pt x="0" y="301"/>
                    <a:pt x="0" y="301"/>
                  </a:cubicBezTo>
                  <a:moveTo>
                    <a:pt x="153" y="0"/>
                  </a:moveTo>
                  <a:cubicBezTo>
                    <a:pt x="18" y="0"/>
                    <a:pt x="18" y="0"/>
                    <a:pt x="18" y="0"/>
                  </a:cubicBezTo>
                  <a:cubicBezTo>
                    <a:pt x="8" y="0"/>
                    <a:pt x="0" y="7"/>
                    <a:pt x="0" y="17"/>
                  </a:cubicBezTo>
                  <a:cubicBezTo>
                    <a:pt x="0" y="234"/>
                    <a:pt x="0" y="234"/>
                    <a:pt x="0" y="234"/>
                  </a:cubicBezTo>
                  <a:cubicBezTo>
                    <a:pt x="13" y="235"/>
                    <a:pt x="26" y="236"/>
                    <a:pt x="38" y="236"/>
                  </a:cubicBezTo>
                  <a:cubicBezTo>
                    <a:pt x="86" y="236"/>
                    <a:pt x="131" y="226"/>
                    <a:pt x="153" y="196"/>
                  </a:cubicBezTo>
                  <a:cubicBezTo>
                    <a:pt x="166" y="177"/>
                    <a:pt x="174" y="150"/>
                    <a:pt x="179" y="123"/>
                  </a:cubicBezTo>
                  <a:cubicBezTo>
                    <a:pt x="179" y="123"/>
                    <a:pt x="207" y="64"/>
                    <a:pt x="15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40">
              <a:extLst>
                <a:ext uri="{FF2B5EF4-FFF2-40B4-BE49-F238E27FC236}">
                  <a16:creationId xmlns:a16="http://schemas.microsoft.com/office/drawing/2014/main" id="{35DD4EE4-3997-4798-AAD2-C3919EA7F5BC}"/>
                </a:ext>
              </a:extLst>
            </p:cNvPr>
            <p:cNvSpPr>
              <a:spLocks noEditPoints="1"/>
            </p:cNvSpPr>
            <p:nvPr/>
          </p:nvSpPr>
          <p:spPr bwMode="auto">
            <a:xfrm>
              <a:off x="5329238" y="3502025"/>
              <a:ext cx="258763" cy="661988"/>
            </a:xfrm>
            <a:custGeom>
              <a:avLst/>
              <a:gdLst>
                <a:gd name="T0" fmla="*/ 0 w 303"/>
                <a:gd name="T1" fmla="*/ 647 h 772"/>
                <a:gd name="T2" fmla="*/ 0 w 303"/>
                <a:gd name="T3" fmla="*/ 752 h 772"/>
                <a:gd name="T4" fmla="*/ 20 w 303"/>
                <a:gd name="T5" fmla="*/ 772 h 772"/>
                <a:gd name="T6" fmla="*/ 248 w 303"/>
                <a:gd name="T7" fmla="*/ 772 h 772"/>
                <a:gd name="T8" fmla="*/ 248 w 303"/>
                <a:gd name="T9" fmla="*/ 771 h 772"/>
                <a:gd name="T10" fmla="*/ 115 w 303"/>
                <a:gd name="T11" fmla="*/ 686 h 772"/>
                <a:gd name="T12" fmla="*/ 0 w 303"/>
                <a:gd name="T13" fmla="*/ 647 h 772"/>
                <a:gd name="T14" fmla="*/ 0 w 303"/>
                <a:gd name="T15" fmla="*/ 198 h 772"/>
                <a:gd name="T16" fmla="*/ 0 w 303"/>
                <a:gd name="T17" fmla="*/ 593 h 772"/>
                <a:gd name="T18" fmla="*/ 249 w 303"/>
                <a:gd name="T19" fmla="*/ 662 h 772"/>
                <a:gd name="T20" fmla="*/ 303 w 303"/>
                <a:gd name="T21" fmla="*/ 675 h 772"/>
                <a:gd name="T22" fmla="*/ 303 w 303"/>
                <a:gd name="T23" fmla="*/ 292 h 772"/>
                <a:gd name="T24" fmla="*/ 0 w 303"/>
                <a:gd name="T25" fmla="*/ 198 h 772"/>
                <a:gd name="T26" fmla="*/ 283 w 303"/>
                <a:gd name="T27" fmla="*/ 0 h 772"/>
                <a:gd name="T28" fmla="*/ 20 w 303"/>
                <a:gd name="T29" fmla="*/ 0 h 772"/>
                <a:gd name="T30" fmla="*/ 0 w 303"/>
                <a:gd name="T31" fmla="*/ 20 h 772"/>
                <a:gd name="T32" fmla="*/ 0 w 303"/>
                <a:gd name="T33" fmla="*/ 160 h 772"/>
                <a:gd name="T34" fmla="*/ 219 w 303"/>
                <a:gd name="T35" fmla="*/ 215 h 772"/>
                <a:gd name="T36" fmla="*/ 303 w 303"/>
                <a:gd name="T37" fmla="*/ 234 h 772"/>
                <a:gd name="T38" fmla="*/ 303 w 303"/>
                <a:gd name="T39" fmla="*/ 20 h 772"/>
                <a:gd name="T40" fmla="*/ 283 w 303"/>
                <a:gd name="T4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772">
                  <a:moveTo>
                    <a:pt x="0" y="647"/>
                  </a:moveTo>
                  <a:cubicBezTo>
                    <a:pt x="0" y="752"/>
                    <a:pt x="0" y="752"/>
                    <a:pt x="0" y="752"/>
                  </a:cubicBezTo>
                  <a:cubicBezTo>
                    <a:pt x="0" y="763"/>
                    <a:pt x="9" y="772"/>
                    <a:pt x="20" y="772"/>
                  </a:cubicBezTo>
                  <a:cubicBezTo>
                    <a:pt x="248" y="772"/>
                    <a:pt x="248" y="772"/>
                    <a:pt x="248" y="772"/>
                  </a:cubicBezTo>
                  <a:cubicBezTo>
                    <a:pt x="248" y="772"/>
                    <a:pt x="248" y="772"/>
                    <a:pt x="248" y="771"/>
                  </a:cubicBezTo>
                  <a:cubicBezTo>
                    <a:pt x="220" y="720"/>
                    <a:pt x="171" y="703"/>
                    <a:pt x="115" y="686"/>
                  </a:cubicBezTo>
                  <a:cubicBezTo>
                    <a:pt x="0" y="647"/>
                    <a:pt x="0" y="647"/>
                    <a:pt x="0" y="647"/>
                  </a:cubicBezTo>
                  <a:moveTo>
                    <a:pt x="0" y="198"/>
                  </a:moveTo>
                  <a:cubicBezTo>
                    <a:pt x="0" y="593"/>
                    <a:pt x="0" y="593"/>
                    <a:pt x="0" y="593"/>
                  </a:cubicBezTo>
                  <a:cubicBezTo>
                    <a:pt x="249" y="662"/>
                    <a:pt x="249" y="662"/>
                    <a:pt x="249" y="662"/>
                  </a:cubicBezTo>
                  <a:cubicBezTo>
                    <a:pt x="264" y="666"/>
                    <a:pt x="283" y="671"/>
                    <a:pt x="303" y="675"/>
                  </a:cubicBezTo>
                  <a:cubicBezTo>
                    <a:pt x="303" y="292"/>
                    <a:pt x="303" y="292"/>
                    <a:pt x="303" y="292"/>
                  </a:cubicBezTo>
                  <a:cubicBezTo>
                    <a:pt x="0" y="198"/>
                    <a:pt x="0" y="198"/>
                    <a:pt x="0" y="198"/>
                  </a:cubicBezTo>
                  <a:moveTo>
                    <a:pt x="283" y="0"/>
                  </a:moveTo>
                  <a:cubicBezTo>
                    <a:pt x="20" y="0"/>
                    <a:pt x="20" y="0"/>
                    <a:pt x="20" y="0"/>
                  </a:cubicBezTo>
                  <a:cubicBezTo>
                    <a:pt x="9" y="0"/>
                    <a:pt x="0" y="9"/>
                    <a:pt x="0" y="20"/>
                  </a:cubicBezTo>
                  <a:cubicBezTo>
                    <a:pt x="0" y="160"/>
                    <a:pt x="0" y="160"/>
                    <a:pt x="0" y="160"/>
                  </a:cubicBezTo>
                  <a:cubicBezTo>
                    <a:pt x="219" y="215"/>
                    <a:pt x="219" y="215"/>
                    <a:pt x="219" y="215"/>
                  </a:cubicBezTo>
                  <a:cubicBezTo>
                    <a:pt x="240" y="221"/>
                    <a:pt x="270" y="228"/>
                    <a:pt x="303" y="234"/>
                  </a:cubicBezTo>
                  <a:cubicBezTo>
                    <a:pt x="303" y="20"/>
                    <a:pt x="303" y="20"/>
                    <a:pt x="303" y="20"/>
                  </a:cubicBezTo>
                  <a:cubicBezTo>
                    <a:pt x="303" y="9"/>
                    <a:pt x="294" y="0"/>
                    <a:pt x="28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41">
              <a:extLst>
                <a:ext uri="{FF2B5EF4-FFF2-40B4-BE49-F238E27FC236}">
                  <a16:creationId xmlns:a16="http://schemas.microsoft.com/office/drawing/2014/main" id="{52E7FE56-D853-4EBD-A788-6DEEB5216DEC}"/>
                </a:ext>
              </a:extLst>
            </p:cNvPr>
            <p:cNvSpPr>
              <a:spLocks/>
            </p:cNvSpPr>
            <p:nvPr/>
          </p:nvSpPr>
          <p:spPr bwMode="auto">
            <a:xfrm>
              <a:off x="3563938" y="2719388"/>
              <a:ext cx="2284413" cy="1893888"/>
            </a:xfrm>
            <a:custGeom>
              <a:avLst/>
              <a:gdLst>
                <a:gd name="T0" fmla="*/ 0 w 2666"/>
                <a:gd name="T1" fmla="*/ 985 h 2208"/>
                <a:gd name="T2" fmla="*/ 74 w 2666"/>
                <a:gd name="T3" fmla="*/ 1005 h 2208"/>
                <a:gd name="T4" fmla="*/ 156 w 2666"/>
                <a:gd name="T5" fmla="*/ 1301 h 2208"/>
                <a:gd name="T6" fmla="*/ 994 w 2666"/>
                <a:gd name="T7" fmla="*/ 2152 h 2208"/>
                <a:gd name="T8" fmla="*/ 1205 w 2666"/>
                <a:gd name="T9" fmla="*/ 1953 h 2208"/>
                <a:gd name="T10" fmla="*/ 1162 w 2666"/>
                <a:gd name="T11" fmla="*/ 1841 h 2208"/>
                <a:gd name="T12" fmla="*/ 896 w 2666"/>
                <a:gd name="T13" fmla="*/ 1544 h 2208"/>
                <a:gd name="T14" fmla="*/ 2107 w 2666"/>
                <a:gd name="T15" fmla="*/ 1903 h 2208"/>
                <a:gd name="T16" fmla="*/ 2227 w 2666"/>
                <a:gd name="T17" fmla="*/ 1906 h 2208"/>
                <a:gd name="T18" fmla="*/ 2361 w 2666"/>
                <a:gd name="T19" fmla="*/ 1772 h 2208"/>
                <a:gd name="T20" fmla="*/ 2342 w 2666"/>
                <a:gd name="T21" fmla="*/ 1665 h 2208"/>
                <a:gd name="T22" fmla="*/ 2209 w 2666"/>
                <a:gd name="T23" fmla="*/ 1579 h 2208"/>
                <a:gd name="T24" fmla="*/ 1261 w 2666"/>
                <a:gd name="T25" fmla="*/ 1256 h 2208"/>
                <a:gd name="T26" fmla="*/ 2342 w 2666"/>
                <a:gd name="T27" fmla="*/ 1555 h 2208"/>
                <a:gd name="T28" fmla="*/ 2565 w 2666"/>
                <a:gd name="T29" fmla="*/ 1560 h 2208"/>
                <a:gd name="T30" fmla="*/ 2646 w 2666"/>
                <a:gd name="T31" fmla="*/ 1393 h 2208"/>
                <a:gd name="T32" fmla="*/ 2492 w 2666"/>
                <a:gd name="T33" fmla="*/ 1215 h 2208"/>
                <a:gd name="T34" fmla="*/ 1457 w 2666"/>
                <a:gd name="T35" fmla="*/ 893 h 2208"/>
                <a:gd name="T36" fmla="*/ 2313 w 2666"/>
                <a:gd name="T37" fmla="*/ 1108 h 2208"/>
                <a:gd name="T38" fmla="*/ 2597 w 2666"/>
                <a:gd name="T39" fmla="*/ 1095 h 2208"/>
                <a:gd name="T40" fmla="*/ 2624 w 2666"/>
                <a:gd name="T41" fmla="*/ 1022 h 2208"/>
                <a:gd name="T42" fmla="*/ 2542 w 2666"/>
                <a:gd name="T43" fmla="*/ 851 h 2208"/>
                <a:gd name="T44" fmla="*/ 2432 w 2666"/>
                <a:gd name="T45" fmla="*/ 806 h 2208"/>
                <a:gd name="T46" fmla="*/ 1502 w 2666"/>
                <a:gd name="T47" fmla="*/ 501 h 2208"/>
                <a:gd name="T48" fmla="*/ 2139 w 2666"/>
                <a:gd name="T49" fmla="*/ 666 h 2208"/>
                <a:gd name="T50" fmla="*/ 2327 w 2666"/>
                <a:gd name="T51" fmla="*/ 631 h 2208"/>
                <a:gd name="T52" fmla="*/ 2355 w 2666"/>
                <a:gd name="T53" fmla="*/ 565 h 2208"/>
                <a:gd name="T54" fmla="*/ 2217 w 2666"/>
                <a:gd name="T55" fmla="*/ 371 h 2208"/>
                <a:gd name="T56" fmla="*/ 1080 w 2666"/>
                <a:gd name="T57" fmla="*/ 73 h 2208"/>
                <a:gd name="T58" fmla="*/ 819 w 2666"/>
                <a:gd name="T59" fmla="*/ 19 h 2208"/>
                <a:gd name="T60" fmla="*/ 609 w 2666"/>
                <a:gd name="T61" fmla="*/ 7 h 2208"/>
                <a:gd name="T62" fmla="*/ 456 w 2666"/>
                <a:gd name="T63" fmla="*/ 44 h 2208"/>
                <a:gd name="T64" fmla="*/ 347 w 2666"/>
                <a:gd name="T65" fmla="*/ 110 h 2208"/>
                <a:gd name="T66" fmla="*/ 250 w 2666"/>
                <a:gd name="T67" fmla="*/ 79 h 2208"/>
                <a:gd name="T68" fmla="*/ 0 w 2666"/>
                <a:gd name="T69" fmla="*/ 985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6" h="2208">
                  <a:moveTo>
                    <a:pt x="0" y="985"/>
                  </a:moveTo>
                  <a:cubicBezTo>
                    <a:pt x="74" y="1005"/>
                    <a:pt x="74" y="1005"/>
                    <a:pt x="74" y="1005"/>
                  </a:cubicBezTo>
                  <a:cubicBezTo>
                    <a:pt x="74" y="1005"/>
                    <a:pt x="68" y="1214"/>
                    <a:pt x="156" y="1301"/>
                  </a:cubicBezTo>
                  <a:cubicBezTo>
                    <a:pt x="156" y="1301"/>
                    <a:pt x="866" y="2040"/>
                    <a:pt x="994" y="2152"/>
                  </a:cubicBezTo>
                  <a:cubicBezTo>
                    <a:pt x="994" y="2152"/>
                    <a:pt x="1238" y="2208"/>
                    <a:pt x="1205" y="1953"/>
                  </a:cubicBezTo>
                  <a:cubicBezTo>
                    <a:pt x="1205" y="1953"/>
                    <a:pt x="1216" y="1907"/>
                    <a:pt x="1162" y="1841"/>
                  </a:cubicBezTo>
                  <a:cubicBezTo>
                    <a:pt x="896" y="1544"/>
                    <a:pt x="896" y="1544"/>
                    <a:pt x="896" y="1544"/>
                  </a:cubicBezTo>
                  <a:cubicBezTo>
                    <a:pt x="2107" y="1903"/>
                    <a:pt x="2107" y="1903"/>
                    <a:pt x="2107" y="1903"/>
                  </a:cubicBezTo>
                  <a:cubicBezTo>
                    <a:pt x="2146" y="1914"/>
                    <a:pt x="2188" y="1916"/>
                    <a:pt x="2227" y="1906"/>
                  </a:cubicBezTo>
                  <a:cubicBezTo>
                    <a:pt x="2279" y="1893"/>
                    <a:pt x="2338" y="1858"/>
                    <a:pt x="2361" y="1772"/>
                  </a:cubicBezTo>
                  <a:cubicBezTo>
                    <a:pt x="2361" y="1772"/>
                    <a:pt x="2374" y="1724"/>
                    <a:pt x="2342" y="1665"/>
                  </a:cubicBezTo>
                  <a:cubicBezTo>
                    <a:pt x="2314" y="1613"/>
                    <a:pt x="2265" y="1596"/>
                    <a:pt x="2209" y="1579"/>
                  </a:cubicBezTo>
                  <a:cubicBezTo>
                    <a:pt x="1261" y="1256"/>
                    <a:pt x="1261" y="1256"/>
                    <a:pt x="1261" y="1256"/>
                  </a:cubicBezTo>
                  <a:cubicBezTo>
                    <a:pt x="2342" y="1555"/>
                    <a:pt x="2342" y="1555"/>
                    <a:pt x="2342" y="1555"/>
                  </a:cubicBezTo>
                  <a:cubicBezTo>
                    <a:pt x="2402" y="1573"/>
                    <a:pt x="2513" y="1595"/>
                    <a:pt x="2565" y="1560"/>
                  </a:cubicBezTo>
                  <a:cubicBezTo>
                    <a:pt x="2609" y="1530"/>
                    <a:pt x="2646" y="1463"/>
                    <a:pt x="2646" y="1393"/>
                  </a:cubicBezTo>
                  <a:cubicBezTo>
                    <a:pt x="2646" y="1393"/>
                    <a:pt x="2637" y="1272"/>
                    <a:pt x="2492" y="1215"/>
                  </a:cubicBezTo>
                  <a:cubicBezTo>
                    <a:pt x="1457" y="893"/>
                    <a:pt x="1457" y="893"/>
                    <a:pt x="1457" y="893"/>
                  </a:cubicBezTo>
                  <a:cubicBezTo>
                    <a:pt x="2313" y="1108"/>
                    <a:pt x="2313" y="1108"/>
                    <a:pt x="2313" y="1108"/>
                  </a:cubicBezTo>
                  <a:cubicBezTo>
                    <a:pt x="2381" y="1127"/>
                    <a:pt x="2547" y="1164"/>
                    <a:pt x="2597" y="1095"/>
                  </a:cubicBezTo>
                  <a:cubicBezTo>
                    <a:pt x="2611" y="1076"/>
                    <a:pt x="2618" y="1049"/>
                    <a:pt x="2624" y="1022"/>
                  </a:cubicBezTo>
                  <a:cubicBezTo>
                    <a:pt x="2624" y="1022"/>
                    <a:pt x="2666" y="931"/>
                    <a:pt x="2542" y="851"/>
                  </a:cubicBezTo>
                  <a:cubicBezTo>
                    <a:pt x="2521" y="837"/>
                    <a:pt x="2456" y="813"/>
                    <a:pt x="2432" y="806"/>
                  </a:cubicBezTo>
                  <a:cubicBezTo>
                    <a:pt x="1502" y="501"/>
                    <a:pt x="1502" y="501"/>
                    <a:pt x="1502" y="501"/>
                  </a:cubicBezTo>
                  <a:cubicBezTo>
                    <a:pt x="2139" y="666"/>
                    <a:pt x="2139" y="666"/>
                    <a:pt x="2139" y="666"/>
                  </a:cubicBezTo>
                  <a:cubicBezTo>
                    <a:pt x="2206" y="685"/>
                    <a:pt x="2285" y="685"/>
                    <a:pt x="2327" y="631"/>
                  </a:cubicBezTo>
                  <a:cubicBezTo>
                    <a:pt x="2341" y="612"/>
                    <a:pt x="2352" y="591"/>
                    <a:pt x="2355" y="565"/>
                  </a:cubicBezTo>
                  <a:cubicBezTo>
                    <a:pt x="2355" y="565"/>
                    <a:pt x="2389" y="427"/>
                    <a:pt x="2217" y="371"/>
                  </a:cubicBezTo>
                  <a:cubicBezTo>
                    <a:pt x="1080" y="73"/>
                    <a:pt x="1080" y="73"/>
                    <a:pt x="1080" y="73"/>
                  </a:cubicBezTo>
                  <a:cubicBezTo>
                    <a:pt x="819" y="19"/>
                    <a:pt x="819" y="19"/>
                    <a:pt x="819" y="19"/>
                  </a:cubicBezTo>
                  <a:cubicBezTo>
                    <a:pt x="750" y="5"/>
                    <a:pt x="679" y="0"/>
                    <a:pt x="609" y="7"/>
                  </a:cubicBezTo>
                  <a:cubicBezTo>
                    <a:pt x="560" y="12"/>
                    <a:pt x="506" y="23"/>
                    <a:pt x="456" y="44"/>
                  </a:cubicBezTo>
                  <a:cubicBezTo>
                    <a:pt x="456" y="44"/>
                    <a:pt x="356" y="83"/>
                    <a:pt x="347" y="110"/>
                  </a:cubicBezTo>
                  <a:cubicBezTo>
                    <a:pt x="250" y="79"/>
                    <a:pt x="250" y="79"/>
                    <a:pt x="250" y="79"/>
                  </a:cubicBezTo>
                  <a:lnTo>
                    <a:pt x="0" y="985"/>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42">
              <a:extLst>
                <a:ext uri="{FF2B5EF4-FFF2-40B4-BE49-F238E27FC236}">
                  <a16:creationId xmlns:a16="http://schemas.microsoft.com/office/drawing/2014/main" id="{2473A892-804B-4B36-AA0F-CCF6B7B5AEE9}"/>
                </a:ext>
              </a:extLst>
            </p:cNvPr>
            <p:cNvSpPr>
              <a:spLocks/>
            </p:cNvSpPr>
            <p:nvPr/>
          </p:nvSpPr>
          <p:spPr bwMode="auto">
            <a:xfrm>
              <a:off x="3435351" y="2647950"/>
              <a:ext cx="411163" cy="1087438"/>
            </a:xfrm>
            <a:custGeom>
              <a:avLst/>
              <a:gdLst>
                <a:gd name="T0" fmla="*/ 186 w 259"/>
                <a:gd name="T1" fmla="*/ 0 h 685"/>
                <a:gd name="T2" fmla="*/ 259 w 259"/>
                <a:gd name="T3" fmla="*/ 20 h 685"/>
                <a:gd name="T4" fmla="*/ 73 w 259"/>
                <a:gd name="T5" fmla="*/ 685 h 685"/>
                <a:gd name="T6" fmla="*/ 0 w 259"/>
                <a:gd name="T7" fmla="*/ 664 h 685"/>
                <a:gd name="T8" fmla="*/ 186 w 259"/>
                <a:gd name="T9" fmla="*/ 0 h 685"/>
              </a:gdLst>
              <a:ahLst/>
              <a:cxnLst>
                <a:cxn ang="0">
                  <a:pos x="T0" y="T1"/>
                </a:cxn>
                <a:cxn ang="0">
                  <a:pos x="T2" y="T3"/>
                </a:cxn>
                <a:cxn ang="0">
                  <a:pos x="T4" y="T5"/>
                </a:cxn>
                <a:cxn ang="0">
                  <a:pos x="T6" y="T7"/>
                </a:cxn>
                <a:cxn ang="0">
                  <a:pos x="T8" y="T9"/>
                </a:cxn>
              </a:cxnLst>
              <a:rect l="0" t="0" r="r" b="b"/>
              <a:pathLst>
                <a:path w="259" h="685">
                  <a:moveTo>
                    <a:pt x="186" y="0"/>
                  </a:moveTo>
                  <a:lnTo>
                    <a:pt x="259" y="20"/>
                  </a:lnTo>
                  <a:lnTo>
                    <a:pt x="73" y="685"/>
                  </a:lnTo>
                  <a:lnTo>
                    <a:pt x="0" y="664"/>
                  </a:lnTo>
                  <a:lnTo>
                    <a:pt x="18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3">
              <a:extLst>
                <a:ext uri="{FF2B5EF4-FFF2-40B4-BE49-F238E27FC236}">
                  <a16:creationId xmlns:a16="http://schemas.microsoft.com/office/drawing/2014/main" id="{71EAACE1-CD3E-418A-8B1C-9AF05BC77A0B}"/>
                </a:ext>
              </a:extLst>
            </p:cNvPr>
            <p:cNvSpPr>
              <a:spLocks/>
            </p:cNvSpPr>
            <p:nvPr/>
          </p:nvSpPr>
          <p:spPr bwMode="auto">
            <a:xfrm>
              <a:off x="1588" y="1576388"/>
              <a:ext cx="3767138" cy="2138363"/>
            </a:xfrm>
            <a:custGeom>
              <a:avLst/>
              <a:gdLst>
                <a:gd name="T0" fmla="*/ 3995 w 4394"/>
                <a:gd name="T1" fmla="*/ 2494 h 2494"/>
                <a:gd name="T2" fmla="*/ 3709 w 4394"/>
                <a:gd name="T3" fmla="*/ 2421 h 2494"/>
                <a:gd name="T4" fmla="*/ 2730 w 4394"/>
                <a:gd name="T5" fmla="*/ 2172 h 2494"/>
                <a:gd name="T6" fmla="*/ 2730 w 4394"/>
                <a:gd name="T7" fmla="*/ 2170 h 2494"/>
                <a:gd name="T8" fmla="*/ 2580 w 4394"/>
                <a:gd name="T9" fmla="*/ 2136 h 2494"/>
                <a:gd name="T10" fmla="*/ 1 w 4394"/>
                <a:gd name="T11" fmla="*/ 1695 h 2494"/>
                <a:gd name="T12" fmla="*/ 0 w 4394"/>
                <a:gd name="T13" fmla="*/ 0 h 2494"/>
                <a:gd name="T14" fmla="*/ 934 w 4394"/>
                <a:gd name="T15" fmla="*/ 213 h 2494"/>
                <a:gd name="T16" fmla="*/ 3282 w 4394"/>
                <a:gd name="T17" fmla="*/ 918 h 2494"/>
                <a:gd name="T18" fmla="*/ 4394 w 4394"/>
                <a:gd name="T19" fmla="*/ 1200 h 2494"/>
                <a:gd name="T20" fmla="*/ 3995 w 4394"/>
                <a:gd name="T21" fmla="*/ 249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4" h="2494">
                  <a:moveTo>
                    <a:pt x="3995" y="2494"/>
                  </a:moveTo>
                  <a:cubicBezTo>
                    <a:pt x="3709" y="2421"/>
                    <a:pt x="3709" y="2421"/>
                    <a:pt x="3709" y="2421"/>
                  </a:cubicBezTo>
                  <a:cubicBezTo>
                    <a:pt x="2730" y="2172"/>
                    <a:pt x="2730" y="2172"/>
                    <a:pt x="2730" y="2172"/>
                  </a:cubicBezTo>
                  <a:cubicBezTo>
                    <a:pt x="2730" y="2170"/>
                    <a:pt x="2730" y="2170"/>
                    <a:pt x="2730" y="2170"/>
                  </a:cubicBezTo>
                  <a:cubicBezTo>
                    <a:pt x="2682" y="2159"/>
                    <a:pt x="2630" y="2148"/>
                    <a:pt x="2580" y="2136"/>
                  </a:cubicBezTo>
                  <a:cubicBezTo>
                    <a:pt x="1701" y="1940"/>
                    <a:pt x="613" y="1722"/>
                    <a:pt x="1" y="1695"/>
                  </a:cubicBezTo>
                  <a:cubicBezTo>
                    <a:pt x="0" y="0"/>
                    <a:pt x="0" y="0"/>
                    <a:pt x="0" y="0"/>
                  </a:cubicBezTo>
                  <a:cubicBezTo>
                    <a:pt x="187" y="36"/>
                    <a:pt x="536" y="109"/>
                    <a:pt x="934" y="213"/>
                  </a:cubicBezTo>
                  <a:cubicBezTo>
                    <a:pt x="1671" y="406"/>
                    <a:pt x="2586" y="719"/>
                    <a:pt x="3282" y="918"/>
                  </a:cubicBezTo>
                  <a:cubicBezTo>
                    <a:pt x="4394" y="1200"/>
                    <a:pt x="4394" y="1200"/>
                    <a:pt x="4394" y="1200"/>
                  </a:cubicBezTo>
                  <a:lnTo>
                    <a:pt x="3995" y="2494"/>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44">
              <a:extLst>
                <a:ext uri="{FF2B5EF4-FFF2-40B4-BE49-F238E27FC236}">
                  <a16:creationId xmlns:a16="http://schemas.microsoft.com/office/drawing/2014/main" id="{F830AC20-F9E5-4476-875C-153A38FB2EBF}"/>
                </a:ext>
              </a:extLst>
            </p:cNvPr>
            <p:cNvSpPr>
              <a:spLocks/>
            </p:cNvSpPr>
            <p:nvPr/>
          </p:nvSpPr>
          <p:spPr bwMode="auto">
            <a:xfrm>
              <a:off x="3295651" y="2668588"/>
              <a:ext cx="106363" cy="104775"/>
            </a:xfrm>
            <a:custGeom>
              <a:avLst/>
              <a:gdLst>
                <a:gd name="T0" fmla="*/ 103 w 123"/>
                <a:gd name="T1" fmla="*/ 96 h 122"/>
                <a:gd name="T2" fmla="*/ 96 w 123"/>
                <a:gd name="T3" fmla="*/ 19 h 122"/>
                <a:gd name="T4" fmla="*/ 20 w 123"/>
                <a:gd name="T5" fmla="*/ 26 h 122"/>
                <a:gd name="T6" fmla="*/ 26 w 123"/>
                <a:gd name="T7" fmla="*/ 103 h 122"/>
                <a:gd name="T8" fmla="*/ 103 w 123"/>
                <a:gd name="T9" fmla="*/ 96 h 122"/>
              </a:gdLst>
              <a:ahLst/>
              <a:cxnLst>
                <a:cxn ang="0">
                  <a:pos x="T0" y="T1"/>
                </a:cxn>
                <a:cxn ang="0">
                  <a:pos x="T2" y="T3"/>
                </a:cxn>
                <a:cxn ang="0">
                  <a:pos x="T4" y="T5"/>
                </a:cxn>
                <a:cxn ang="0">
                  <a:pos x="T6" y="T7"/>
                </a:cxn>
                <a:cxn ang="0">
                  <a:pos x="T8" y="T9"/>
                </a:cxn>
              </a:cxnLst>
              <a:rect l="0" t="0" r="r" b="b"/>
              <a:pathLst>
                <a:path w="123" h="122">
                  <a:moveTo>
                    <a:pt x="103" y="96"/>
                  </a:moveTo>
                  <a:cubicBezTo>
                    <a:pt x="123" y="73"/>
                    <a:pt x="119" y="39"/>
                    <a:pt x="96" y="19"/>
                  </a:cubicBezTo>
                  <a:cubicBezTo>
                    <a:pt x="73" y="0"/>
                    <a:pt x="39" y="3"/>
                    <a:pt x="20" y="26"/>
                  </a:cubicBezTo>
                  <a:cubicBezTo>
                    <a:pt x="0" y="49"/>
                    <a:pt x="3" y="83"/>
                    <a:pt x="26" y="103"/>
                  </a:cubicBezTo>
                  <a:cubicBezTo>
                    <a:pt x="49" y="122"/>
                    <a:pt x="84" y="119"/>
                    <a:pt x="103"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45">
              <a:extLst>
                <a:ext uri="{FF2B5EF4-FFF2-40B4-BE49-F238E27FC236}">
                  <a16:creationId xmlns:a16="http://schemas.microsoft.com/office/drawing/2014/main" id="{4A23BC4D-BD9E-4A0D-9483-37B9DA002A11}"/>
                </a:ext>
              </a:extLst>
            </p:cNvPr>
            <p:cNvSpPr>
              <a:spLocks/>
            </p:cNvSpPr>
            <p:nvPr/>
          </p:nvSpPr>
          <p:spPr bwMode="auto">
            <a:xfrm>
              <a:off x="3151188" y="2625725"/>
              <a:ext cx="104775" cy="104775"/>
            </a:xfrm>
            <a:custGeom>
              <a:avLst/>
              <a:gdLst>
                <a:gd name="T0" fmla="*/ 102 w 122"/>
                <a:gd name="T1" fmla="*/ 96 h 122"/>
                <a:gd name="T2" fmla="*/ 96 w 122"/>
                <a:gd name="T3" fmla="*/ 19 h 122"/>
                <a:gd name="T4" fmla="*/ 19 w 122"/>
                <a:gd name="T5" fmla="*/ 26 h 122"/>
                <a:gd name="T6" fmla="*/ 26 w 122"/>
                <a:gd name="T7" fmla="*/ 103 h 122"/>
                <a:gd name="T8" fmla="*/ 102 w 122"/>
                <a:gd name="T9" fmla="*/ 96 h 122"/>
              </a:gdLst>
              <a:ahLst/>
              <a:cxnLst>
                <a:cxn ang="0">
                  <a:pos x="T0" y="T1"/>
                </a:cxn>
                <a:cxn ang="0">
                  <a:pos x="T2" y="T3"/>
                </a:cxn>
                <a:cxn ang="0">
                  <a:pos x="T4" y="T5"/>
                </a:cxn>
                <a:cxn ang="0">
                  <a:pos x="T6" y="T7"/>
                </a:cxn>
                <a:cxn ang="0">
                  <a:pos x="T8" y="T9"/>
                </a:cxn>
              </a:cxnLst>
              <a:rect l="0" t="0" r="r" b="b"/>
              <a:pathLst>
                <a:path w="122" h="122">
                  <a:moveTo>
                    <a:pt x="102" y="96"/>
                  </a:moveTo>
                  <a:cubicBezTo>
                    <a:pt x="122" y="73"/>
                    <a:pt x="119" y="39"/>
                    <a:pt x="96" y="19"/>
                  </a:cubicBezTo>
                  <a:cubicBezTo>
                    <a:pt x="73" y="0"/>
                    <a:pt x="38" y="3"/>
                    <a:pt x="19" y="26"/>
                  </a:cubicBezTo>
                  <a:cubicBezTo>
                    <a:pt x="0" y="49"/>
                    <a:pt x="3" y="83"/>
                    <a:pt x="26" y="103"/>
                  </a:cubicBezTo>
                  <a:cubicBezTo>
                    <a:pt x="49" y="122"/>
                    <a:pt x="83" y="119"/>
                    <a:pt x="102"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46">
              <a:extLst>
                <a:ext uri="{FF2B5EF4-FFF2-40B4-BE49-F238E27FC236}">
                  <a16:creationId xmlns:a16="http://schemas.microsoft.com/office/drawing/2014/main" id="{A6545BAF-918A-44D5-BA37-2F2F40417E73}"/>
                </a:ext>
              </a:extLst>
            </p:cNvPr>
            <p:cNvSpPr>
              <a:spLocks/>
            </p:cNvSpPr>
            <p:nvPr/>
          </p:nvSpPr>
          <p:spPr bwMode="auto">
            <a:xfrm>
              <a:off x="3001963" y="2586038"/>
              <a:ext cx="104775" cy="104775"/>
            </a:xfrm>
            <a:custGeom>
              <a:avLst/>
              <a:gdLst>
                <a:gd name="T0" fmla="*/ 103 w 122"/>
                <a:gd name="T1" fmla="*/ 97 h 123"/>
                <a:gd name="T2" fmla="*/ 96 w 122"/>
                <a:gd name="T3" fmla="*/ 20 h 123"/>
                <a:gd name="T4" fmla="*/ 19 w 122"/>
                <a:gd name="T5" fmla="*/ 26 h 123"/>
                <a:gd name="T6" fmla="*/ 26 w 122"/>
                <a:gd name="T7" fmla="*/ 103 h 123"/>
                <a:gd name="T8" fmla="*/ 103 w 122"/>
                <a:gd name="T9" fmla="*/ 97 h 123"/>
              </a:gdLst>
              <a:ahLst/>
              <a:cxnLst>
                <a:cxn ang="0">
                  <a:pos x="T0" y="T1"/>
                </a:cxn>
                <a:cxn ang="0">
                  <a:pos x="T2" y="T3"/>
                </a:cxn>
                <a:cxn ang="0">
                  <a:pos x="T4" y="T5"/>
                </a:cxn>
                <a:cxn ang="0">
                  <a:pos x="T6" y="T7"/>
                </a:cxn>
                <a:cxn ang="0">
                  <a:pos x="T8" y="T9"/>
                </a:cxn>
              </a:cxnLst>
              <a:rect l="0" t="0" r="r" b="b"/>
              <a:pathLst>
                <a:path w="122" h="123">
                  <a:moveTo>
                    <a:pt x="103" y="97"/>
                  </a:moveTo>
                  <a:cubicBezTo>
                    <a:pt x="122" y="73"/>
                    <a:pt x="119" y="39"/>
                    <a:pt x="96" y="20"/>
                  </a:cubicBezTo>
                  <a:cubicBezTo>
                    <a:pt x="73" y="0"/>
                    <a:pt x="39" y="3"/>
                    <a:pt x="19" y="26"/>
                  </a:cubicBezTo>
                  <a:cubicBezTo>
                    <a:pt x="0" y="50"/>
                    <a:pt x="3" y="84"/>
                    <a:pt x="26" y="103"/>
                  </a:cubicBezTo>
                  <a:cubicBezTo>
                    <a:pt x="49" y="123"/>
                    <a:pt x="83" y="120"/>
                    <a:pt x="103" y="9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47">
              <a:extLst>
                <a:ext uri="{FF2B5EF4-FFF2-40B4-BE49-F238E27FC236}">
                  <a16:creationId xmlns:a16="http://schemas.microsoft.com/office/drawing/2014/main" id="{0CD03572-0132-4260-8343-CD5C76B4A43C}"/>
                </a:ext>
              </a:extLst>
            </p:cNvPr>
            <p:cNvSpPr>
              <a:spLocks/>
            </p:cNvSpPr>
            <p:nvPr/>
          </p:nvSpPr>
          <p:spPr bwMode="auto">
            <a:xfrm>
              <a:off x="5300663" y="4073525"/>
              <a:ext cx="247650" cy="250825"/>
            </a:xfrm>
            <a:custGeom>
              <a:avLst/>
              <a:gdLst>
                <a:gd name="T0" fmla="*/ 5 w 289"/>
                <a:gd name="T1" fmla="*/ 220 h 293"/>
                <a:gd name="T2" fmla="*/ 62 w 289"/>
                <a:gd name="T3" fmla="*/ 25 h 293"/>
                <a:gd name="T4" fmla="*/ 101 w 289"/>
                <a:gd name="T5" fmla="*/ 5 h 293"/>
                <a:gd name="T6" fmla="*/ 207 w 289"/>
                <a:gd name="T7" fmla="*/ 38 h 293"/>
                <a:gd name="T8" fmla="*/ 271 w 289"/>
                <a:gd name="T9" fmla="*/ 180 h 293"/>
                <a:gd name="T10" fmla="*/ 162 w 289"/>
                <a:gd name="T11" fmla="*/ 289 h 293"/>
                <a:gd name="T12" fmla="*/ 60 w 289"/>
                <a:gd name="T13" fmla="*/ 268 h 293"/>
                <a:gd name="T14" fmla="*/ 26 w 289"/>
                <a:gd name="T15" fmla="*/ 258 h 293"/>
                <a:gd name="T16" fmla="*/ 5 w 289"/>
                <a:gd name="T17"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93">
                  <a:moveTo>
                    <a:pt x="5" y="220"/>
                  </a:moveTo>
                  <a:cubicBezTo>
                    <a:pt x="62" y="25"/>
                    <a:pt x="62" y="25"/>
                    <a:pt x="62" y="25"/>
                  </a:cubicBezTo>
                  <a:cubicBezTo>
                    <a:pt x="67" y="9"/>
                    <a:pt x="85" y="0"/>
                    <a:pt x="101" y="5"/>
                  </a:cubicBezTo>
                  <a:cubicBezTo>
                    <a:pt x="207" y="38"/>
                    <a:pt x="207" y="38"/>
                    <a:pt x="207" y="38"/>
                  </a:cubicBezTo>
                  <a:cubicBezTo>
                    <a:pt x="207" y="38"/>
                    <a:pt x="289" y="70"/>
                    <a:pt x="271" y="180"/>
                  </a:cubicBezTo>
                  <a:cubicBezTo>
                    <a:pt x="271" y="180"/>
                    <a:pt x="252" y="272"/>
                    <a:pt x="162" y="289"/>
                  </a:cubicBezTo>
                  <a:cubicBezTo>
                    <a:pt x="162" y="289"/>
                    <a:pt x="125" y="293"/>
                    <a:pt x="60" y="268"/>
                  </a:cubicBezTo>
                  <a:cubicBezTo>
                    <a:pt x="26" y="258"/>
                    <a:pt x="26" y="258"/>
                    <a:pt x="26" y="258"/>
                  </a:cubicBezTo>
                  <a:cubicBezTo>
                    <a:pt x="10" y="253"/>
                    <a:pt x="0" y="236"/>
                    <a:pt x="5" y="22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48">
              <a:extLst>
                <a:ext uri="{FF2B5EF4-FFF2-40B4-BE49-F238E27FC236}">
                  <a16:creationId xmlns:a16="http://schemas.microsoft.com/office/drawing/2014/main" id="{8117F7CA-3274-473C-92D7-BB519C174DF3}"/>
                </a:ext>
              </a:extLst>
            </p:cNvPr>
            <p:cNvSpPr>
              <a:spLocks/>
            </p:cNvSpPr>
            <p:nvPr/>
          </p:nvSpPr>
          <p:spPr bwMode="auto">
            <a:xfrm>
              <a:off x="5545138" y="3787775"/>
              <a:ext cx="238125" cy="241300"/>
            </a:xfrm>
            <a:custGeom>
              <a:avLst/>
              <a:gdLst>
                <a:gd name="T0" fmla="*/ 5 w 277"/>
                <a:gd name="T1" fmla="*/ 210 h 281"/>
                <a:gd name="T2" fmla="*/ 60 w 277"/>
                <a:gd name="T3" fmla="*/ 25 h 281"/>
                <a:gd name="T4" fmla="*/ 97 w 277"/>
                <a:gd name="T5" fmla="*/ 5 h 281"/>
                <a:gd name="T6" fmla="*/ 198 w 277"/>
                <a:gd name="T7" fmla="*/ 37 h 281"/>
                <a:gd name="T8" fmla="*/ 259 w 277"/>
                <a:gd name="T9" fmla="*/ 173 h 281"/>
                <a:gd name="T10" fmla="*/ 155 w 277"/>
                <a:gd name="T11" fmla="*/ 277 h 281"/>
                <a:gd name="T12" fmla="*/ 58 w 277"/>
                <a:gd name="T13" fmla="*/ 257 h 281"/>
                <a:gd name="T14" fmla="*/ 25 w 277"/>
                <a:gd name="T15" fmla="*/ 247 h 281"/>
                <a:gd name="T16" fmla="*/ 5 w 277"/>
                <a:gd name="T17" fmla="*/ 2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81">
                  <a:moveTo>
                    <a:pt x="5" y="210"/>
                  </a:moveTo>
                  <a:cubicBezTo>
                    <a:pt x="60" y="25"/>
                    <a:pt x="60" y="25"/>
                    <a:pt x="60" y="25"/>
                  </a:cubicBezTo>
                  <a:cubicBezTo>
                    <a:pt x="64" y="9"/>
                    <a:pt x="81" y="0"/>
                    <a:pt x="97" y="5"/>
                  </a:cubicBezTo>
                  <a:cubicBezTo>
                    <a:pt x="198" y="37"/>
                    <a:pt x="198" y="37"/>
                    <a:pt x="198" y="37"/>
                  </a:cubicBezTo>
                  <a:cubicBezTo>
                    <a:pt x="198" y="37"/>
                    <a:pt x="277" y="67"/>
                    <a:pt x="259" y="173"/>
                  </a:cubicBezTo>
                  <a:cubicBezTo>
                    <a:pt x="259" y="173"/>
                    <a:pt x="241" y="260"/>
                    <a:pt x="155" y="277"/>
                  </a:cubicBezTo>
                  <a:cubicBezTo>
                    <a:pt x="155" y="277"/>
                    <a:pt x="120" y="281"/>
                    <a:pt x="58" y="257"/>
                  </a:cubicBezTo>
                  <a:cubicBezTo>
                    <a:pt x="25" y="247"/>
                    <a:pt x="25" y="247"/>
                    <a:pt x="25" y="247"/>
                  </a:cubicBezTo>
                  <a:cubicBezTo>
                    <a:pt x="9" y="242"/>
                    <a:pt x="0" y="226"/>
                    <a:pt x="5" y="21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49">
              <a:extLst>
                <a:ext uri="{FF2B5EF4-FFF2-40B4-BE49-F238E27FC236}">
                  <a16:creationId xmlns:a16="http://schemas.microsoft.com/office/drawing/2014/main" id="{E51E26A8-4319-4A59-990A-49ACBF8F03EC}"/>
                </a:ext>
              </a:extLst>
            </p:cNvPr>
            <p:cNvSpPr>
              <a:spLocks/>
            </p:cNvSpPr>
            <p:nvPr/>
          </p:nvSpPr>
          <p:spPr bwMode="auto">
            <a:xfrm>
              <a:off x="5575301" y="3454400"/>
              <a:ext cx="198438" cy="204788"/>
            </a:xfrm>
            <a:custGeom>
              <a:avLst/>
              <a:gdLst>
                <a:gd name="T0" fmla="*/ 4 w 232"/>
                <a:gd name="T1" fmla="*/ 184 h 240"/>
                <a:gd name="T2" fmla="*/ 44 w 232"/>
                <a:gd name="T3" fmla="*/ 22 h 240"/>
                <a:gd name="T4" fmla="*/ 75 w 232"/>
                <a:gd name="T5" fmla="*/ 4 h 240"/>
                <a:gd name="T6" fmla="*/ 163 w 232"/>
                <a:gd name="T7" fmla="*/ 27 h 240"/>
                <a:gd name="T8" fmla="*/ 221 w 232"/>
                <a:gd name="T9" fmla="*/ 142 h 240"/>
                <a:gd name="T10" fmla="*/ 136 w 232"/>
                <a:gd name="T11" fmla="*/ 235 h 240"/>
                <a:gd name="T12" fmla="*/ 51 w 232"/>
                <a:gd name="T13" fmla="*/ 222 h 240"/>
                <a:gd name="T14" fmla="*/ 23 w 232"/>
                <a:gd name="T15" fmla="*/ 215 h 240"/>
                <a:gd name="T16" fmla="*/ 4 w 232"/>
                <a:gd name="T17"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40">
                  <a:moveTo>
                    <a:pt x="4" y="184"/>
                  </a:moveTo>
                  <a:cubicBezTo>
                    <a:pt x="44" y="22"/>
                    <a:pt x="44" y="22"/>
                    <a:pt x="44" y="22"/>
                  </a:cubicBezTo>
                  <a:cubicBezTo>
                    <a:pt x="47" y="8"/>
                    <a:pt x="61" y="0"/>
                    <a:pt x="75" y="4"/>
                  </a:cubicBezTo>
                  <a:cubicBezTo>
                    <a:pt x="163" y="27"/>
                    <a:pt x="163" y="27"/>
                    <a:pt x="163" y="27"/>
                  </a:cubicBezTo>
                  <a:cubicBezTo>
                    <a:pt x="163" y="27"/>
                    <a:pt x="232" y="50"/>
                    <a:pt x="221" y="142"/>
                  </a:cubicBezTo>
                  <a:cubicBezTo>
                    <a:pt x="221" y="142"/>
                    <a:pt x="209" y="218"/>
                    <a:pt x="136" y="235"/>
                  </a:cubicBezTo>
                  <a:cubicBezTo>
                    <a:pt x="136" y="235"/>
                    <a:pt x="106" y="240"/>
                    <a:pt x="51" y="222"/>
                  </a:cubicBezTo>
                  <a:cubicBezTo>
                    <a:pt x="23" y="215"/>
                    <a:pt x="23" y="215"/>
                    <a:pt x="23" y="215"/>
                  </a:cubicBezTo>
                  <a:cubicBezTo>
                    <a:pt x="9" y="212"/>
                    <a:pt x="0" y="198"/>
                    <a:pt x="4" y="18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50">
              <a:extLst>
                <a:ext uri="{FF2B5EF4-FFF2-40B4-BE49-F238E27FC236}">
                  <a16:creationId xmlns:a16="http://schemas.microsoft.com/office/drawing/2014/main" id="{D43BAA6D-2B86-4C29-96D0-3A8B0221AC59}"/>
                </a:ext>
              </a:extLst>
            </p:cNvPr>
            <p:cNvSpPr>
              <a:spLocks/>
            </p:cNvSpPr>
            <p:nvPr/>
          </p:nvSpPr>
          <p:spPr bwMode="auto">
            <a:xfrm>
              <a:off x="5349876" y="3062288"/>
              <a:ext cx="193675" cy="201613"/>
            </a:xfrm>
            <a:custGeom>
              <a:avLst/>
              <a:gdLst>
                <a:gd name="T0" fmla="*/ 3 w 226"/>
                <a:gd name="T1" fmla="*/ 180 h 235"/>
                <a:gd name="T2" fmla="*/ 42 w 226"/>
                <a:gd name="T3" fmla="*/ 22 h 235"/>
                <a:gd name="T4" fmla="*/ 73 w 226"/>
                <a:gd name="T5" fmla="*/ 4 h 235"/>
                <a:gd name="T6" fmla="*/ 159 w 226"/>
                <a:gd name="T7" fmla="*/ 27 h 235"/>
                <a:gd name="T8" fmla="*/ 216 w 226"/>
                <a:gd name="T9" fmla="*/ 139 h 235"/>
                <a:gd name="T10" fmla="*/ 132 w 226"/>
                <a:gd name="T11" fmla="*/ 230 h 235"/>
                <a:gd name="T12" fmla="*/ 49 w 226"/>
                <a:gd name="T13" fmla="*/ 217 h 235"/>
                <a:gd name="T14" fmla="*/ 21 w 226"/>
                <a:gd name="T15" fmla="*/ 210 h 235"/>
                <a:gd name="T16" fmla="*/ 3 w 226"/>
                <a:gd name="T17"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35">
                  <a:moveTo>
                    <a:pt x="3" y="180"/>
                  </a:moveTo>
                  <a:cubicBezTo>
                    <a:pt x="42" y="22"/>
                    <a:pt x="42" y="22"/>
                    <a:pt x="42" y="22"/>
                  </a:cubicBezTo>
                  <a:cubicBezTo>
                    <a:pt x="46" y="8"/>
                    <a:pt x="59" y="0"/>
                    <a:pt x="73" y="4"/>
                  </a:cubicBezTo>
                  <a:cubicBezTo>
                    <a:pt x="159" y="27"/>
                    <a:pt x="159" y="27"/>
                    <a:pt x="159" y="27"/>
                  </a:cubicBezTo>
                  <a:cubicBezTo>
                    <a:pt x="159" y="27"/>
                    <a:pt x="226" y="50"/>
                    <a:pt x="216" y="139"/>
                  </a:cubicBezTo>
                  <a:cubicBezTo>
                    <a:pt x="216" y="139"/>
                    <a:pt x="204" y="213"/>
                    <a:pt x="132" y="230"/>
                  </a:cubicBezTo>
                  <a:cubicBezTo>
                    <a:pt x="132" y="230"/>
                    <a:pt x="103" y="235"/>
                    <a:pt x="49" y="217"/>
                  </a:cubicBezTo>
                  <a:cubicBezTo>
                    <a:pt x="21" y="210"/>
                    <a:pt x="21" y="210"/>
                    <a:pt x="21" y="210"/>
                  </a:cubicBezTo>
                  <a:cubicBezTo>
                    <a:pt x="8" y="207"/>
                    <a:pt x="0" y="194"/>
                    <a:pt x="3" y="18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51">
              <a:extLst>
                <a:ext uri="{FF2B5EF4-FFF2-40B4-BE49-F238E27FC236}">
                  <a16:creationId xmlns:a16="http://schemas.microsoft.com/office/drawing/2014/main" id="{841AB8CF-3B74-4D96-AAC1-7F6ACBBE44DC}"/>
                </a:ext>
              </a:extLst>
            </p:cNvPr>
            <p:cNvSpPr>
              <a:spLocks/>
            </p:cNvSpPr>
            <p:nvPr/>
          </p:nvSpPr>
          <p:spPr bwMode="auto">
            <a:xfrm>
              <a:off x="4346576" y="4367213"/>
              <a:ext cx="190500" cy="198438"/>
            </a:xfrm>
            <a:custGeom>
              <a:avLst/>
              <a:gdLst>
                <a:gd name="T0" fmla="*/ 8 w 223"/>
                <a:gd name="T1" fmla="*/ 90 h 231"/>
                <a:gd name="T2" fmla="*/ 99 w 223"/>
                <a:gd name="T3" fmla="*/ 7 h 231"/>
                <a:gd name="T4" fmla="*/ 129 w 223"/>
                <a:gd name="T5" fmla="*/ 13 h 231"/>
                <a:gd name="T6" fmla="*/ 183 w 223"/>
                <a:gd name="T7" fmla="*/ 80 h 231"/>
                <a:gd name="T8" fmla="*/ 180 w 223"/>
                <a:gd name="T9" fmla="*/ 189 h 231"/>
                <a:gd name="T10" fmla="*/ 82 w 223"/>
                <a:gd name="T11" fmla="*/ 200 h 231"/>
                <a:gd name="T12" fmla="*/ 27 w 223"/>
                <a:gd name="T13" fmla="*/ 142 h 231"/>
                <a:gd name="T14" fmla="*/ 9 w 223"/>
                <a:gd name="T15" fmla="*/ 121 h 231"/>
                <a:gd name="T16" fmla="*/ 8 w 223"/>
                <a:gd name="T17"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31">
                  <a:moveTo>
                    <a:pt x="8" y="90"/>
                  </a:moveTo>
                  <a:cubicBezTo>
                    <a:pt x="99" y="7"/>
                    <a:pt x="99" y="7"/>
                    <a:pt x="99" y="7"/>
                  </a:cubicBezTo>
                  <a:cubicBezTo>
                    <a:pt x="107" y="0"/>
                    <a:pt x="121" y="3"/>
                    <a:pt x="129" y="13"/>
                  </a:cubicBezTo>
                  <a:cubicBezTo>
                    <a:pt x="183" y="80"/>
                    <a:pt x="183" y="80"/>
                    <a:pt x="183" y="80"/>
                  </a:cubicBezTo>
                  <a:cubicBezTo>
                    <a:pt x="183" y="80"/>
                    <a:pt x="223" y="135"/>
                    <a:pt x="180" y="189"/>
                  </a:cubicBezTo>
                  <a:cubicBezTo>
                    <a:pt x="180" y="189"/>
                    <a:pt x="142" y="231"/>
                    <a:pt x="82" y="200"/>
                  </a:cubicBezTo>
                  <a:cubicBezTo>
                    <a:pt x="82" y="200"/>
                    <a:pt x="59" y="185"/>
                    <a:pt x="27" y="142"/>
                  </a:cubicBezTo>
                  <a:cubicBezTo>
                    <a:pt x="9" y="121"/>
                    <a:pt x="9" y="121"/>
                    <a:pt x="9" y="121"/>
                  </a:cubicBezTo>
                  <a:cubicBezTo>
                    <a:pt x="1" y="110"/>
                    <a:pt x="0" y="96"/>
                    <a:pt x="8" y="9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52">
              <a:extLst>
                <a:ext uri="{FF2B5EF4-FFF2-40B4-BE49-F238E27FC236}">
                  <a16:creationId xmlns:a16="http://schemas.microsoft.com/office/drawing/2014/main" id="{21D91D28-E94F-49ED-853D-0665BDFFA32E}"/>
                </a:ext>
              </a:extLst>
            </p:cNvPr>
            <p:cNvSpPr>
              <a:spLocks/>
            </p:cNvSpPr>
            <p:nvPr/>
          </p:nvSpPr>
          <p:spPr bwMode="auto">
            <a:xfrm>
              <a:off x="3176" y="2552700"/>
              <a:ext cx="3621088" cy="1162050"/>
            </a:xfrm>
            <a:custGeom>
              <a:avLst/>
              <a:gdLst>
                <a:gd name="T0" fmla="*/ 3993 w 4224"/>
                <a:gd name="T1" fmla="*/ 1355 h 1355"/>
                <a:gd name="T2" fmla="*/ 3707 w 4224"/>
                <a:gd name="T3" fmla="*/ 1282 h 1355"/>
                <a:gd name="T4" fmla="*/ 2728 w 4224"/>
                <a:gd name="T5" fmla="*/ 1033 h 1355"/>
                <a:gd name="T6" fmla="*/ 2728 w 4224"/>
                <a:gd name="T7" fmla="*/ 1031 h 1355"/>
                <a:gd name="T8" fmla="*/ 2578 w 4224"/>
                <a:gd name="T9" fmla="*/ 997 h 1355"/>
                <a:gd name="T10" fmla="*/ 0 w 4224"/>
                <a:gd name="T11" fmla="*/ 556 h 1355"/>
                <a:gd name="T12" fmla="*/ 0 w 4224"/>
                <a:gd name="T13" fmla="*/ 0 h 1355"/>
                <a:gd name="T14" fmla="*/ 2939 w 4224"/>
                <a:gd name="T15" fmla="*/ 726 h 1355"/>
                <a:gd name="T16" fmla="*/ 3595 w 4224"/>
                <a:gd name="T17" fmla="*/ 864 h 1355"/>
                <a:gd name="T18" fmla="*/ 4224 w 4224"/>
                <a:gd name="T19" fmla="*/ 607 h 1355"/>
                <a:gd name="T20" fmla="*/ 3993 w 4224"/>
                <a:gd name="T21"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4" h="1355">
                  <a:moveTo>
                    <a:pt x="3993" y="1355"/>
                  </a:moveTo>
                  <a:cubicBezTo>
                    <a:pt x="3934" y="1334"/>
                    <a:pt x="3836" y="1309"/>
                    <a:pt x="3707" y="1282"/>
                  </a:cubicBezTo>
                  <a:cubicBezTo>
                    <a:pt x="2728" y="1033"/>
                    <a:pt x="2728" y="1033"/>
                    <a:pt x="2728" y="1033"/>
                  </a:cubicBezTo>
                  <a:cubicBezTo>
                    <a:pt x="2728" y="1031"/>
                    <a:pt x="2728" y="1031"/>
                    <a:pt x="2728" y="1031"/>
                  </a:cubicBezTo>
                  <a:cubicBezTo>
                    <a:pt x="2680" y="1020"/>
                    <a:pt x="2629" y="1009"/>
                    <a:pt x="2578" y="997"/>
                  </a:cubicBezTo>
                  <a:cubicBezTo>
                    <a:pt x="1700" y="801"/>
                    <a:pt x="612" y="583"/>
                    <a:pt x="0" y="556"/>
                  </a:cubicBezTo>
                  <a:cubicBezTo>
                    <a:pt x="0" y="0"/>
                    <a:pt x="0" y="0"/>
                    <a:pt x="0" y="0"/>
                  </a:cubicBezTo>
                  <a:cubicBezTo>
                    <a:pt x="2939" y="726"/>
                    <a:pt x="2939" y="726"/>
                    <a:pt x="2939" y="726"/>
                  </a:cubicBezTo>
                  <a:cubicBezTo>
                    <a:pt x="2939" y="726"/>
                    <a:pt x="3226" y="808"/>
                    <a:pt x="3595" y="864"/>
                  </a:cubicBezTo>
                  <a:cubicBezTo>
                    <a:pt x="3962" y="920"/>
                    <a:pt x="4224" y="607"/>
                    <a:pt x="4224" y="607"/>
                  </a:cubicBezTo>
                  <a:lnTo>
                    <a:pt x="3993" y="1355"/>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53">
              <a:extLst>
                <a:ext uri="{FF2B5EF4-FFF2-40B4-BE49-F238E27FC236}">
                  <a16:creationId xmlns:a16="http://schemas.microsoft.com/office/drawing/2014/main" id="{E3288F92-550A-4A8F-B5EF-EC4BD00199DA}"/>
                </a:ext>
              </a:extLst>
            </p:cNvPr>
            <p:cNvSpPr>
              <a:spLocks/>
            </p:cNvSpPr>
            <p:nvPr/>
          </p:nvSpPr>
          <p:spPr bwMode="auto">
            <a:xfrm>
              <a:off x="3176" y="7659688"/>
              <a:ext cx="3065463" cy="938213"/>
            </a:xfrm>
            <a:custGeom>
              <a:avLst/>
              <a:gdLst>
                <a:gd name="T0" fmla="*/ 3575 w 3575"/>
                <a:gd name="T1" fmla="*/ 582 h 1094"/>
                <a:gd name="T2" fmla="*/ 3177 w 3575"/>
                <a:gd name="T3" fmla="*/ 437 h 1094"/>
                <a:gd name="T4" fmla="*/ 2666 w 3575"/>
                <a:gd name="T5" fmla="*/ 471 h 1094"/>
                <a:gd name="T6" fmla="*/ 0 w 3575"/>
                <a:gd name="T7" fmla="*/ 1094 h 1094"/>
                <a:gd name="T8" fmla="*/ 0 w 3575"/>
                <a:gd name="T9" fmla="*/ 648 h 1094"/>
                <a:gd name="T10" fmla="*/ 2578 w 3575"/>
                <a:gd name="T11" fmla="*/ 207 h 1094"/>
                <a:gd name="T12" fmla="*/ 3393 w 3575"/>
                <a:gd name="T13" fmla="*/ 0 h 1094"/>
                <a:gd name="T14" fmla="*/ 3575 w 3575"/>
                <a:gd name="T15" fmla="*/ 582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5" h="1094">
                  <a:moveTo>
                    <a:pt x="3575" y="582"/>
                  </a:moveTo>
                  <a:cubicBezTo>
                    <a:pt x="3575" y="582"/>
                    <a:pt x="3411" y="465"/>
                    <a:pt x="3177" y="437"/>
                  </a:cubicBezTo>
                  <a:cubicBezTo>
                    <a:pt x="2943" y="408"/>
                    <a:pt x="2666" y="471"/>
                    <a:pt x="2666" y="471"/>
                  </a:cubicBezTo>
                  <a:cubicBezTo>
                    <a:pt x="0" y="1094"/>
                    <a:pt x="0" y="1094"/>
                    <a:pt x="0" y="1094"/>
                  </a:cubicBezTo>
                  <a:cubicBezTo>
                    <a:pt x="0" y="648"/>
                    <a:pt x="0" y="648"/>
                    <a:pt x="0" y="648"/>
                  </a:cubicBezTo>
                  <a:cubicBezTo>
                    <a:pt x="612" y="621"/>
                    <a:pt x="2578" y="207"/>
                    <a:pt x="2578" y="207"/>
                  </a:cubicBezTo>
                  <a:cubicBezTo>
                    <a:pt x="3393" y="0"/>
                    <a:pt x="3393" y="0"/>
                    <a:pt x="3393" y="0"/>
                  </a:cubicBezTo>
                  <a:lnTo>
                    <a:pt x="3575" y="582"/>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54">
              <a:extLst>
                <a:ext uri="{FF2B5EF4-FFF2-40B4-BE49-F238E27FC236}">
                  <a16:creationId xmlns:a16="http://schemas.microsoft.com/office/drawing/2014/main" id="{F60503DA-2998-4519-BA76-44B2DFD37FF3}"/>
                </a:ext>
              </a:extLst>
            </p:cNvPr>
            <p:cNvSpPr>
              <a:spLocks/>
            </p:cNvSpPr>
            <p:nvPr/>
          </p:nvSpPr>
          <p:spPr bwMode="auto">
            <a:xfrm>
              <a:off x="13290551" y="2527300"/>
              <a:ext cx="1171575" cy="1090613"/>
            </a:xfrm>
            <a:custGeom>
              <a:avLst/>
              <a:gdLst>
                <a:gd name="T0" fmla="*/ 0 w 1366"/>
                <a:gd name="T1" fmla="*/ 310 h 1272"/>
                <a:gd name="T2" fmla="*/ 211 w 1366"/>
                <a:gd name="T3" fmla="*/ 103 h 1272"/>
                <a:gd name="T4" fmla="*/ 530 w 1366"/>
                <a:gd name="T5" fmla="*/ 54 h 1272"/>
                <a:gd name="T6" fmla="*/ 1300 w 1366"/>
                <a:gd name="T7" fmla="*/ 761 h 1272"/>
                <a:gd name="T8" fmla="*/ 1203 w 1366"/>
                <a:gd name="T9" fmla="*/ 1132 h 1272"/>
                <a:gd name="T10" fmla="*/ 995 w 1366"/>
                <a:gd name="T11" fmla="*/ 1272 h 1272"/>
                <a:gd name="T12" fmla="*/ 0 w 1366"/>
                <a:gd name="T13" fmla="*/ 310 h 1272"/>
              </a:gdLst>
              <a:ahLst/>
              <a:cxnLst>
                <a:cxn ang="0">
                  <a:pos x="T0" y="T1"/>
                </a:cxn>
                <a:cxn ang="0">
                  <a:pos x="T2" y="T3"/>
                </a:cxn>
                <a:cxn ang="0">
                  <a:pos x="T4" y="T5"/>
                </a:cxn>
                <a:cxn ang="0">
                  <a:pos x="T6" y="T7"/>
                </a:cxn>
                <a:cxn ang="0">
                  <a:pos x="T8" y="T9"/>
                </a:cxn>
                <a:cxn ang="0">
                  <a:pos x="T10" y="T11"/>
                </a:cxn>
                <a:cxn ang="0">
                  <a:pos x="T12" y="T13"/>
                </a:cxn>
              </a:cxnLst>
              <a:rect l="0" t="0" r="r" b="b"/>
              <a:pathLst>
                <a:path w="1366" h="1272">
                  <a:moveTo>
                    <a:pt x="0" y="310"/>
                  </a:moveTo>
                  <a:cubicBezTo>
                    <a:pt x="211" y="103"/>
                    <a:pt x="211" y="103"/>
                    <a:pt x="211" y="103"/>
                  </a:cubicBezTo>
                  <a:cubicBezTo>
                    <a:pt x="296" y="20"/>
                    <a:pt x="424" y="0"/>
                    <a:pt x="530" y="54"/>
                  </a:cubicBezTo>
                  <a:cubicBezTo>
                    <a:pt x="751" y="165"/>
                    <a:pt x="1115" y="393"/>
                    <a:pt x="1300" y="761"/>
                  </a:cubicBezTo>
                  <a:cubicBezTo>
                    <a:pt x="1366" y="892"/>
                    <a:pt x="1324" y="1051"/>
                    <a:pt x="1203" y="1132"/>
                  </a:cubicBezTo>
                  <a:cubicBezTo>
                    <a:pt x="995" y="1272"/>
                    <a:pt x="995" y="1272"/>
                    <a:pt x="995" y="1272"/>
                  </a:cubicBezTo>
                  <a:cubicBezTo>
                    <a:pt x="995" y="1272"/>
                    <a:pt x="842" y="677"/>
                    <a:pt x="0" y="31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55">
              <a:extLst>
                <a:ext uri="{FF2B5EF4-FFF2-40B4-BE49-F238E27FC236}">
                  <a16:creationId xmlns:a16="http://schemas.microsoft.com/office/drawing/2014/main" id="{1EA4BC51-F8C0-4B34-844C-C19BB95BA400}"/>
                </a:ext>
              </a:extLst>
            </p:cNvPr>
            <p:cNvSpPr>
              <a:spLocks/>
            </p:cNvSpPr>
            <p:nvPr/>
          </p:nvSpPr>
          <p:spPr bwMode="auto">
            <a:xfrm>
              <a:off x="15698788" y="5080000"/>
              <a:ext cx="3014663" cy="1971675"/>
            </a:xfrm>
            <a:custGeom>
              <a:avLst/>
              <a:gdLst>
                <a:gd name="T0" fmla="*/ 3511 w 3517"/>
                <a:gd name="T1" fmla="*/ 1307 h 2299"/>
                <a:gd name="T2" fmla="*/ 3428 w 3517"/>
                <a:gd name="T3" fmla="*/ 1601 h 2299"/>
                <a:gd name="T4" fmla="*/ 3424 w 3517"/>
                <a:gd name="T5" fmla="*/ 1609 h 2299"/>
                <a:gd name="T6" fmla="*/ 2493 w 3517"/>
                <a:gd name="T7" fmla="*/ 2077 h 2299"/>
                <a:gd name="T8" fmla="*/ 2354 w 3517"/>
                <a:gd name="T9" fmla="*/ 2089 h 2299"/>
                <a:gd name="T10" fmla="*/ 2318 w 3517"/>
                <a:gd name="T11" fmla="*/ 2092 h 2299"/>
                <a:gd name="T12" fmla="*/ 0 w 3517"/>
                <a:gd name="T13" fmla="*/ 2299 h 2299"/>
                <a:gd name="T14" fmla="*/ 30 w 3517"/>
                <a:gd name="T15" fmla="*/ 978 h 2299"/>
                <a:gd name="T16" fmla="*/ 682 w 3517"/>
                <a:gd name="T17" fmla="*/ 826 h 2299"/>
                <a:gd name="T18" fmla="*/ 1271 w 3517"/>
                <a:gd name="T19" fmla="*/ 600 h 2299"/>
                <a:gd name="T20" fmla="*/ 3197 w 3517"/>
                <a:gd name="T21" fmla="*/ 613 h 2299"/>
                <a:gd name="T22" fmla="*/ 3240 w 3517"/>
                <a:gd name="T23" fmla="*/ 657 h 2299"/>
                <a:gd name="T24" fmla="*/ 3471 w 3517"/>
                <a:gd name="T25" fmla="*/ 1022 h 2299"/>
                <a:gd name="T26" fmla="*/ 3511 w 3517"/>
                <a:gd name="T27" fmla="*/ 1307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7" h="2299">
                  <a:moveTo>
                    <a:pt x="3511" y="1307"/>
                  </a:moveTo>
                  <a:cubicBezTo>
                    <a:pt x="3504" y="1413"/>
                    <a:pt x="3473" y="1512"/>
                    <a:pt x="3428" y="1601"/>
                  </a:cubicBezTo>
                  <a:cubicBezTo>
                    <a:pt x="3427" y="1604"/>
                    <a:pt x="3426" y="1606"/>
                    <a:pt x="3424" y="1609"/>
                  </a:cubicBezTo>
                  <a:cubicBezTo>
                    <a:pt x="3272" y="1909"/>
                    <a:pt x="2829" y="2055"/>
                    <a:pt x="2493" y="2077"/>
                  </a:cubicBezTo>
                  <a:cubicBezTo>
                    <a:pt x="2354" y="2089"/>
                    <a:pt x="2354" y="2089"/>
                    <a:pt x="2354" y="2089"/>
                  </a:cubicBezTo>
                  <a:cubicBezTo>
                    <a:pt x="2318" y="2092"/>
                    <a:pt x="2318" y="2092"/>
                    <a:pt x="2318" y="2092"/>
                  </a:cubicBezTo>
                  <a:cubicBezTo>
                    <a:pt x="0" y="2299"/>
                    <a:pt x="0" y="2299"/>
                    <a:pt x="0" y="2299"/>
                  </a:cubicBezTo>
                  <a:cubicBezTo>
                    <a:pt x="586" y="1594"/>
                    <a:pt x="30" y="978"/>
                    <a:pt x="30" y="978"/>
                  </a:cubicBezTo>
                  <a:cubicBezTo>
                    <a:pt x="682" y="826"/>
                    <a:pt x="682" y="826"/>
                    <a:pt x="682" y="826"/>
                  </a:cubicBezTo>
                  <a:cubicBezTo>
                    <a:pt x="887" y="778"/>
                    <a:pt x="1085" y="701"/>
                    <a:pt x="1271" y="600"/>
                  </a:cubicBezTo>
                  <a:cubicBezTo>
                    <a:pt x="1691" y="369"/>
                    <a:pt x="2585" y="0"/>
                    <a:pt x="3197" y="613"/>
                  </a:cubicBezTo>
                  <a:cubicBezTo>
                    <a:pt x="3212" y="628"/>
                    <a:pt x="3226" y="643"/>
                    <a:pt x="3240" y="657"/>
                  </a:cubicBezTo>
                  <a:cubicBezTo>
                    <a:pt x="3357" y="783"/>
                    <a:pt x="3430" y="906"/>
                    <a:pt x="3471" y="1022"/>
                  </a:cubicBezTo>
                  <a:cubicBezTo>
                    <a:pt x="3506" y="1122"/>
                    <a:pt x="3517" y="1217"/>
                    <a:pt x="3511" y="130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56">
              <a:extLst>
                <a:ext uri="{FF2B5EF4-FFF2-40B4-BE49-F238E27FC236}">
                  <a16:creationId xmlns:a16="http://schemas.microsoft.com/office/drawing/2014/main" id="{2BC8EFD4-C9F7-46B5-A028-A58D41AD5999}"/>
                </a:ext>
              </a:extLst>
            </p:cNvPr>
            <p:cNvSpPr>
              <a:spLocks/>
            </p:cNvSpPr>
            <p:nvPr/>
          </p:nvSpPr>
          <p:spPr bwMode="auto">
            <a:xfrm>
              <a:off x="15449551" y="5859463"/>
              <a:ext cx="625475" cy="1250950"/>
            </a:xfrm>
            <a:custGeom>
              <a:avLst/>
              <a:gdLst>
                <a:gd name="T0" fmla="*/ 0 w 730"/>
                <a:gd name="T1" fmla="*/ 1460 h 1460"/>
                <a:gd name="T2" fmla="*/ 296 w 730"/>
                <a:gd name="T3" fmla="*/ 1456 h 1460"/>
                <a:gd name="T4" fmla="*/ 556 w 730"/>
                <a:gd name="T5" fmla="*/ 1266 h 1460"/>
                <a:gd name="T6" fmla="*/ 600 w 730"/>
                <a:gd name="T7" fmla="*/ 221 h 1460"/>
                <a:gd name="T8" fmla="*/ 269 w 730"/>
                <a:gd name="T9" fmla="*/ 28 h 1460"/>
                <a:gd name="T10" fmla="*/ 20 w 730"/>
                <a:gd name="T11" fmla="*/ 68 h 1460"/>
                <a:gd name="T12" fmla="*/ 0 w 730"/>
                <a:gd name="T13" fmla="*/ 1460 h 1460"/>
              </a:gdLst>
              <a:ahLst/>
              <a:cxnLst>
                <a:cxn ang="0">
                  <a:pos x="T0" y="T1"/>
                </a:cxn>
                <a:cxn ang="0">
                  <a:pos x="T2" y="T3"/>
                </a:cxn>
                <a:cxn ang="0">
                  <a:pos x="T4" y="T5"/>
                </a:cxn>
                <a:cxn ang="0">
                  <a:pos x="T6" y="T7"/>
                </a:cxn>
                <a:cxn ang="0">
                  <a:pos x="T8" y="T9"/>
                </a:cxn>
                <a:cxn ang="0">
                  <a:pos x="T10" y="T11"/>
                </a:cxn>
                <a:cxn ang="0">
                  <a:pos x="T12" y="T13"/>
                </a:cxn>
              </a:cxnLst>
              <a:rect l="0" t="0" r="r" b="b"/>
              <a:pathLst>
                <a:path w="730" h="1460">
                  <a:moveTo>
                    <a:pt x="0" y="1460"/>
                  </a:moveTo>
                  <a:cubicBezTo>
                    <a:pt x="296" y="1456"/>
                    <a:pt x="296" y="1456"/>
                    <a:pt x="296" y="1456"/>
                  </a:cubicBezTo>
                  <a:cubicBezTo>
                    <a:pt x="414" y="1455"/>
                    <a:pt x="519" y="1379"/>
                    <a:pt x="556" y="1266"/>
                  </a:cubicBezTo>
                  <a:cubicBezTo>
                    <a:pt x="634" y="1031"/>
                    <a:pt x="730" y="612"/>
                    <a:pt x="600" y="221"/>
                  </a:cubicBezTo>
                  <a:cubicBezTo>
                    <a:pt x="555" y="83"/>
                    <a:pt x="413" y="0"/>
                    <a:pt x="269" y="28"/>
                  </a:cubicBezTo>
                  <a:cubicBezTo>
                    <a:pt x="20" y="68"/>
                    <a:pt x="20" y="68"/>
                    <a:pt x="20" y="68"/>
                  </a:cubicBezTo>
                  <a:cubicBezTo>
                    <a:pt x="20" y="68"/>
                    <a:pt x="324" y="596"/>
                    <a:pt x="0" y="146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57">
              <a:extLst>
                <a:ext uri="{FF2B5EF4-FFF2-40B4-BE49-F238E27FC236}">
                  <a16:creationId xmlns:a16="http://schemas.microsoft.com/office/drawing/2014/main" id="{DBEB776F-FD98-438B-8912-217C1AF2E817}"/>
                </a:ext>
              </a:extLst>
            </p:cNvPr>
            <p:cNvSpPr>
              <a:spLocks/>
            </p:cNvSpPr>
            <p:nvPr/>
          </p:nvSpPr>
          <p:spPr bwMode="auto">
            <a:xfrm>
              <a:off x="14965363" y="1779588"/>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1"/>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58">
              <a:extLst>
                <a:ext uri="{FF2B5EF4-FFF2-40B4-BE49-F238E27FC236}">
                  <a16:creationId xmlns:a16="http://schemas.microsoft.com/office/drawing/2014/main" id="{490E2682-FAC7-44F2-ABD5-B65B8DC11CCD}"/>
                </a:ext>
              </a:extLst>
            </p:cNvPr>
            <p:cNvSpPr>
              <a:spLocks/>
            </p:cNvSpPr>
            <p:nvPr/>
          </p:nvSpPr>
          <p:spPr bwMode="auto">
            <a:xfrm>
              <a:off x="15127288" y="1636713"/>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2"/>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59">
              <a:extLst>
                <a:ext uri="{FF2B5EF4-FFF2-40B4-BE49-F238E27FC236}">
                  <a16:creationId xmlns:a16="http://schemas.microsoft.com/office/drawing/2014/main" id="{FF031D75-D27F-4DB4-9539-95E7F8A06FB2}"/>
                </a:ext>
              </a:extLst>
            </p:cNvPr>
            <p:cNvSpPr>
              <a:spLocks/>
            </p:cNvSpPr>
            <p:nvPr/>
          </p:nvSpPr>
          <p:spPr bwMode="auto">
            <a:xfrm>
              <a:off x="15293976" y="1501775"/>
              <a:ext cx="649288" cy="704850"/>
            </a:xfrm>
            <a:custGeom>
              <a:avLst/>
              <a:gdLst>
                <a:gd name="T0" fmla="*/ 657 w 756"/>
                <a:gd name="T1" fmla="*/ 793 h 823"/>
                <a:gd name="T2" fmla="*/ 360 w 756"/>
                <a:gd name="T3" fmla="*/ 427 h 823"/>
                <a:gd name="T4" fmla="*/ 25 w 756"/>
                <a:gd name="T5" fmla="*/ 97 h 823"/>
                <a:gd name="T6" fmla="*/ 16 w 756"/>
                <a:gd name="T7" fmla="*/ 28 h 823"/>
                <a:gd name="T8" fmla="*/ 31 w 756"/>
                <a:gd name="T9" fmla="*/ 15 h 823"/>
                <a:gd name="T10" fmla="*/ 99 w 756"/>
                <a:gd name="T11" fmla="*/ 30 h 823"/>
                <a:gd name="T12" fmla="*/ 434 w 756"/>
                <a:gd name="T13" fmla="*/ 361 h 823"/>
                <a:gd name="T14" fmla="*/ 731 w 756"/>
                <a:gd name="T15" fmla="*/ 726 h 823"/>
                <a:gd name="T16" fmla="*/ 740 w 756"/>
                <a:gd name="T17" fmla="*/ 794 h 823"/>
                <a:gd name="T18" fmla="*/ 725 w 756"/>
                <a:gd name="T19" fmla="*/ 808 h 823"/>
                <a:gd name="T20" fmla="*/ 657 w 756"/>
                <a:gd name="T21" fmla="*/ 793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 h="823">
                  <a:moveTo>
                    <a:pt x="657" y="793"/>
                  </a:moveTo>
                  <a:cubicBezTo>
                    <a:pt x="657" y="793"/>
                    <a:pt x="522" y="605"/>
                    <a:pt x="360" y="427"/>
                  </a:cubicBezTo>
                  <a:cubicBezTo>
                    <a:pt x="248" y="304"/>
                    <a:pt x="25" y="97"/>
                    <a:pt x="25" y="97"/>
                  </a:cubicBezTo>
                  <a:cubicBezTo>
                    <a:pt x="4" y="74"/>
                    <a:pt x="0" y="43"/>
                    <a:pt x="16" y="28"/>
                  </a:cubicBezTo>
                  <a:cubicBezTo>
                    <a:pt x="31" y="15"/>
                    <a:pt x="31" y="15"/>
                    <a:pt x="31" y="15"/>
                  </a:cubicBezTo>
                  <a:cubicBezTo>
                    <a:pt x="47" y="0"/>
                    <a:pt x="75" y="10"/>
                    <a:pt x="99" y="30"/>
                  </a:cubicBezTo>
                  <a:cubicBezTo>
                    <a:pt x="99" y="30"/>
                    <a:pt x="246" y="154"/>
                    <a:pt x="434" y="361"/>
                  </a:cubicBezTo>
                  <a:cubicBezTo>
                    <a:pt x="634" y="582"/>
                    <a:pt x="731" y="726"/>
                    <a:pt x="731" y="726"/>
                  </a:cubicBezTo>
                  <a:cubicBezTo>
                    <a:pt x="752" y="758"/>
                    <a:pt x="756" y="780"/>
                    <a:pt x="740" y="794"/>
                  </a:cubicBezTo>
                  <a:cubicBezTo>
                    <a:pt x="725" y="808"/>
                    <a:pt x="725" y="808"/>
                    <a:pt x="725" y="808"/>
                  </a:cubicBezTo>
                  <a:cubicBezTo>
                    <a:pt x="709" y="823"/>
                    <a:pt x="678" y="816"/>
                    <a:pt x="657" y="793"/>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60">
              <a:extLst>
                <a:ext uri="{FF2B5EF4-FFF2-40B4-BE49-F238E27FC236}">
                  <a16:creationId xmlns:a16="http://schemas.microsoft.com/office/drawing/2014/main" id="{B7FC9CD5-96C3-4D91-B8D5-F8AE8D31391A}"/>
                </a:ext>
              </a:extLst>
            </p:cNvPr>
            <p:cNvSpPr>
              <a:spLocks/>
            </p:cNvSpPr>
            <p:nvPr/>
          </p:nvSpPr>
          <p:spPr bwMode="auto">
            <a:xfrm>
              <a:off x="17332326" y="5749925"/>
              <a:ext cx="188913" cy="903288"/>
            </a:xfrm>
            <a:custGeom>
              <a:avLst/>
              <a:gdLst>
                <a:gd name="T0" fmla="*/ 114 w 219"/>
                <a:gd name="T1" fmla="*/ 999 h 1053"/>
                <a:gd name="T2" fmla="*/ 85 w 219"/>
                <a:gd name="T3" fmla="*/ 529 h 1053"/>
                <a:gd name="T4" fmla="*/ 4 w 219"/>
                <a:gd name="T5" fmla="*/ 66 h 1053"/>
                <a:gd name="T6" fmla="*/ 36 w 219"/>
                <a:gd name="T7" fmla="*/ 5 h 1053"/>
                <a:gd name="T8" fmla="*/ 56 w 219"/>
                <a:gd name="T9" fmla="*/ 2 h 1053"/>
                <a:gd name="T10" fmla="*/ 103 w 219"/>
                <a:gd name="T11" fmla="*/ 54 h 1053"/>
                <a:gd name="T12" fmla="*/ 183 w 219"/>
                <a:gd name="T13" fmla="*/ 517 h 1053"/>
                <a:gd name="T14" fmla="*/ 213 w 219"/>
                <a:gd name="T15" fmla="*/ 987 h 1053"/>
                <a:gd name="T16" fmla="*/ 181 w 219"/>
                <a:gd name="T17" fmla="*/ 1048 h 1053"/>
                <a:gd name="T18" fmla="*/ 161 w 219"/>
                <a:gd name="T19" fmla="*/ 1050 h 1053"/>
                <a:gd name="T20" fmla="*/ 114 w 219"/>
                <a:gd name="T21" fmla="*/ 999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3">
                  <a:moveTo>
                    <a:pt x="114" y="999"/>
                  </a:moveTo>
                  <a:cubicBezTo>
                    <a:pt x="114" y="999"/>
                    <a:pt x="113" y="767"/>
                    <a:pt x="85" y="529"/>
                  </a:cubicBezTo>
                  <a:cubicBezTo>
                    <a:pt x="65" y="363"/>
                    <a:pt x="4" y="66"/>
                    <a:pt x="4" y="66"/>
                  </a:cubicBezTo>
                  <a:cubicBezTo>
                    <a:pt x="0" y="35"/>
                    <a:pt x="15" y="7"/>
                    <a:pt x="36" y="5"/>
                  </a:cubicBezTo>
                  <a:cubicBezTo>
                    <a:pt x="56" y="2"/>
                    <a:pt x="56" y="2"/>
                    <a:pt x="56" y="2"/>
                  </a:cubicBezTo>
                  <a:cubicBezTo>
                    <a:pt x="78" y="0"/>
                    <a:pt x="95" y="24"/>
                    <a:pt x="103" y="54"/>
                  </a:cubicBezTo>
                  <a:cubicBezTo>
                    <a:pt x="103" y="54"/>
                    <a:pt x="150" y="241"/>
                    <a:pt x="183" y="517"/>
                  </a:cubicBezTo>
                  <a:cubicBezTo>
                    <a:pt x="219" y="814"/>
                    <a:pt x="213" y="987"/>
                    <a:pt x="213" y="987"/>
                  </a:cubicBezTo>
                  <a:cubicBezTo>
                    <a:pt x="212" y="1026"/>
                    <a:pt x="202" y="1046"/>
                    <a:pt x="181" y="1048"/>
                  </a:cubicBezTo>
                  <a:cubicBezTo>
                    <a:pt x="161" y="1050"/>
                    <a:pt x="161" y="1050"/>
                    <a:pt x="161" y="1050"/>
                  </a:cubicBezTo>
                  <a:cubicBezTo>
                    <a:pt x="139" y="1053"/>
                    <a:pt x="118" y="1030"/>
                    <a:pt x="114"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61">
              <a:extLst>
                <a:ext uri="{FF2B5EF4-FFF2-40B4-BE49-F238E27FC236}">
                  <a16:creationId xmlns:a16="http://schemas.microsoft.com/office/drawing/2014/main" id="{57FF6297-56AF-45B7-80B1-00C89005B3C6}"/>
                </a:ext>
              </a:extLst>
            </p:cNvPr>
            <p:cNvSpPr>
              <a:spLocks/>
            </p:cNvSpPr>
            <p:nvPr/>
          </p:nvSpPr>
          <p:spPr bwMode="auto">
            <a:xfrm>
              <a:off x="17546638" y="5727700"/>
              <a:ext cx="188913"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1" y="241"/>
                    <a:pt x="183" y="518"/>
                  </a:cubicBezTo>
                  <a:cubicBezTo>
                    <a:pt x="219" y="814"/>
                    <a:pt x="214" y="987"/>
                    <a:pt x="214" y="987"/>
                  </a:cubicBezTo>
                  <a:cubicBezTo>
                    <a:pt x="212" y="1026"/>
                    <a:pt x="203"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62">
              <a:extLst>
                <a:ext uri="{FF2B5EF4-FFF2-40B4-BE49-F238E27FC236}">
                  <a16:creationId xmlns:a16="http://schemas.microsoft.com/office/drawing/2014/main" id="{231CDAC6-2E70-4884-A234-B3AF5E63426B}"/>
                </a:ext>
              </a:extLst>
            </p:cNvPr>
            <p:cNvSpPr>
              <a:spLocks/>
            </p:cNvSpPr>
            <p:nvPr/>
          </p:nvSpPr>
          <p:spPr bwMode="auto">
            <a:xfrm>
              <a:off x="17762538" y="5715000"/>
              <a:ext cx="187325"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0" y="241"/>
                    <a:pt x="183" y="518"/>
                  </a:cubicBezTo>
                  <a:cubicBezTo>
                    <a:pt x="219" y="814"/>
                    <a:pt x="214" y="987"/>
                    <a:pt x="214" y="987"/>
                  </a:cubicBezTo>
                  <a:cubicBezTo>
                    <a:pt x="212" y="1026"/>
                    <a:pt x="202"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63">
              <a:extLst>
                <a:ext uri="{FF2B5EF4-FFF2-40B4-BE49-F238E27FC236}">
                  <a16:creationId xmlns:a16="http://schemas.microsoft.com/office/drawing/2014/main" id="{11C752F3-92AE-4546-B47C-D27AB6661044}"/>
                </a:ext>
              </a:extLst>
            </p:cNvPr>
            <p:cNvSpPr>
              <a:spLocks/>
            </p:cNvSpPr>
            <p:nvPr/>
          </p:nvSpPr>
          <p:spPr bwMode="auto">
            <a:xfrm>
              <a:off x="14857413" y="911225"/>
              <a:ext cx="1487488" cy="619125"/>
            </a:xfrm>
            <a:custGeom>
              <a:avLst/>
              <a:gdLst>
                <a:gd name="T0" fmla="*/ 1734 w 1734"/>
                <a:gd name="T1" fmla="*/ 398 h 721"/>
                <a:gd name="T2" fmla="*/ 1734 w 1734"/>
                <a:gd name="T3" fmla="*/ 398 h 721"/>
                <a:gd name="T4" fmla="*/ 0 w 1734"/>
                <a:gd name="T5" fmla="*/ 721 h 721"/>
                <a:gd name="T6" fmla="*/ 346 w 1734"/>
                <a:gd name="T7" fmla="*/ 432 h 721"/>
                <a:gd name="T8" fmla="*/ 1336 w 1734"/>
                <a:gd name="T9" fmla="*/ 104 h 721"/>
                <a:gd name="T10" fmla="*/ 1734 w 1734"/>
                <a:gd name="T11" fmla="*/ 398 h 721"/>
              </a:gdLst>
              <a:ahLst/>
              <a:cxnLst>
                <a:cxn ang="0">
                  <a:pos x="T0" y="T1"/>
                </a:cxn>
                <a:cxn ang="0">
                  <a:pos x="T2" y="T3"/>
                </a:cxn>
                <a:cxn ang="0">
                  <a:pos x="T4" y="T5"/>
                </a:cxn>
                <a:cxn ang="0">
                  <a:pos x="T6" y="T7"/>
                </a:cxn>
                <a:cxn ang="0">
                  <a:pos x="T8" y="T9"/>
                </a:cxn>
                <a:cxn ang="0">
                  <a:pos x="T10" y="T11"/>
                </a:cxn>
              </a:cxnLst>
              <a:rect l="0" t="0" r="r" b="b"/>
              <a:pathLst>
                <a:path w="1734" h="721">
                  <a:moveTo>
                    <a:pt x="1734" y="398"/>
                  </a:moveTo>
                  <a:cubicBezTo>
                    <a:pt x="1734" y="398"/>
                    <a:pt x="1734" y="398"/>
                    <a:pt x="1734" y="398"/>
                  </a:cubicBezTo>
                  <a:cubicBezTo>
                    <a:pt x="1186" y="138"/>
                    <a:pt x="0" y="721"/>
                    <a:pt x="0" y="721"/>
                  </a:cubicBezTo>
                  <a:cubicBezTo>
                    <a:pt x="346" y="432"/>
                    <a:pt x="346" y="432"/>
                    <a:pt x="346" y="432"/>
                  </a:cubicBezTo>
                  <a:cubicBezTo>
                    <a:pt x="600" y="210"/>
                    <a:pt x="1016" y="0"/>
                    <a:pt x="1336" y="104"/>
                  </a:cubicBezTo>
                  <a:cubicBezTo>
                    <a:pt x="1486" y="153"/>
                    <a:pt x="1630" y="242"/>
                    <a:pt x="1734" y="398"/>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64">
              <a:extLst>
                <a:ext uri="{FF2B5EF4-FFF2-40B4-BE49-F238E27FC236}">
                  <a16:creationId xmlns:a16="http://schemas.microsoft.com/office/drawing/2014/main" id="{2D466CE4-3EF4-4E84-BAE7-E636123CDC36}"/>
                </a:ext>
              </a:extLst>
            </p:cNvPr>
            <p:cNvSpPr>
              <a:spLocks/>
            </p:cNvSpPr>
            <p:nvPr/>
          </p:nvSpPr>
          <p:spPr bwMode="auto">
            <a:xfrm>
              <a:off x="17684751" y="6870700"/>
              <a:ext cx="31750" cy="3175"/>
            </a:xfrm>
            <a:custGeom>
              <a:avLst/>
              <a:gdLst>
                <a:gd name="T0" fmla="*/ 0 w 36"/>
                <a:gd name="T1" fmla="*/ 3 h 3"/>
                <a:gd name="T2" fmla="*/ 36 w 36"/>
                <a:gd name="T3" fmla="*/ 0 h 3"/>
                <a:gd name="T4" fmla="*/ 0 w 36"/>
                <a:gd name="T5" fmla="*/ 3 h 3"/>
              </a:gdLst>
              <a:ahLst/>
              <a:cxnLst>
                <a:cxn ang="0">
                  <a:pos x="T0" y="T1"/>
                </a:cxn>
                <a:cxn ang="0">
                  <a:pos x="T2" y="T3"/>
                </a:cxn>
                <a:cxn ang="0">
                  <a:pos x="T4" y="T5"/>
                </a:cxn>
              </a:cxnLst>
              <a:rect l="0" t="0" r="r" b="b"/>
              <a:pathLst>
                <a:path w="36" h="3">
                  <a:moveTo>
                    <a:pt x="0" y="3"/>
                  </a:moveTo>
                  <a:cubicBezTo>
                    <a:pt x="36" y="0"/>
                    <a:pt x="36" y="0"/>
                    <a:pt x="36" y="0"/>
                  </a:cubicBezTo>
                  <a:cubicBezTo>
                    <a:pt x="24" y="2"/>
                    <a:pt x="12" y="3"/>
                    <a:pt x="0" y="3"/>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65">
              <a:extLst>
                <a:ext uri="{FF2B5EF4-FFF2-40B4-BE49-F238E27FC236}">
                  <a16:creationId xmlns:a16="http://schemas.microsoft.com/office/drawing/2014/main" id="{75DF2CAE-AFDC-4CF4-A0F2-BE7E2D06D87A}"/>
                </a:ext>
              </a:extLst>
            </p:cNvPr>
            <p:cNvSpPr>
              <a:spLocks/>
            </p:cNvSpPr>
            <p:nvPr/>
          </p:nvSpPr>
          <p:spPr bwMode="auto">
            <a:xfrm>
              <a:off x="17716501" y="5643563"/>
              <a:ext cx="996950" cy="1227138"/>
            </a:xfrm>
            <a:custGeom>
              <a:avLst/>
              <a:gdLst>
                <a:gd name="T0" fmla="*/ 1157 w 1163"/>
                <a:gd name="T1" fmla="*/ 650 h 1432"/>
                <a:gd name="T2" fmla="*/ 1074 w 1163"/>
                <a:gd name="T3" fmla="*/ 944 h 1432"/>
                <a:gd name="T4" fmla="*/ 1070 w 1163"/>
                <a:gd name="T5" fmla="*/ 952 h 1432"/>
                <a:gd name="T6" fmla="*/ 139 w 1163"/>
                <a:gd name="T7" fmla="*/ 1420 h 1432"/>
                <a:gd name="T8" fmla="*/ 0 w 1163"/>
                <a:gd name="T9" fmla="*/ 1432 h 1432"/>
                <a:gd name="T10" fmla="*/ 886 w 1163"/>
                <a:gd name="T11" fmla="*/ 0 h 1432"/>
                <a:gd name="T12" fmla="*/ 1117 w 1163"/>
                <a:gd name="T13" fmla="*/ 365 h 1432"/>
                <a:gd name="T14" fmla="*/ 1157 w 1163"/>
                <a:gd name="T15" fmla="*/ 650 h 1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3" h="1432">
                  <a:moveTo>
                    <a:pt x="1157" y="650"/>
                  </a:moveTo>
                  <a:cubicBezTo>
                    <a:pt x="1147" y="785"/>
                    <a:pt x="1103" y="883"/>
                    <a:pt x="1074" y="944"/>
                  </a:cubicBezTo>
                  <a:cubicBezTo>
                    <a:pt x="1073" y="947"/>
                    <a:pt x="1072" y="949"/>
                    <a:pt x="1070" y="952"/>
                  </a:cubicBezTo>
                  <a:cubicBezTo>
                    <a:pt x="918" y="1252"/>
                    <a:pt x="475" y="1398"/>
                    <a:pt x="139" y="1420"/>
                  </a:cubicBezTo>
                  <a:cubicBezTo>
                    <a:pt x="0" y="1432"/>
                    <a:pt x="0" y="1432"/>
                    <a:pt x="0" y="1432"/>
                  </a:cubicBezTo>
                  <a:cubicBezTo>
                    <a:pt x="760" y="1345"/>
                    <a:pt x="874" y="28"/>
                    <a:pt x="886" y="0"/>
                  </a:cubicBezTo>
                  <a:cubicBezTo>
                    <a:pt x="1003" y="126"/>
                    <a:pt x="1076" y="249"/>
                    <a:pt x="1117" y="365"/>
                  </a:cubicBezTo>
                  <a:cubicBezTo>
                    <a:pt x="1152" y="465"/>
                    <a:pt x="1163" y="560"/>
                    <a:pt x="1157" y="650"/>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2" name="Textbox 1">
            <a:extLst>
              <a:ext uri="{FF2B5EF4-FFF2-40B4-BE49-F238E27FC236}">
                <a16:creationId xmlns:a16="http://schemas.microsoft.com/office/drawing/2014/main" id="{A47CB87F-54CE-48A0-9892-9E87A2CC40EF}"/>
              </a:ext>
            </a:extLst>
          </p:cNvPr>
          <p:cNvSpPr/>
          <p:nvPr/>
        </p:nvSpPr>
        <p:spPr>
          <a:xfrm>
            <a:off x="14614663" y="8895755"/>
            <a:ext cx="9324435" cy="209073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Demo 4: Setting up routing and proxies</a:t>
            </a:r>
          </a:p>
        </p:txBody>
      </p:sp>
    </p:spTree>
    <p:extLst>
      <p:ext uri="{BB962C8B-B14F-4D97-AF65-F5344CB8AC3E}">
        <p14:creationId xmlns:p14="http://schemas.microsoft.com/office/powerpoint/2010/main" val="36885323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92"/>
                                        </p:tgtEl>
                                        <p:attrNameLst>
                                          <p:attrName>style.visibility</p:attrName>
                                        </p:attrNameLst>
                                      </p:cBhvr>
                                      <p:to>
                                        <p:strVal val="visible"/>
                                      </p:to>
                                    </p:set>
                                    <p:anim calcmode="lin" valueType="num">
                                      <p:cBhvr additive="base">
                                        <p:cTn id="7" dur="1000" fill="hold"/>
                                        <p:tgtEl>
                                          <p:spTgt spid="592"/>
                                        </p:tgtEl>
                                        <p:attrNameLst>
                                          <p:attrName>ppt_x</p:attrName>
                                        </p:attrNameLst>
                                      </p:cBhvr>
                                      <p:tavLst>
                                        <p:tav tm="0">
                                          <p:val>
                                            <p:strVal val="1+#ppt_w/2"/>
                                          </p:val>
                                        </p:tav>
                                        <p:tav tm="100000">
                                          <p:val>
                                            <p:strVal val="#ppt_x"/>
                                          </p:val>
                                        </p:tav>
                                      </p:tavLst>
                                    </p:anim>
                                    <p:anim calcmode="lin" valueType="num">
                                      <p:cBhvr additive="base">
                                        <p:cTn id="8" dur="10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683B4-CA7B-4248-81A8-F74F9D7E9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871" y="-9956"/>
            <a:ext cx="12533846" cy="13727544"/>
          </a:xfrm>
          <a:prstGeom prst="rect">
            <a:avLst/>
          </a:prstGeom>
        </p:spPr>
      </p:pic>
      <p:sp>
        <p:nvSpPr>
          <p:cNvPr id="4" name="Rectangle 3">
            <a:extLst>
              <a:ext uri="{FF2B5EF4-FFF2-40B4-BE49-F238E27FC236}">
                <a16:creationId xmlns:a16="http://schemas.microsoft.com/office/drawing/2014/main" id="{2C498DE8-F47C-45FC-8097-C9CF9B0CCA5B}"/>
              </a:ext>
            </a:extLst>
          </p:cNvPr>
          <p:cNvSpPr/>
          <p:nvPr/>
        </p:nvSpPr>
        <p:spPr bwMode="auto">
          <a:xfrm>
            <a:off x="17593394" y="11404299"/>
            <a:ext cx="697577" cy="648524"/>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291068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1F8E54-8083-4423-872E-E9133F9BE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440" y="0"/>
            <a:ext cx="15294608" cy="13717588"/>
          </a:xfrm>
          <a:prstGeom prst="rect">
            <a:avLst/>
          </a:prstGeom>
        </p:spPr>
      </p:pic>
      <p:sp>
        <p:nvSpPr>
          <p:cNvPr id="3" name="Rectangle 2">
            <a:extLst>
              <a:ext uri="{FF2B5EF4-FFF2-40B4-BE49-F238E27FC236}">
                <a16:creationId xmlns:a16="http://schemas.microsoft.com/office/drawing/2014/main" id="{2AD89971-3D8E-43AE-A9C6-228D3FA76EE0}"/>
              </a:ext>
            </a:extLst>
          </p:cNvPr>
          <p:cNvSpPr/>
          <p:nvPr/>
        </p:nvSpPr>
        <p:spPr bwMode="auto">
          <a:xfrm>
            <a:off x="4316918" y="648104"/>
            <a:ext cx="6255695" cy="990110"/>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869E952E-B1DB-49F4-A4C3-6EB66F6B5037}"/>
              </a:ext>
            </a:extLst>
          </p:cNvPr>
          <p:cNvSpPr/>
          <p:nvPr/>
        </p:nvSpPr>
        <p:spPr bwMode="auto">
          <a:xfrm>
            <a:off x="4316918" y="1653333"/>
            <a:ext cx="6255694" cy="1148060"/>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08CFAEE2-16AF-4E6B-A8ED-A44561FC81B7}"/>
              </a:ext>
            </a:extLst>
          </p:cNvPr>
          <p:cNvSpPr/>
          <p:nvPr/>
        </p:nvSpPr>
        <p:spPr bwMode="auto">
          <a:xfrm>
            <a:off x="4316918" y="2816512"/>
            <a:ext cx="10306146" cy="2062062"/>
          </a:xfrm>
          <a:prstGeom prst="rect">
            <a:avLst/>
          </a:prstGeom>
          <a:noFill/>
          <a:ln w="60325">
            <a:solidFill>
              <a:srgbClr val="FF0000"/>
            </a:solidFill>
          </a:ln>
          <a:extLst/>
        </p:spPr>
        <p:txBody>
          <a:bodyPr lIns="0" tIns="0" rIns="0" bIns="0" rtlCol="0" anchor="ctr"/>
          <a:lstStyle/>
          <a:p>
            <a:pPr algn="ctr"/>
            <a:endParaRPr lang="en-US"/>
          </a:p>
        </p:txBody>
      </p:sp>
      <p:sp>
        <p:nvSpPr>
          <p:cNvPr id="6" name="Rectangle 5">
            <a:extLst>
              <a:ext uri="{FF2B5EF4-FFF2-40B4-BE49-F238E27FC236}">
                <a16:creationId xmlns:a16="http://schemas.microsoft.com/office/drawing/2014/main" id="{382A401B-BD79-40B2-86EE-C0D7702CA49E}"/>
              </a:ext>
            </a:extLst>
          </p:cNvPr>
          <p:cNvSpPr/>
          <p:nvPr/>
        </p:nvSpPr>
        <p:spPr bwMode="auto">
          <a:xfrm>
            <a:off x="4300364" y="4842585"/>
            <a:ext cx="14643180" cy="1103235"/>
          </a:xfrm>
          <a:prstGeom prst="rect">
            <a:avLst/>
          </a:prstGeom>
          <a:noFill/>
          <a:ln w="60325">
            <a:solidFill>
              <a:srgbClr val="FF0000"/>
            </a:solidFill>
          </a:ln>
          <a:extLst/>
        </p:spPr>
        <p:txBody>
          <a:bodyPr lIns="0" tIns="0" rIns="0" bIns="0" rtlCol="0" anchor="ctr"/>
          <a:lstStyle/>
          <a:p>
            <a:pPr algn="ctr"/>
            <a:endParaRPr lang="en-US"/>
          </a:p>
        </p:txBody>
      </p:sp>
      <p:sp>
        <p:nvSpPr>
          <p:cNvPr id="7" name="Rectangle 6">
            <a:extLst>
              <a:ext uri="{FF2B5EF4-FFF2-40B4-BE49-F238E27FC236}">
                <a16:creationId xmlns:a16="http://schemas.microsoft.com/office/drawing/2014/main" id="{CE60EB04-87FB-493F-985A-8DF04CC7F171}"/>
              </a:ext>
            </a:extLst>
          </p:cNvPr>
          <p:cNvSpPr/>
          <p:nvPr/>
        </p:nvSpPr>
        <p:spPr bwMode="auto">
          <a:xfrm>
            <a:off x="4288070" y="6638429"/>
            <a:ext cx="15101978" cy="3325710"/>
          </a:xfrm>
          <a:prstGeom prst="rect">
            <a:avLst/>
          </a:prstGeom>
          <a:noFill/>
          <a:ln w="60325">
            <a:solidFill>
              <a:srgbClr val="FF0000"/>
            </a:solidFill>
          </a:ln>
          <a:extLst/>
        </p:spPr>
        <p:txBody>
          <a:bodyPr lIns="0" tIns="0" rIns="0" bIns="0" rtlCol="0" anchor="ctr"/>
          <a:lstStyle/>
          <a:p>
            <a:pPr algn="ctr"/>
            <a:endParaRPr lang="en-US"/>
          </a:p>
        </p:txBody>
      </p:sp>
      <p:sp>
        <p:nvSpPr>
          <p:cNvPr id="8" name="Rectangle 7">
            <a:extLst>
              <a:ext uri="{FF2B5EF4-FFF2-40B4-BE49-F238E27FC236}">
                <a16:creationId xmlns:a16="http://schemas.microsoft.com/office/drawing/2014/main" id="{1886B1F3-6D62-4DBE-8EC1-098755B43BBB}"/>
              </a:ext>
            </a:extLst>
          </p:cNvPr>
          <p:cNvSpPr/>
          <p:nvPr/>
        </p:nvSpPr>
        <p:spPr bwMode="auto">
          <a:xfrm>
            <a:off x="4277969" y="12839148"/>
            <a:ext cx="2784255" cy="878439"/>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345830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3E41F9-35FA-4106-B309-59A9B2804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65" y="10036"/>
            <a:ext cx="23807858" cy="13707552"/>
          </a:xfrm>
          <a:prstGeom prst="rect">
            <a:avLst/>
          </a:prstGeom>
        </p:spPr>
      </p:pic>
      <p:sp>
        <p:nvSpPr>
          <p:cNvPr id="3" name="Rectangle 2">
            <a:extLst>
              <a:ext uri="{FF2B5EF4-FFF2-40B4-BE49-F238E27FC236}">
                <a16:creationId xmlns:a16="http://schemas.microsoft.com/office/drawing/2014/main" id="{EA512268-2CE5-4070-92E7-3FA123A29AB1}"/>
              </a:ext>
            </a:extLst>
          </p:cNvPr>
          <p:cNvSpPr/>
          <p:nvPr/>
        </p:nvSpPr>
        <p:spPr bwMode="auto">
          <a:xfrm>
            <a:off x="21643844" y="1863239"/>
            <a:ext cx="1575175" cy="72008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269131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33B02E-8157-42E2-BFCC-30746A6F8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0" y="2369545"/>
            <a:ext cx="24296087" cy="8978498"/>
          </a:xfrm>
          <a:prstGeom prst="rect">
            <a:avLst/>
          </a:prstGeom>
        </p:spPr>
      </p:pic>
      <p:sp>
        <p:nvSpPr>
          <p:cNvPr id="3" name="Rectangle 2">
            <a:extLst>
              <a:ext uri="{FF2B5EF4-FFF2-40B4-BE49-F238E27FC236}">
                <a16:creationId xmlns:a16="http://schemas.microsoft.com/office/drawing/2014/main" id="{49CBA64B-BA74-49B5-ADF8-42C6975D80E6}"/>
              </a:ext>
            </a:extLst>
          </p:cNvPr>
          <p:cNvSpPr/>
          <p:nvPr/>
        </p:nvSpPr>
        <p:spPr bwMode="auto">
          <a:xfrm>
            <a:off x="2843849" y="3618432"/>
            <a:ext cx="14884560" cy="945105"/>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A7CDEC81-731B-4D81-9247-F92842B60FB1}"/>
              </a:ext>
            </a:extLst>
          </p:cNvPr>
          <p:cNvSpPr/>
          <p:nvPr/>
        </p:nvSpPr>
        <p:spPr bwMode="auto">
          <a:xfrm>
            <a:off x="176458" y="3618433"/>
            <a:ext cx="2655295" cy="945105"/>
          </a:xfrm>
          <a:prstGeom prst="rect">
            <a:avLst/>
          </a:prstGeom>
          <a:noFill/>
          <a:ln w="60325">
            <a:solidFill>
              <a:srgbClr val="FF0000"/>
            </a:solidFill>
          </a:ln>
          <a:extLst/>
        </p:spPr>
        <p:txBody>
          <a:bodyPr lIns="0" tIns="0" rIns="0" bIns="0" rtlCol="0" anchor="ctr"/>
          <a:lstStyle/>
          <a:p>
            <a:pPr algn="ctr"/>
            <a:endParaRPr lang="en-US"/>
          </a:p>
        </p:txBody>
      </p:sp>
      <p:sp>
        <p:nvSpPr>
          <p:cNvPr id="5" name="Rectangle 4">
            <a:extLst>
              <a:ext uri="{FF2B5EF4-FFF2-40B4-BE49-F238E27FC236}">
                <a16:creationId xmlns:a16="http://schemas.microsoft.com/office/drawing/2014/main" id="{1805F6DA-B1D0-465C-8E8B-3B33462DE71F}"/>
              </a:ext>
            </a:extLst>
          </p:cNvPr>
          <p:cNvSpPr/>
          <p:nvPr/>
        </p:nvSpPr>
        <p:spPr bwMode="auto">
          <a:xfrm>
            <a:off x="19663623" y="3530673"/>
            <a:ext cx="2475275" cy="1122876"/>
          </a:xfrm>
          <a:prstGeom prst="rect">
            <a:avLst/>
          </a:prstGeom>
          <a:noFill/>
          <a:ln w="60325">
            <a:solidFill>
              <a:srgbClr val="FF0000"/>
            </a:solidFill>
          </a:ln>
          <a:extLst/>
        </p:spPr>
        <p:txBody>
          <a:bodyPr lIns="0" tIns="0" rIns="0" bIns="0" rtlCol="0" anchor="ctr"/>
          <a:lstStyle/>
          <a:p>
            <a:pPr algn="ctr"/>
            <a:endParaRPr lang="en-US"/>
          </a:p>
        </p:txBody>
      </p:sp>
      <p:sp>
        <p:nvSpPr>
          <p:cNvPr id="6" name="Rectangle 5">
            <a:extLst>
              <a:ext uri="{FF2B5EF4-FFF2-40B4-BE49-F238E27FC236}">
                <a16:creationId xmlns:a16="http://schemas.microsoft.com/office/drawing/2014/main" id="{073D22D4-2F43-4907-A812-2908F8612926}"/>
              </a:ext>
            </a:extLst>
          </p:cNvPr>
          <p:cNvSpPr/>
          <p:nvPr/>
        </p:nvSpPr>
        <p:spPr bwMode="auto">
          <a:xfrm>
            <a:off x="806529" y="9244059"/>
            <a:ext cx="5400600" cy="810090"/>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404520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33DF4-BE78-4349-899D-7D256CABD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496" y="15775"/>
            <a:ext cx="16890595" cy="13711824"/>
          </a:xfrm>
          <a:prstGeom prst="rect">
            <a:avLst/>
          </a:prstGeom>
        </p:spPr>
      </p:pic>
    </p:spTree>
    <p:extLst>
      <p:ext uri="{BB962C8B-B14F-4D97-AF65-F5344CB8AC3E}">
        <p14:creationId xmlns:p14="http://schemas.microsoft.com/office/powerpoint/2010/main" val="322254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4EBE03-44F2-4552-89E8-F24AD8FA6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434" y="7196"/>
            <a:ext cx="17564719" cy="13710392"/>
          </a:xfrm>
          <a:prstGeom prst="rect">
            <a:avLst/>
          </a:prstGeom>
        </p:spPr>
      </p:pic>
    </p:spTree>
    <p:extLst>
      <p:ext uri="{BB962C8B-B14F-4D97-AF65-F5344CB8AC3E}">
        <p14:creationId xmlns:p14="http://schemas.microsoft.com/office/powerpoint/2010/main" val="235878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80B59-EAA7-4969-B769-99A988D8B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5661" y="12279"/>
            <a:ext cx="16634265" cy="13705309"/>
          </a:xfrm>
          <a:prstGeom prst="rect">
            <a:avLst/>
          </a:prstGeom>
        </p:spPr>
      </p:pic>
    </p:spTree>
    <p:extLst>
      <p:ext uri="{BB962C8B-B14F-4D97-AF65-F5344CB8AC3E}">
        <p14:creationId xmlns:p14="http://schemas.microsoft.com/office/powerpoint/2010/main" val="167327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The evolution of application platforms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7</a:t>
            </a:fld>
            <a:endParaRPr lang="es-SV" dirty="0"/>
          </a:p>
        </p:txBody>
      </p:sp>
      <p:sp>
        <p:nvSpPr>
          <p:cNvPr id="78" name="TextBox 77">
            <a:extLst>
              <a:ext uri="{FF2B5EF4-FFF2-40B4-BE49-F238E27FC236}">
                <a16:creationId xmlns:a16="http://schemas.microsoft.com/office/drawing/2014/main" id="{114CA058-ACD7-47BC-8BD3-ED02663ABA4A}"/>
              </a:ext>
            </a:extLst>
          </p:cNvPr>
          <p:cNvSpPr txBox="1"/>
          <p:nvPr/>
        </p:nvSpPr>
        <p:spPr>
          <a:xfrm>
            <a:off x="851534" y="2022352"/>
            <a:ext cx="3375375" cy="830997"/>
          </a:xfrm>
          <a:prstGeom prst="rect">
            <a:avLst/>
          </a:prstGeom>
          <a:noFill/>
        </p:spPr>
        <p:txBody>
          <a:bodyPr wrap="square" rtlCol="0">
            <a:spAutoFit/>
          </a:bodyPr>
          <a:lstStyle/>
          <a:p>
            <a:r>
              <a:rPr lang="en-US" dirty="0">
                <a:solidFill>
                  <a:schemeClr val="bg1"/>
                </a:solidFill>
                <a:latin typeface="Oswald" panose="00000500000000000000" pitchFamily="2" charset="0"/>
              </a:rPr>
              <a:t>Serverless</a:t>
            </a:r>
          </a:p>
        </p:txBody>
      </p:sp>
      <p:sp>
        <p:nvSpPr>
          <p:cNvPr id="17" name="26 Rectángulo redondeado">
            <a:extLst>
              <a:ext uri="{FF2B5EF4-FFF2-40B4-BE49-F238E27FC236}">
                <a16:creationId xmlns:a16="http://schemas.microsoft.com/office/drawing/2014/main" id="{A70E87E8-A598-4BE7-8A2D-87A9A9024DCD}"/>
              </a:ext>
            </a:extLst>
          </p:cNvPr>
          <p:cNvSpPr>
            <a:spLocks noChangeAspect="1"/>
          </p:cNvSpPr>
          <p:nvPr/>
        </p:nvSpPr>
        <p:spPr>
          <a:xfrm>
            <a:off x="8479881" y="4509064"/>
            <a:ext cx="7425825" cy="4699460"/>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66" name="TextBox 265">
            <a:extLst>
              <a:ext uri="{FF2B5EF4-FFF2-40B4-BE49-F238E27FC236}">
                <a16:creationId xmlns:a16="http://schemas.microsoft.com/office/drawing/2014/main" id="{0E1FFAD4-E3A0-46A4-858B-9B079B8BE900}"/>
              </a:ext>
            </a:extLst>
          </p:cNvPr>
          <p:cNvSpPr txBox="1"/>
          <p:nvPr/>
        </p:nvSpPr>
        <p:spPr>
          <a:xfrm>
            <a:off x="6906986" y="10316928"/>
            <a:ext cx="10560451" cy="830997"/>
          </a:xfrm>
          <a:prstGeom prst="rect">
            <a:avLst/>
          </a:prstGeom>
          <a:noFill/>
        </p:spPr>
        <p:txBody>
          <a:bodyPr wrap="square" rtlCol="0">
            <a:spAutoFit/>
          </a:bodyPr>
          <a:lstStyle/>
          <a:p>
            <a:r>
              <a:rPr lang="en-US" dirty="0">
                <a:solidFill>
                  <a:schemeClr val="bg1"/>
                </a:solidFill>
                <a:latin typeface="Oswald" panose="00000500000000000000" pitchFamily="2" charset="0"/>
              </a:rPr>
              <a:t>The platform for next generation applications</a:t>
            </a:r>
          </a:p>
        </p:txBody>
      </p:sp>
      <p:sp>
        <p:nvSpPr>
          <p:cNvPr id="4" name="Rectangle 3">
            <a:extLst>
              <a:ext uri="{FF2B5EF4-FFF2-40B4-BE49-F238E27FC236}">
                <a16:creationId xmlns:a16="http://schemas.microsoft.com/office/drawing/2014/main" id="{36FD9495-20C1-4C8E-BA70-B6F99D000B4D}"/>
              </a:ext>
            </a:extLst>
          </p:cNvPr>
          <p:cNvSpPr/>
          <p:nvPr/>
        </p:nvSpPr>
        <p:spPr>
          <a:xfrm>
            <a:off x="9403408" y="831825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0" name="Rectangle 269">
            <a:extLst>
              <a:ext uri="{FF2B5EF4-FFF2-40B4-BE49-F238E27FC236}">
                <a16:creationId xmlns:a16="http://schemas.microsoft.com/office/drawing/2014/main" id="{EE8E7407-1296-4673-AB2E-91766FD78C38}"/>
              </a:ext>
            </a:extLst>
          </p:cNvPr>
          <p:cNvSpPr/>
          <p:nvPr/>
        </p:nvSpPr>
        <p:spPr>
          <a:xfrm>
            <a:off x="10357515" y="790275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1" name="Rectangle 270">
            <a:extLst>
              <a:ext uri="{FF2B5EF4-FFF2-40B4-BE49-F238E27FC236}">
                <a16:creationId xmlns:a16="http://schemas.microsoft.com/office/drawing/2014/main" id="{D9E9FF23-2532-4808-917B-4FC477ABE6D6}"/>
              </a:ext>
            </a:extLst>
          </p:cNvPr>
          <p:cNvSpPr/>
          <p:nvPr/>
        </p:nvSpPr>
        <p:spPr>
          <a:xfrm>
            <a:off x="8592394" y="7902756"/>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2" name="Rectangle 271">
            <a:extLst>
              <a:ext uri="{FF2B5EF4-FFF2-40B4-BE49-F238E27FC236}">
                <a16:creationId xmlns:a16="http://schemas.microsoft.com/office/drawing/2014/main" id="{D249DEAF-8AC3-41FE-A906-10917AB2B038}"/>
              </a:ext>
            </a:extLst>
          </p:cNvPr>
          <p:cNvSpPr/>
          <p:nvPr/>
        </p:nvSpPr>
        <p:spPr>
          <a:xfrm>
            <a:off x="11168529" y="831825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3" name="Rectangle 272">
            <a:extLst>
              <a:ext uri="{FF2B5EF4-FFF2-40B4-BE49-F238E27FC236}">
                <a16:creationId xmlns:a16="http://schemas.microsoft.com/office/drawing/2014/main" id="{984A9889-D943-4501-A3E8-80254555033F}"/>
              </a:ext>
            </a:extLst>
          </p:cNvPr>
          <p:cNvSpPr/>
          <p:nvPr/>
        </p:nvSpPr>
        <p:spPr>
          <a:xfrm>
            <a:off x="12119861" y="7902754"/>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4" name="Rectangle 273">
            <a:extLst>
              <a:ext uri="{FF2B5EF4-FFF2-40B4-BE49-F238E27FC236}">
                <a16:creationId xmlns:a16="http://schemas.microsoft.com/office/drawing/2014/main" id="{F7964CE0-4591-4BFD-86FC-A58C7C0D6DF3}"/>
              </a:ext>
            </a:extLst>
          </p:cNvPr>
          <p:cNvSpPr/>
          <p:nvPr/>
        </p:nvSpPr>
        <p:spPr>
          <a:xfrm>
            <a:off x="13073968" y="831825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5" name="Rectangle 274">
            <a:extLst>
              <a:ext uri="{FF2B5EF4-FFF2-40B4-BE49-F238E27FC236}">
                <a16:creationId xmlns:a16="http://schemas.microsoft.com/office/drawing/2014/main" id="{139915DA-4961-4F30-B095-6FA387C50BB9}"/>
              </a:ext>
            </a:extLst>
          </p:cNvPr>
          <p:cNvSpPr/>
          <p:nvPr/>
        </p:nvSpPr>
        <p:spPr>
          <a:xfrm>
            <a:off x="13997495" y="7843484"/>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6" name="Rectangle 275">
            <a:extLst>
              <a:ext uri="{FF2B5EF4-FFF2-40B4-BE49-F238E27FC236}">
                <a16:creationId xmlns:a16="http://schemas.microsoft.com/office/drawing/2014/main" id="{5EFD154D-1658-4514-9538-3BA5AC5E7E8F}"/>
              </a:ext>
            </a:extLst>
          </p:cNvPr>
          <p:cNvSpPr/>
          <p:nvPr/>
        </p:nvSpPr>
        <p:spPr>
          <a:xfrm>
            <a:off x="14805734" y="726383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7" name="Rectangle 276">
            <a:extLst>
              <a:ext uri="{FF2B5EF4-FFF2-40B4-BE49-F238E27FC236}">
                <a16:creationId xmlns:a16="http://schemas.microsoft.com/office/drawing/2014/main" id="{AD78F4EC-0DB6-4993-9F41-DBF771C0153C}"/>
              </a:ext>
            </a:extLst>
          </p:cNvPr>
          <p:cNvSpPr/>
          <p:nvPr/>
        </p:nvSpPr>
        <p:spPr>
          <a:xfrm>
            <a:off x="13073968" y="726383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8" name="Rectangle 277">
            <a:extLst>
              <a:ext uri="{FF2B5EF4-FFF2-40B4-BE49-F238E27FC236}">
                <a16:creationId xmlns:a16="http://schemas.microsoft.com/office/drawing/2014/main" id="{78E7A00C-E2C9-46B3-8D46-5C61B3F734A4}"/>
              </a:ext>
            </a:extLst>
          </p:cNvPr>
          <p:cNvSpPr/>
          <p:nvPr/>
        </p:nvSpPr>
        <p:spPr>
          <a:xfrm>
            <a:off x="11315244" y="726383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9" name="Rectangle 278">
            <a:extLst>
              <a:ext uri="{FF2B5EF4-FFF2-40B4-BE49-F238E27FC236}">
                <a16:creationId xmlns:a16="http://schemas.microsoft.com/office/drawing/2014/main" id="{D949828B-92C4-4BB5-9925-785A2DF7E331}"/>
              </a:ext>
            </a:extLst>
          </p:cNvPr>
          <p:cNvSpPr/>
          <p:nvPr/>
        </p:nvSpPr>
        <p:spPr>
          <a:xfrm>
            <a:off x="9513364" y="7263838"/>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0" name="Rectangle 279">
            <a:extLst>
              <a:ext uri="{FF2B5EF4-FFF2-40B4-BE49-F238E27FC236}">
                <a16:creationId xmlns:a16="http://schemas.microsoft.com/office/drawing/2014/main" id="{C834DE40-CBA8-448A-8E0C-0F5FE9D53080}"/>
              </a:ext>
            </a:extLst>
          </p:cNvPr>
          <p:cNvSpPr/>
          <p:nvPr/>
        </p:nvSpPr>
        <p:spPr>
          <a:xfrm>
            <a:off x="10412493" y="6736630"/>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1" name="Rectangle 280">
            <a:extLst>
              <a:ext uri="{FF2B5EF4-FFF2-40B4-BE49-F238E27FC236}">
                <a16:creationId xmlns:a16="http://schemas.microsoft.com/office/drawing/2014/main" id="{E150592C-8083-432F-8AE4-C9EE43873ADA}"/>
              </a:ext>
            </a:extLst>
          </p:cNvPr>
          <p:cNvSpPr/>
          <p:nvPr/>
        </p:nvSpPr>
        <p:spPr>
          <a:xfrm>
            <a:off x="8655081" y="6736630"/>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2" name="Rectangle 281">
            <a:extLst>
              <a:ext uri="{FF2B5EF4-FFF2-40B4-BE49-F238E27FC236}">
                <a16:creationId xmlns:a16="http://schemas.microsoft.com/office/drawing/2014/main" id="{C4266EAD-EAB8-414F-88CA-2907E3A57DBF}"/>
              </a:ext>
            </a:extLst>
          </p:cNvPr>
          <p:cNvSpPr/>
          <p:nvPr/>
        </p:nvSpPr>
        <p:spPr>
          <a:xfrm>
            <a:off x="12171711" y="673662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3" name="Rectangle 282">
            <a:extLst>
              <a:ext uri="{FF2B5EF4-FFF2-40B4-BE49-F238E27FC236}">
                <a16:creationId xmlns:a16="http://schemas.microsoft.com/office/drawing/2014/main" id="{0D63FC16-FEBE-4F2B-8BBB-6BCF223C919C}"/>
              </a:ext>
            </a:extLst>
          </p:cNvPr>
          <p:cNvSpPr/>
          <p:nvPr/>
        </p:nvSpPr>
        <p:spPr>
          <a:xfrm>
            <a:off x="14038708" y="673662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4" name="Rectangle 283">
            <a:extLst>
              <a:ext uri="{FF2B5EF4-FFF2-40B4-BE49-F238E27FC236}">
                <a16:creationId xmlns:a16="http://schemas.microsoft.com/office/drawing/2014/main" id="{BB1AAA5C-3424-47BC-BB84-4B3E25F49AE5}"/>
              </a:ext>
            </a:extLst>
          </p:cNvPr>
          <p:cNvSpPr/>
          <p:nvPr/>
        </p:nvSpPr>
        <p:spPr>
          <a:xfrm>
            <a:off x="13119744" y="6126900"/>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5" name="Rectangle 284">
            <a:extLst>
              <a:ext uri="{FF2B5EF4-FFF2-40B4-BE49-F238E27FC236}">
                <a16:creationId xmlns:a16="http://schemas.microsoft.com/office/drawing/2014/main" id="{2B0DF8AA-5B46-41ED-814F-1A70C2D7CF05}"/>
              </a:ext>
            </a:extLst>
          </p:cNvPr>
          <p:cNvSpPr/>
          <p:nvPr/>
        </p:nvSpPr>
        <p:spPr>
          <a:xfrm>
            <a:off x="11361429" y="6131943"/>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6" name="Rectangle 285">
            <a:extLst>
              <a:ext uri="{FF2B5EF4-FFF2-40B4-BE49-F238E27FC236}">
                <a16:creationId xmlns:a16="http://schemas.microsoft.com/office/drawing/2014/main" id="{3BB100F6-74B4-47BF-998B-02A485014E00}"/>
              </a:ext>
            </a:extLst>
          </p:cNvPr>
          <p:cNvSpPr/>
          <p:nvPr/>
        </p:nvSpPr>
        <p:spPr>
          <a:xfrm>
            <a:off x="9604017" y="6135634"/>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7" name="Rectangle 286">
            <a:extLst>
              <a:ext uri="{FF2B5EF4-FFF2-40B4-BE49-F238E27FC236}">
                <a16:creationId xmlns:a16="http://schemas.microsoft.com/office/drawing/2014/main" id="{DF979588-BD67-4352-91A7-79A161FB8B72}"/>
              </a:ext>
            </a:extLst>
          </p:cNvPr>
          <p:cNvSpPr/>
          <p:nvPr/>
        </p:nvSpPr>
        <p:spPr>
          <a:xfrm>
            <a:off x="10481768" y="556599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8" name="Rectangle 287">
            <a:extLst>
              <a:ext uri="{FF2B5EF4-FFF2-40B4-BE49-F238E27FC236}">
                <a16:creationId xmlns:a16="http://schemas.microsoft.com/office/drawing/2014/main" id="{3C6CF037-29A2-4EE6-BFEF-1EB6DE72D13C}"/>
              </a:ext>
            </a:extLst>
          </p:cNvPr>
          <p:cNvSpPr/>
          <p:nvPr/>
        </p:nvSpPr>
        <p:spPr>
          <a:xfrm>
            <a:off x="12171711" y="556599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9" name="Rectangle 288">
            <a:extLst>
              <a:ext uri="{FF2B5EF4-FFF2-40B4-BE49-F238E27FC236}">
                <a16:creationId xmlns:a16="http://schemas.microsoft.com/office/drawing/2014/main" id="{0BFA32C1-7486-41F8-84A0-FADA0B5FD305}"/>
              </a:ext>
            </a:extLst>
          </p:cNvPr>
          <p:cNvSpPr/>
          <p:nvPr/>
        </p:nvSpPr>
        <p:spPr>
          <a:xfrm>
            <a:off x="11325817" y="507752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90" name="Rectangle 289">
            <a:extLst>
              <a:ext uri="{FF2B5EF4-FFF2-40B4-BE49-F238E27FC236}">
                <a16:creationId xmlns:a16="http://schemas.microsoft.com/office/drawing/2014/main" id="{93A1CECE-CCB2-4009-8322-B30F4753F04D}"/>
              </a:ext>
            </a:extLst>
          </p:cNvPr>
          <p:cNvSpPr/>
          <p:nvPr/>
        </p:nvSpPr>
        <p:spPr>
          <a:xfrm>
            <a:off x="13073967" y="507752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91" name="Rectangle 290">
            <a:extLst>
              <a:ext uri="{FF2B5EF4-FFF2-40B4-BE49-F238E27FC236}">
                <a16:creationId xmlns:a16="http://schemas.microsoft.com/office/drawing/2014/main" id="{C011117F-1ECD-468C-8BC0-8F2D62840F4C}"/>
              </a:ext>
            </a:extLst>
          </p:cNvPr>
          <p:cNvSpPr/>
          <p:nvPr/>
        </p:nvSpPr>
        <p:spPr>
          <a:xfrm>
            <a:off x="12199892" y="457445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Tree>
    <p:extLst>
      <p:ext uri="{BB962C8B-B14F-4D97-AF65-F5344CB8AC3E}">
        <p14:creationId xmlns:p14="http://schemas.microsoft.com/office/powerpoint/2010/main" val="316111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66"/>
                                        </p:tgtEl>
                                        <p:attrNameLst>
                                          <p:attrName>style.visibility</p:attrName>
                                        </p:attrNameLst>
                                      </p:cBhvr>
                                      <p:to>
                                        <p:strVal val="visible"/>
                                      </p:to>
                                    </p:set>
                                    <p:animEffect transition="in" filter="fade">
                                      <p:cBhvr>
                                        <p:cTn id="15" dur="500"/>
                                        <p:tgtEl>
                                          <p:spTgt spid="266"/>
                                        </p:tgtEl>
                                      </p:cBhvr>
                                    </p:animEffect>
                                  </p:childTnLst>
                                </p:cTn>
                              </p:par>
                            </p:childTnLst>
                          </p:cTn>
                        </p:par>
                        <p:par>
                          <p:cTn id="16" fill="hold">
                            <p:stCondLst>
                              <p:cond delay="1750"/>
                            </p:stCondLst>
                            <p:childTnLst>
                              <p:par>
                                <p:cTn id="17" presetID="10" presetClass="entr" presetSubtype="0" fill="hold" grpId="0" nodeType="afterEffect">
                                  <p:stCondLst>
                                    <p:cond delay="250"/>
                                  </p:stCondLst>
                                  <p:childTnLst>
                                    <p:set>
                                      <p:cBhvr>
                                        <p:cTn id="18" dur="1" fill="hold">
                                          <p:stCondLst>
                                            <p:cond delay="0"/>
                                          </p:stCondLst>
                                        </p:cTn>
                                        <p:tgtEl>
                                          <p:spTgt spid="285"/>
                                        </p:tgtEl>
                                        <p:attrNameLst>
                                          <p:attrName>style.visibility</p:attrName>
                                        </p:attrNameLst>
                                      </p:cBhvr>
                                      <p:to>
                                        <p:strVal val="visible"/>
                                      </p:to>
                                    </p:set>
                                    <p:animEffect transition="in" filter="fade">
                                      <p:cBhvr>
                                        <p:cTn id="19" dur="500"/>
                                        <p:tgtEl>
                                          <p:spTgt spid="28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fade">
                                      <p:cBhvr>
                                        <p:cTn id="23" dur="100"/>
                                        <p:tgtEl>
                                          <p:spTgt spid="277"/>
                                        </p:tgtEl>
                                      </p:cBhvr>
                                    </p:animEffect>
                                  </p:childTnLst>
                                </p:cTn>
                              </p:par>
                            </p:childTnLst>
                          </p:cTn>
                        </p:par>
                        <p:par>
                          <p:cTn id="24" fill="hold">
                            <p:stCondLst>
                              <p:cond delay="26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
                                        <p:tgtEl>
                                          <p:spTgt spid="4"/>
                                        </p:tgtEl>
                                      </p:cBhvr>
                                    </p:animEffect>
                                  </p:childTnLst>
                                </p:cTn>
                              </p:par>
                            </p:childTnLst>
                          </p:cTn>
                        </p:par>
                        <p:par>
                          <p:cTn id="28" fill="hold">
                            <p:stCondLst>
                              <p:cond delay="2700"/>
                            </p:stCondLst>
                            <p:childTnLst>
                              <p:par>
                                <p:cTn id="29" presetID="10" presetClass="entr" presetSubtype="0" fill="hold" grpId="0" nodeType="afterEffect">
                                  <p:stCondLst>
                                    <p:cond delay="0"/>
                                  </p:stCondLst>
                                  <p:childTnLst>
                                    <p:set>
                                      <p:cBhvr>
                                        <p:cTn id="30" dur="1" fill="hold">
                                          <p:stCondLst>
                                            <p:cond delay="0"/>
                                          </p:stCondLst>
                                        </p:cTn>
                                        <p:tgtEl>
                                          <p:spTgt spid="291"/>
                                        </p:tgtEl>
                                        <p:attrNameLst>
                                          <p:attrName>style.visibility</p:attrName>
                                        </p:attrNameLst>
                                      </p:cBhvr>
                                      <p:to>
                                        <p:strVal val="visible"/>
                                      </p:to>
                                    </p:set>
                                    <p:animEffect transition="in" filter="fade">
                                      <p:cBhvr>
                                        <p:cTn id="31" dur="100"/>
                                        <p:tgtEl>
                                          <p:spTgt spid="291"/>
                                        </p:tgtEl>
                                      </p:cBhvr>
                                    </p:animEffect>
                                  </p:childTnLst>
                                </p:cTn>
                              </p:par>
                            </p:childTnLst>
                          </p:cTn>
                        </p:par>
                        <p:par>
                          <p:cTn id="32" fill="hold">
                            <p:stCondLst>
                              <p:cond delay="2800"/>
                            </p:stCondLst>
                            <p:childTnLst>
                              <p:par>
                                <p:cTn id="33" presetID="10" presetClass="entr" presetSubtype="0" fill="hold" grpId="0" nodeType="afterEffect">
                                  <p:stCondLst>
                                    <p:cond delay="0"/>
                                  </p:stCondLst>
                                  <p:childTnLst>
                                    <p:set>
                                      <p:cBhvr>
                                        <p:cTn id="34" dur="1" fill="hold">
                                          <p:stCondLst>
                                            <p:cond delay="0"/>
                                          </p:stCondLst>
                                        </p:cTn>
                                        <p:tgtEl>
                                          <p:spTgt spid="275"/>
                                        </p:tgtEl>
                                        <p:attrNameLst>
                                          <p:attrName>style.visibility</p:attrName>
                                        </p:attrNameLst>
                                      </p:cBhvr>
                                      <p:to>
                                        <p:strVal val="visible"/>
                                      </p:to>
                                    </p:set>
                                    <p:animEffect transition="in" filter="fade">
                                      <p:cBhvr>
                                        <p:cTn id="35" dur="100"/>
                                        <p:tgtEl>
                                          <p:spTgt spid="275"/>
                                        </p:tgtEl>
                                      </p:cBhvr>
                                    </p:animEffect>
                                  </p:childTnLst>
                                </p:cTn>
                              </p:par>
                            </p:childTnLst>
                          </p:cTn>
                        </p:par>
                        <p:par>
                          <p:cTn id="36" fill="hold">
                            <p:stCondLst>
                              <p:cond delay="2900"/>
                            </p:stCondLst>
                            <p:childTnLst>
                              <p:par>
                                <p:cTn id="37" presetID="10" presetClass="entr" presetSubtype="0" fill="hold" grpId="0" nodeType="afterEffect">
                                  <p:stCondLst>
                                    <p:cond delay="0"/>
                                  </p:stCondLst>
                                  <p:childTnLst>
                                    <p:set>
                                      <p:cBhvr>
                                        <p:cTn id="38" dur="1" fill="hold">
                                          <p:stCondLst>
                                            <p:cond delay="0"/>
                                          </p:stCondLst>
                                        </p:cTn>
                                        <p:tgtEl>
                                          <p:spTgt spid="286"/>
                                        </p:tgtEl>
                                        <p:attrNameLst>
                                          <p:attrName>style.visibility</p:attrName>
                                        </p:attrNameLst>
                                      </p:cBhvr>
                                      <p:to>
                                        <p:strVal val="visible"/>
                                      </p:to>
                                    </p:set>
                                    <p:animEffect transition="in" filter="fade">
                                      <p:cBhvr>
                                        <p:cTn id="39" dur="100"/>
                                        <p:tgtEl>
                                          <p:spTgt spid="286"/>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1"/>
                                        </p:tgtEl>
                                        <p:attrNameLst>
                                          <p:attrName>style.visibility</p:attrName>
                                        </p:attrNameLst>
                                      </p:cBhvr>
                                      <p:to>
                                        <p:strVal val="visible"/>
                                      </p:to>
                                    </p:set>
                                    <p:animEffect transition="in" filter="fade">
                                      <p:cBhvr>
                                        <p:cTn id="43" dur="100"/>
                                        <p:tgtEl>
                                          <p:spTgt spid="271"/>
                                        </p:tgtEl>
                                      </p:cBhvr>
                                    </p:animEffect>
                                  </p:childTnLst>
                                </p:cTn>
                              </p:par>
                            </p:childTnLst>
                          </p:cTn>
                        </p:par>
                        <p:par>
                          <p:cTn id="44" fill="hold">
                            <p:stCondLst>
                              <p:cond delay="3100"/>
                            </p:stCondLst>
                            <p:childTnLst>
                              <p:par>
                                <p:cTn id="45" presetID="10" presetClass="entr" presetSubtype="0" fill="hold" grpId="0" nodeType="afterEffect">
                                  <p:stCondLst>
                                    <p:cond delay="0"/>
                                  </p:stCondLst>
                                  <p:childTnLst>
                                    <p:set>
                                      <p:cBhvr>
                                        <p:cTn id="46" dur="1" fill="hold">
                                          <p:stCondLst>
                                            <p:cond delay="0"/>
                                          </p:stCondLst>
                                        </p:cTn>
                                        <p:tgtEl>
                                          <p:spTgt spid="290"/>
                                        </p:tgtEl>
                                        <p:attrNameLst>
                                          <p:attrName>style.visibility</p:attrName>
                                        </p:attrNameLst>
                                      </p:cBhvr>
                                      <p:to>
                                        <p:strVal val="visible"/>
                                      </p:to>
                                    </p:set>
                                    <p:animEffect transition="in" filter="fade">
                                      <p:cBhvr>
                                        <p:cTn id="47" dur="100"/>
                                        <p:tgtEl>
                                          <p:spTgt spid="290"/>
                                        </p:tgtEl>
                                      </p:cBhvr>
                                    </p:animEffect>
                                  </p:childTnLst>
                                </p:cTn>
                              </p:par>
                            </p:childTnLst>
                          </p:cTn>
                        </p:par>
                        <p:par>
                          <p:cTn id="48" fill="hold">
                            <p:stCondLst>
                              <p:cond delay="3200"/>
                            </p:stCondLst>
                            <p:childTnLst>
                              <p:par>
                                <p:cTn id="49" presetID="10" presetClass="entr" presetSubtype="0" fill="hold" grpId="0" nodeType="afterEffect">
                                  <p:stCondLst>
                                    <p:cond delay="0"/>
                                  </p:stCondLst>
                                  <p:childTnLst>
                                    <p:set>
                                      <p:cBhvr>
                                        <p:cTn id="50" dur="1" fill="hold">
                                          <p:stCondLst>
                                            <p:cond delay="0"/>
                                          </p:stCondLst>
                                        </p:cTn>
                                        <p:tgtEl>
                                          <p:spTgt spid="273"/>
                                        </p:tgtEl>
                                        <p:attrNameLst>
                                          <p:attrName>style.visibility</p:attrName>
                                        </p:attrNameLst>
                                      </p:cBhvr>
                                      <p:to>
                                        <p:strVal val="visible"/>
                                      </p:to>
                                    </p:set>
                                    <p:animEffect transition="in" filter="fade">
                                      <p:cBhvr>
                                        <p:cTn id="51" dur="100"/>
                                        <p:tgtEl>
                                          <p:spTgt spid="273"/>
                                        </p:tgtEl>
                                      </p:cBhvr>
                                    </p:animEffect>
                                  </p:childTnLst>
                                </p:cTn>
                              </p:par>
                            </p:childTnLst>
                          </p:cTn>
                        </p:par>
                        <p:par>
                          <p:cTn id="52" fill="hold">
                            <p:stCondLst>
                              <p:cond delay="3300"/>
                            </p:stCondLst>
                            <p:childTnLst>
                              <p:par>
                                <p:cTn id="53" presetID="10" presetClass="entr" presetSubtype="0" fill="hold" grpId="0" nodeType="afterEffect">
                                  <p:stCondLst>
                                    <p:cond delay="0"/>
                                  </p:stCondLst>
                                  <p:childTnLst>
                                    <p:set>
                                      <p:cBhvr>
                                        <p:cTn id="54" dur="1" fill="hold">
                                          <p:stCondLst>
                                            <p:cond delay="0"/>
                                          </p:stCondLst>
                                        </p:cTn>
                                        <p:tgtEl>
                                          <p:spTgt spid="287"/>
                                        </p:tgtEl>
                                        <p:attrNameLst>
                                          <p:attrName>style.visibility</p:attrName>
                                        </p:attrNameLst>
                                      </p:cBhvr>
                                      <p:to>
                                        <p:strVal val="visible"/>
                                      </p:to>
                                    </p:set>
                                    <p:animEffect transition="in" filter="fade">
                                      <p:cBhvr>
                                        <p:cTn id="55" dur="100"/>
                                        <p:tgtEl>
                                          <p:spTgt spid="287"/>
                                        </p:tgtEl>
                                      </p:cBhvr>
                                    </p:animEffect>
                                  </p:childTnLst>
                                </p:cTn>
                              </p:par>
                            </p:childTnLst>
                          </p:cTn>
                        </p:par>
                        <p:par>
                          <p:cTn id="56" fill="hold">
                            <p:stCondLst>
                              <p:cond delay="3400"/>
                            </p:stCondLst>
                            <p:childTnLst>
                              <p:par>
                                <p:cTn id="57" presetID="10" presetClass="entr" presetSubtype="0" fill="hold" grpId="0" nodeType="afterEffect">
                                  <p:stCondLst>
                                    <p:cond delay="0"/>
                                  </p:stCondLst>
                                  <p:childTnLst>
                                    <p:set>
                                      <p:cBhvr>
                                        <p:cTn id="58" dur="1" fill="hold">
                                          <p:stCondLst>
                                            <p:cond delay="0"/>
                                          </p:stCondLst>
                                        </p:cTn>
                                        <p:tgtEl>
                                          <p:spTgt spid="280"/>
                                        </p:tgtEl>
                                        <p:attrNameLst>
                                          <p:attrName>style.visibility</p:attrName>
                                        </p:attrNameLst>
                                      </p:cBhvr>
                                      <p:to>
                                        <p:strVal val="visible"/>
                                      </p:to>
                                    </p:set>
                                    <p:animEffect transition="in" filter="fade">
                                      <p:cBhvr>
                                        <p:cTn id="59" dur="100"/>
                                        <p:tgtEl>
                                          <p:spTgt spid="280"/>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274"/>
                                        </p:tgtEl>
                                        <p:attrNameLst>
                                          <p:attrName>style.visibility</p:attrName>
                                        </p:attrNameLst>
                                      </p:cBhvr>
                                      <p:to>
                                        <p:strVal val="visible"/>
                                      </p:to>
                                    </p:set>
                                    <p:animEffect transition="in" filter="fade">
                                      <p:cBhvr>
                                        <p:cTn id="63" dur="100"/>
                                        <p:tgtEl>
                                          <p:spTgt spid="274"/>
                                        </p:tgtEl>
                                      </p:cBhvr>
                                    </p:animEffect>
                                  </p:childTnLst>
                                </p:cTn>
                              </p:par>
                            </p:childTnLst>
                          </p:cTn>
                        </p:par>
                        <p:par>
                          <p:cTn id="64" fill="hold">
                            <p:stCondLst>
                              <p:cond delay="3600"/>
                            </p:stCondLst>
                            <p:childTnLst>
                              <p:par>
                                <p:cTn id="65" presetID="10" presetClass="entr" presetSubtype="0" fill="hold" grpId="0" nodeType="afterEffect">
                                  <p:stCondLst>
                                    <p:cond delay="0"/>
                                  </p:stCondLst>
                                  <p:childTnLst>
                                    <p:set>
                                      <p:cBhvr>
                                        <p:cTn id="66" dur="1" fill="hold">
                                          <p:stCondLst>
                                            <p:cond delay="0"/>
                                          </p:stCondLst>
                                        </p:cTn>
                                        <p:tgtEl>
                                          <p:spTgt spid="279"/>
                                        </p:tgtEl>
                                        <p:attrNameLst>
                                          <p:attrName>style.visibility</p:attrName>
                                        </p:attrNameLst>
                                      </p:cBhvr>
                                      <p:to>
                                        <p:strVal val="visible"/>
                                      </p:to>
                                    </p:set>
                                    <p:animEffect transition="in" filter="fade">
                                      <p:cBhvr>
                                        <p:cTn id="67" dur="100"/>
                                        <p:tgtEl>
                                          <p:spTgt spid="279"/>
                                        </p:tgtEl>
                                      </p:cBhvr>
                                    </p:animEffect>
                                  </p:childTnLst>
                                </p:cTn>
                              </p:par>
                            </p:childTnLst>
                          </p:cTn>
                        </p:par>
                        <p:par>
                          <p:cTn id="68" fill="hold">
                            <p:stCondLst>
                              <p:cond delay="3700"/>
                            </p:stCondLst>
                            <p:childTnLst>
                              <p:par>
                                <p:cTn id="69" presetID="10" presetClass="entr" presetSubtype="0" fill="hold" grpId="0" nodeType="afterEffect">
                                  <p:stCondLst>
                                    <p:cond delay="0"/>
                                  </p:stCondLst>
                                  <p:childTnLst>
                                    <p:set>
                                      <p:cBhvr>
                                        <p:cTn id="70" dur="1" fill="hold">
                                          <p:stCondLst>
                                            <p:cond delay="0"/>
                                          </p:stCondLst>
                                        </p:cTn>
                                        <p:tgtEl>
                                          <p:spTgt spid="288"/>
                                        </p:tgtEl>
                                        <p:attrNameLst>
                                          <p:attrName>style.visibility</p:attrName>
                                        </p:attrNameLst>
                                      </p:cBhvr>
                                      <p:to>
                                        <p:strVal val="visible"/>
                                      </p:to>
                                    </p:set>
                                    <p:animEffect transition="in" filter="fade">
                                      <p:cBhvr>
                                        <p:cTn id="71" dur="100"/>
                                        <p:tgtEl>
                                          <p:spTgt spid="288"/>
                                        </p:tgtEl>
                                      </p:cBhvr>
                                    </p:animEffect>
                                  </p:childTnLst>
                                </p:cTn>
                              </p:par>
                            </p:childTnLst>
                          </p:cTn>
                        </p:par>
                        <p:par>
                          <p:cTn id="72" fill="hold">
                            <p:stCondLst>
                              <p:cond delay="3800"/>
                            </p:stCondLst>
                            <p:childTnLst>
                              <p:par>
                                <p:cTn id="73" presetID="10" presetClass="entr" presetSubtype="0" fill="hold" grpId="0" nodeType="afterEffect">
                                  <p:stCondLst>
                                    <p:cond delay="0"/>
                                  </p:stCondLst>
                                  <p:childTnLst>
                                    <p:set>
                                      <p:cBhvr>
                                        <p:cTn id="74" dur="1" fill="hold">
                                          <p:stCondLst>
                                            <p:cond delay="0"/>
                                          </p:stCondLst>
                                        </p:cTn>
                                        <p:tgtEl>
                                          <p:spTgt spid="278"/>
                                        </p:tgtEl>
                                        <p:attrNameLst>
                                          <p:attrName>style.visibility</p:attrName>
                                        </p:attrNameLst>
                                      </p:cBhvr>
                                      <p:to>
                                        <p:strVal val="visible"/>
                                      </p:to>
                                    </p:set>
                                    <p:animEffect transition="in" filter="fade">
                                      <p:cBhvr>
                                        <p:cTn id="75" dur="100"/>
                                        <p:tgtEl>
                                          <p:spTgt spid="278"/>
                                        </p:tgtEl>
                                      </p:cBhvr>
                                    </p:animEffect>
                                  </p:childTnLst>
                                </p:cTn>
                              </p:par>
                            </p:childTnLst>
                          </p:cTn>
                        </p:par>
                        <p:par>
                          <p:cTn id="76" fill="hold">
                            <p:stCondLst>
                              <p:cond delay="3900"/>
                            </p:stCondLst>
                            <p:childTnLst>
                              <p:par>
                                <p:cTn id="77" presetID="10" presetClass="entr" presetSubtype="0" fill="hold" grpId="0" nodeType="afterEffect">
                                  <p:stCondLst>
                                    <p:cond delay="0"/>
                                  </p:stCondLst>
                                  <p:childTnLst>
                                    <p:set>
                                      <p:cBhvr>
                                        <p:cTn id="78" dur="1" fill="hold">
                                          <p:stCondLst>
                                            <p:cond delay="0"/>
                                          </p:stCondLst>
                                        </p:cTn>
                                        <p:tgtEl>
                                          <p:spTgt spid="276"/>
                                        </p:tgtEl>
                                        <p:attrNameLst>
                                          <p:attrName>style.visibility</p:attrName>
                                        </p:attrNameLst>
                                      </p:cBhvr>
                                      <p:to>
                                        <p:strVal val="visible"/>
                                      </p:to>
                                    </p:set>
                                    <p:animEffect transition="in" filter="fade">
                                      <p:cBhvr>
                                        <p:cTn id="79" dur="100"/>
                                        <p:tgtEl>
                                          <p:spTgt spid="276"/>
                                        </p:tgtEl>
                                      </p:cBhvr>
                                    </p:animEffect>
                                  </p:childTnLst>
                                </p:cTn>
                              </p:par>
                            </p:childTnLst>
                          </p:cTn>
                        </p:par>
                        <p:par>
                          <p:cTn id="80" fill="hold">
                            <p:stCondLst>
                              <p:cond delay="4000"/>
                            </p:stCondLst>
                            <p:childTnLst>
                              <p:par>
                                <p:cTn id="81" presetID="10" presetClass="entr" presetSubtype="0" fill="hold" grpId="0" nodeType="afterEffect">
                                  <p:stCondLst>
                                    <p:cond delay="0"/>
                                  </p:stCondLst>
                                  <p:childTnLst>
                                    <p:set>
                                      <p:cBhvr>
                                        <p:cTn id="82" dur="1" fill="hold">
                                          <p:stCondLst>
                                            <p:cond delay="0"/>
                                          </p:stCondLst>
                                        </p:cTn>
                                        <p:tgtEl>
                                          <p:spTgt spid="281"/>
                                        </p:tgtEl>
                                        <p:attrNameLst>
                                          <p:attrName>style.visibility</p:attrName>
                                        </p:attrNameLst>
                                      </p:cBhvr>
                                      <p:to>
                                        <p:strVal val="visible"/>
                                      </p:to>
                                    </p:set>
                                    <p:animEffect transition="in" filter="fade">
                                      <p:cBhvr>
                                        <p:cTn id="83" dur="100"/>
                                        <p:tgtEl>
                                          <p:spTgt spid="281"/>
                                        </p:tgtEl>
                                      </p:cBhvr>
                                    </p:animEffect>
                                  </p:childTnLst>
                                </p:cTn>
                              </p:par>
                            </p:childTnLst>
                          </p:cTn>
                        </p:par>
                        <p:par>
                          <p:cTn id="84" fill="hold">
                            <p:stCondLst>
                              <p:cond delay="4100"/>
                            </p:stCondLst>
                            <p:childTnLst>
                              <p:par>
                                <p:cTn id="85" presetID="10" presetClass="entr" presetSubtype="0" fill="hold" grpId="0" nodeType="afterEffect">
                                  <p:stCondLst>
                                    <p:cond delay="0"/>
                                  </p:stCondLst>
                                  <p:childTnLst>
                                    <p:set>
                                      <p:cBhvr>
                                        <p:cTn id="86" dur="1" fill="hold">
                                          <p:stCondLst>
                                            <p:cond delay="0"/>
                                          </p:stCondLst>
                                        </p:cTn>
                                        <p:tgtEl>
                                          <p:spTgt spid="270"/>
                                        </p:tgtEl>
                                        <p:attrNameLst>
                                          <p:attrName>style.visibility</p:attrName>
                                        </p:attrNameLst>
                                      </p:cBhvr>
                                      <p:to>
                                        <p:strVal val="visible"/>
                                      </p:to>
                                    </p:set>
                                    <p:animEffect transition="in" filter="fade">
                                      <p:cBhvr>
                                        <p:cTn id="87" dur="100"/>
                                        <p:tgtEl>
                                          <p:spTgt spid="270"/>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284"/>
                                        </p:tgtEl>
                                        <p:attrNameLst>
                                          <p:attrName>style.visibility</p:attrName>
                                        </p:attrNameLst>
                                      </p:cBhvr>
                                      <p:to>
                                        <p:strVal val="visible"/>
                                      </p:to>
                                    </p:set>
                                    <p:animEffect transition="in" filter="fade">
                                      <p:cBhvr>
                                        <p:cTn id="91" dur="100"/>
                                        <p:tgtEl>
                                          <p:spTgt spid="284"/>
                                        </p:tgtEl>
                                      </p:cBhvr>
                                    </p:animEffect>
                                  </p:childTnLst>
                                </p:cTn>
                              </p:par>
                            </p:childTnLst>
                          </p:cTn>
                        </p:par>
                        <p:par>
                          <p:cTn id="92" fill="hold">
                            <p:stCondLst>
                              <p:cond delay="4300"/>
                            </p:stCondLst>
                            <p:childTnLst>
                              <p:par>
                                <p:cTn id="93" presetID="10" presetClass="entr" presetSubtype="0" fill="hold" grpId="0" nodeType="afterEffect">
                                  <p:stCondLst>
                                    <p:cond delay="0"/>
                                  </p:stCondLst>
                                  <p:childTnLst>
                                    <p:set>
                                      <p:cBhvr>
                                        <p:cTn id="94" dur="1" fill="hold">
                                          <p:stCondLst>
                                            <p:cond delay="0"/>
                                          </p:stCondLst>
                                        </p:cTn>
                                        <p:tgtEl>
                                          <p:spTgt spid="283"/>
                                        </p:tgtEl>
                                        <p:attrNameLst>
                                          <p:attrName>style.visibility</p:attrName>
                                        </p:attrNameLst>
                                      </p:cBhvr>
                                      <p:to>
                                        <p:strVal val="visible"/>
                                      </p:to>
                                    </p:set>
                                    <p:animEffect transition="in" filter="fade">
                                      <p:cBhvr>
                                        <p:cTn id="95" dur="100"/>
                                        <p:tgtEl>
                                          <p:spTgt spid="283"/>
                                        </p:tgtEl>
                                      </p:cBhvr>
                                    </p:animEffect>
                                  </p:childTnLst>
                                </p:cTn>
                              </p:par>
                            </p:childTnLst>
                          </p:cTn>
                        </p:par>
                        <p:par>
                          <p:cTn id="96" fill="hold">
                            <p:stCondLst>
                              <p:cond delay="4400"/>
                            </p:stCondLst>
                            <p:childTnLst>
                              <p:par>
                                <p:cTn id="97" presetID="10" presetClass="entr" presetSubtype="0" fill="hold" grpId="0" nodeType="afterEffect">
                                  <p:stCondLst>
                                    <p:cond delay="0"/>
                                  </p:stCondLst>
                                  <p:childTnLst>
                                    <p:set>
                                      <p:cBhvr>
                                        <p:cTn id="98" dur="1" fill="hold">
                                          <p:stCondLst>
                                            <p:cond delay="0"/>
                                          </p:stCondLst>
                                        </p:cTn>
                                        <p:tgtEl>
                                          <p:spTgt spid="272"/>
                                        </p:tgtEl>
                                        <p:attrNameLst>
                                          <p:attrName>style.visibility</p:attrName>
                                        </p:attrNameLst>
                                      </p:cBhvr>
                                      <p:to>
                                        <p:strVal val="visible"/>
                                      </p:to>
                                    </p:set>
                                    <p:animEffect transition="in" filter="fade">
                                      <p:cBhvr>
                                        <p:cTn id="99" dur="100"/>
                                        <p:tgtEl>
                                          <p:spTgt spid="272"/>
                                        </p:tgtEl>
                                      </p:cBhvr>
                                    </p:animEffect>
                                  </p:childTnLst>
                                </p:cTn>
                              </p:par>
                            </p:childTnLst>
                          </p:cTn>
                        </p:par>
                        <p:par>
                          <p:cTn id="100" fill="hold">
                            <p:stCondLst>
                              <p:cond delay="4500"/>
                            </p:stCondLst>
                            <p:childTnLst>
                              <p:par>
                                <p:cTn id="101" presetID="10" presetClass="entr" presetSubtype="0" fill="hold" grpId="0" nodeType="afterEffect">
                                  <p:stCondLst>
                                    <p:cond delay="0"/>
                                  </p:stCondLst>
                                  <p:childTnLst>
                                    <p:set>
                                      <p:cBhvr>
                                        <p:cTn id="102" dur="1" fill="hold">
                                          <p:stCondLst>
                                            <p:cond delay="0"/>
                                          </p:stCondLst>
                                        </p:cTn>
                                        <p:tgtEl>
                                          <p:spTgt spid="289"/>
                                        </p:tgtEl>
                                        <p:attrNameLst>
                                          <p:attrName>style.visibility</p:attrName>
                                        </p:attrNameLst>
                                      </p:cBhvr>
                                      <p:to>
                                        <p:strVal val="visible"/>
                                      </p:to>
                                    </p:set>
                                    <p:animEffect transition="in" filter="fade">
                                      <p:cBhvr>
                                        <p:cTn id="103" dur="100"/>
                                        <p:tgtEl>
                                          <p:spTgt spid="289"/>
                                        </p:tgtEl>
                                      </p:cBhvr>
                                    </p:animEffect>
                                  </p:childTnLst>
                                </p:cTn>
                              </p:par>
                            </p:childTnLst>
                          </p:cTn>
                        </p:par>
                        <p:par>
                          <p:cTn id="104" fill="hold">
                            <p:stCondLst>
                              <p:cond delay="4600"/>
                            </p:stCondLst>
                            <p:childTnLst>
                              <p:par>
                                <p:cTn id="105" presetID="10" presetClass="entr" presetSubtype="0" fill="hold" grpId="0" nodeType="afterEffect">
                                  <p:stCondLst>
                                    <p:cond delay="0"/>
                                  </p:stCondLst>
                                  <p:childTnLst>
                                    <p:set>
                                      <p:cBhvr>
                                        <p:cTn id="106" dur="1" fill="hold">
                                          <p:stCondLst>
                                            <p:cond delay="0"/>
                                          </p:stCondLst>
                                        </p:cTn>
                                        <p:tgtEl>
                                          <p:spTgt spid="282"/>
                                        </p:tgtEl>
                                        <p:attrNameLst>
                                          <p:attrName>style.visibility</p:attrName>
                                        </p:attrNameLst>
                                      </p:cBhvr>
                                      <p:to>
                                        <p:strVal val="visible"/>
                                      </p:to>
                                    </p:set>
                                    <p:animEffect transition="in" filter="fade">
                                      <p:cBhvr>
                                        <p:cTn id="107" dur="1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17" grpId="0" animBg="1"/>
      <p:bldP spid="266" grpId="0"/>
      <p:bldP spid="4" grpId="0"/>
      <p:bldP spid="270" grpId="0"/>
      <p:bldP spid="271" grpId="0"/>
      <p:bldP spid="272" grpId="0"/>
      <p:bldP spid="273" grpId="0"/>
      <p:bldP spid="274" grpId="0"/>
      <p:bldP spid="275" grpId="0"/>
      <p:bldP spid="276" grpId="0"/>
      <p:bldP spid="277" grpId="0"/>
      <p:bldP spid="278" grpId="0"/>
      <p:bldP spid="279" grpId="0"/>
      <p:bldP spid="280" grpId="0"/>
      <p:bldP spid="281" grpId="0"/>
      <p:bldP spid="282" grpId="0"/>
      <p:bldP spid="283" grpId="0"/>
      <p:bldP spid="284" grpId="0"/>
      <p:bldP spid="285" grpId="0"/>
      <p:bldP spid="286" grpId="0"/>
      <p:bldP spid="287" grpId="0"/>
      <p:bldP spid="288" grpId="0"/>
      <p:bldP spid="289" grpId="0"/>
      <p:bldP spid="290" grpId="0"/>
      <p:bldP spid="29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CA280-0743-4864-90C5-1EF1156EE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954" y="0"/>
            <a:ext cx="16891679" cy="13717588"/>
          </a:xfrm>
          <a:prstGeom prst="rect">
            <a:avLst/>
          </a:prstGeom>
        </p:spPr>
      </p:pic>
    </p:spTree>
    <p:extLst>
      <p:ext uri="{BB962C8B-B14F-4D97-AF65-F5344CB8AC3E}">
        <p14:creationId xmlns:p14="http://schemas.microsoft.com/office/powerpoint/2010/main" val="60681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F8DED8-A147-4117-A89B-1AB3858F1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352" y="-19178"/>
            <a:ext cx="16364883" cy="13729637"/>
          </a:xfrm>
          <a:prstGeom prst="rect">
            <a:avLst/>
          </a:prstGeom>
        </p:spPr>
      </p:pic>
    </p:spTree>
    <p:extLst>
      <p:ext uri="{BB962C8B-B14F-4D97-AF65-F5344CB8AC3E}">
        <p14:creationId xmlns:p14="http://schemas.microsoft.com/office/powerpoint/2010/main" val="215898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Securing your Azure Functions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72</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6740307"/>
          </a:xfrm>
          <a:prstGeom prst="rect">
            <a:avLst/>
          </a:prstGeom>
          <a:noFill/>
        </p:spPr>
        <p:txBody>
          <a:bodyPr wrap="square" rtlCol="0">
            <a:spAutoFit/>
          </a:bodyPr>
          <a:lstStyle/>
          <a:p>
            <a:pPr marL="685800" indent="-685800">
              <a:buFont typeface="Arial" panose="020B0604020202020204" pitchFamily="34" charset="0"/>
              <a:buChar char="•"/>
            </a:pPr>
            <a:r>
              <a:rPr lang="en-US" sz="7200" dirty="0" err="1">
                <a:solidFill>
                  <a:schemeClr val="tx2"/>
                </a:solidFill>
              </a:rPr>
              <a:t>HTTPTriggers</a:t>
            </a:r>
            <a:r>
              <a:rPr lang="en-US" sz="7200" dirty="0">
                <a:solidFill>
                  <a:schemeClr val="tx2"/>
                </a:solidFill>
              </a:rPr>
              <a:t> can be protected by OAuth providers</a:t>
            </a:r>
          </a:p>
          <a:p>
            <a:pPr marL="1894527" lvl="1" indent="-685800">
              <a:buFont typeface="Arial" panose="020B0604020202020204" pitchFamily="34" charset="0"/>
              <a:buChar char="•"/>
            </a:pPr>
            <a:r>
              <a:rPr lang="en-US" sz="7200" dirty="0">
                <a:solidFill>
                  <a:schemeClr val="tx2"/>
                </a:solidFill>
              </a:rPr>
              <a:t>Azure Active Directory</a:t>
            </a:r>
          </a:p>
          <a:p>
            <a:pPr marL="1894527" lvl="1" indent="-685800">
              <a:buFont typeface="Arial" panose="020B0604020202020204" pitchFamily="34" charset="0"/>
              <a:buChar char="•"/>
            </a:pPr>
            <a:r>
              <a:rPr lang="en-US" sz="7200" dirty="0">
                <a:solidFill>
                  <a:schemeClr val="tx2"/>
                </a:solidFill>
              </a:rPr>
              <a:t>Microsoft Account</a:t>
            </a:r>
          </a:p>
          <a:p>
            <a:pPr marL="1894527" lvl="1" indent="-685800">
              <a:buFont typeface="Arial" panose="020B0604020202020204" pitchFamily="34" charset="0"/>
              <a:buChar char="•"/>
            </a:pPr>
            <a:r>
              <a:rPr lang="en-US" sz="7200" dirty="0">
                <a:solidFill>
                  <a:schemeClr val="tx2"/>
                </a:solidFill>
              </a:rPr>
              <a:t>Facebook</a:t>
            </a:r>
          </a:p>
          <a:p>
            <a:pPr marL="1894527" lvl="1" indent="-685800">
              <a:buFont typeface="Arial" panose="020B0604020202020204" pitchFamily="34" charset="0"/>
              <a:buChar char="•"/>
            </a:pPr>
            <a:r>
              <a:rPr lang="en-US" sz="7200" dirty="0">
                <a:solidFill>
                  <a:schemeClr val="tx2"/>
                </a:solidFill>
              </a:rPr>
              <a:t>Google</a:t>
            </a:r>
          </a:p>
          <a:p>
            <a:pPr marL="1894527" lvl="1" indent="-685800">
              <a:buFont typeface="Arial" panose="020B0604020202020204" pitchFamily="34" charset="0"/>
              <a:buChar char="•"/>
            </a:pPr>
            <a:r>
              <a:rPr lang="en-US" sz="7200" dirty="0">
                <a:solidFill>
                  <a:schemeClr val="tx2"/>
                </a:solidFill>
              </a:rPr>
              <a:t>Twitter</a:t>
            </a:r>
          </a:p>
        </p:txBody>
      </p:sp>
    </p:spTree>
    <p:extLst>
      <p:ext uri="{BB962C8B-B14F-4D97-AF65-F5344CB8AC3E}">
        <p14:creationId xmlns:p14="http://schemas.microsoft.com/office/powerpoint/2010/main" val="204273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Function Timeouts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73</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4524315"/>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Default timeout of 5 minutes</a:t>
            </a:r>
          </a:p>
          <a:p>
            <a:pPr marL="685800" indent="-685800">
              <a:buFont typeface="Arial" panose="020B0604020202020204" pitchFamily="34" charset="0"/>
              <a:buChar char="•"/>
            </a:pPr>
            <a:r>
              <a:rPr lang="en-US" sz="7200" dirty="0">
                <a:solidFill>
                  <a:schemeClr val="tx2"/>
                </a:solidFill>
              </a:rPr>
              <a:t>Maximum timeout of 10 minutes</a:t>
            </a:r>
          </a:p>
          <a:p>
            <a:pPr marL="685800" indent="-685800">
              <a:buFont typeface="Arial" panose="020B0604020202020204" pitchFamily="34" charset="0"/>
              <a:buChar char="•"/>
            </a:pPr>
            <a:r>
              <a:rPr lang="en-US" sz="7200" dirty="0">
                <a:solidFill>
                  <a:schemeClr val="tx2"/>
                </a:solidFill>
              </a:rPr>
              <a:t>For longer running functions use the App Service Plan and/or Durable Functions</a:t>
            </a:r>
          </a:p>
        </p:txBody>
      </p:sp>
    </p:spTree>
    <p:extLst>
      <p:ext uri="{BB962C8B-B14F-4D97-AF65-F5344CB8AC3E}">
        <p14:creationId xmlns:p14="http://schemas.microsoft.com/office/powerpoint/2010/main" val="220543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Pricing</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97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Pricing – General Information</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75</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No upfront cost</a:t>
            </a:r>
          </a:p>
          <a:p>
            <a:pPr marL="685800" indent="-685800">
              <a:buFont typeface="Arial" panose="020B0604020202020204" pitchFamily="34" charset="0"/>
              <a:buChar char="•"/>
            </a:pPr>
            <a:r>
              <a:rPr lang="en-US" sz="7200" dirty="0">
                <a:solidFill>
                  <a:schemeClr val="tx2"/>
                </a:solidFill>
              </a:rPr>
              <a:t>No termination fees</a:t>
            </a:r>
          </a:p>
          <a:p>
            <a:pPr marL="685800" indent="-685800">
              <a:buFont typeface="Arial" panose="020B0604020202020204" pitchFamily="34" charset="0"/>
              <a:buChar char="•"/>
            </a:pPr>
            <a:r>
              <a:rPr lang="en-US" sz="7200" dirty="0">
                <a:solidFill>
                  <a:schemeClr val="tx2"/>
                </a:solidFill>
              </a:rPr>
              <a:t>Pay only for what you use</a:t>
            </a:r>
          </a:p>
        </p:txBody>
      </p:sp>
    </p:spTree>
    <p:extLst>
      <p:ext uri="{BB962C8B-B14F-4D97-AF65-F5344CB8AC3E}">
        <p14:creationId xmlns:p14="http://schemas.microsoft.com/office/powerpoint/2010/main" val="347209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Pricing – Two Different Pricing Plans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76</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714583" y="2964266"/>
            <a:ext cx="11208182" cy="2123658"/>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Takes care of everything but your code</a:t>
            </a:r>
          </a:p>
          <a:p>
            <a:pPr marL="685800" indent="-685800">
              <a:buFont typeface="Arial" panose="020B0604020202020204" pitchFamily="34" charset="0"/>
              <a:buChar char="•"/>
            </a:pPr>
            <a:r>
              <a:rPr lang="en-US" sz="4400" dirty="0">
                <a:solidFill>
                  <a:schemeClr val="tx2"/>
                </a:solidFill>
              </a:rPr>
              <a:t>Pay only when your functions are running</a:t>
            </a:r>
          </a:p>
          <a:p>
            <a:pPr marL="685800" indent="-685800">
              <a:buFont typeface="Arial" panose="020B0604020202020204" pitchFamily="34" charset="0"/>
              <a:buChar char="•"/>
            </a:pPr>
            <a:r>
              <a:rPr lang="en-US" sz="4400" dirty="0">
                <a:solidFill>
                  <a:schemeClr val="tx2"/>
                </a:solidFill>
              </a:rPr>
              <a:t>Scale out automatically</a:t>
            </a:r>
          </a:p>
        </p:txBody>
      </p:sp>
      <p:sp>
        <p:nvSpPr>
          <p:cNvPr id="6" name="Rectangle 5">
            <a:extLst>
              <a:ext uri="{FF2B5EF4-FFF2-40B4-BE49-F238E27FC236}">
                <a16:creationId xmlns:a16="http://schemas.microsoft.com/office/drawing/2014/main" id="{16FB94B1-3315-48F1-977D-85844C7EA6F5}"/>
              </a:ext>
            </a:extLst>
          </p:cNvPr>
          <p:cNvSpPr/>
          <p:nvPr/>
        </p:nvSpPr>
        <p:spPr>
          <a:xfrm>
            <a:off x="714582" y="2133270"/>
            <a:ext cx="11478212" cy="830997"/>
          </a:xfrm>
          <a:prstGeom prst="rect">
            <a:avLst/>
          </a:prstGeom>
        </p:spPr>
        <p:txBody>
          <a:bodyPr wrap="square">
            <a:spAutoFit/>
          </a:bodyPr>
          <a:lstStyle/>
          <a:p>
            <a:r>
              <a:rPr lang="en-US" dirty="0">
                <a:solidFill>
                  <a:schemeClr val="accent1"/>
                </a:solidFill>
                <a:latin typeface="Oswald" panose="00000500000000000000" pitchFamily="2" charset="0"/>
              </a:rPr>
              <a:t>Consumption Plan</a:t>
            </a:r>
          </a:p>
        </p:txBody>
      </p:sp>
      <p:sp>
        <p:nvSpPr>
          <p:cNvPr id="7" name="Rectangle 6">
            <a:extLst>
              <a:ext uri="{FF2B5EF4-FFF2-40B4-BE49-F238E27FC236}">
                <a16:creationId xmlns:a16="http://schemas.microsoft.com/office/drawing/2014/main" id="{8B1EF6B4-B4DE-4AEE-9669-B847AA09AE09}"/>
              </a:ext>
            </a:extLst>
          </p:cNvPr>
          <p:cNvSpPr/>
          <p:nvPr/>
        </p:nvSpPr>
        <p:spPr>
          <a:xfrm>
            <a:off x="12777859" y="2133269"/>
            <a:ext cx="11478212" cy="830997"/>
          </a:xfrm>
          <a:prstGeom prst="rect">
            <a:avLst/>
          </a:prstGeom>
        </p:spPr>
        <p:txBody>
          <a:bodyPr wrap="square">
            <a:spAutoFit/>
          </a:bodyPr>
          <a:lstStyle/>
          <a:p>
            <a:r>
              <a:rPr lang="en-US" dirty="0">
                <a:solidFill>
                  <a:schemeClr val="accent1"/>
                </a:solidFill>
                <a:latin typeface="Oswald" panose="00000500000000000000" pitchFamily="2" charset="0"/>
              </a:rPr>
              <a:t>App Service Plan</a:t>
            </a:r>
          </a:p>
        </p:txBody>
      </p:sp>
      <p:sp>
        <p:nvSpPr>
          <p:cNvPr id="8" name="TextBox 7">
            <a:extLst>
              <a:ext uri="{FF2B5EF4-FFF2-40B4-BE49-F238E27FC236}">
                <a16:creationId xmlns:a16="http://schemas.microsoft.com/office/drawing/2014/main" id="{E9301D0F-26F7-4268-90E5-1B262F8F3189}"/>
              </a:ext>
            </a:extLst>
          </p:cNvPr>
          <p:cNvSpPr txBox="1"/>
          <p:nvPr/>
        </p:nvSpPr>
        <p:spPr>
          <a:xfrm>
            <a:off x="12462825" y="2959367"/>
            <a:ext cx="11613227" cy="7540526"/>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You pretty much take care of everything</a:t>
            </a:r>
          </a:p>
          <a:p>
            <a:pPr marL="685800" indent="-685800">
              <a:buFont typeface="Arial" panose="020B0604020202020204" pitchFamily="34" charset="0"/>
              <a:buChar char="•"/>
            </a:pPr>
            <a:r>
              <a:rPr lang="en-US" sz="4400" dirty="0">
                <a:solidFill>
                  <a:schemeClr val="tx2"/>
                </a:solidFill>
              </a:rPr>
              <a:t>Consider when:</a:t>
            </a:r>
          </a:p>
          <a:p>
            <a:pPr marL="1894527" lvl="1" indent="-685800">
              <a:buFont typeface="Arial" panose="020B0604020202020204" pitchFamily="34" charset="0"/>
              <a:buChar char="•"/>
            </a:pPr>
            <a:r>
              <a:rPr lang="en-US" sz="4400" dirty="0">
                <a:solidFill>
                  <a:schemeClr val="tx2"/>
                </a:solidFill>
              </a:rPr>
              <a:t>Existing, underutilized VMs</a:t>
            </a:r>
          </a:p>
          <a:p>
            <a:pPr marL="1894527" lvl="1" indent="-685800">
              <a:buFont typeface="Arial" panose="020B0604020202020204" pitchFamily="34" charset="0"/>
              <a:buChar char="•"/>
            </a:pPr>
            <a:r>
              <a:rPr lang="en-US" sz="4400" dirty="0">
                <a:solidFill>
                  <a:schemeClr val="tx2"/>
                </a:solidFill>
              </a:rPr>
              <a:t>Function apps to run continuously</a:t>
            </a:r>
          </a:p>
          <a:p>
            <a:pPr marL="1894527" lvl="1" indent="-685800">
              <a:buFont typeface="Arial" panose="020B0604020202020204" pitchFamily="34" charset="0"/>
              <a:buChar char="•"/>
            </a:pPr>
            <a:r>
              <a:rPr lang="en-US" sz="4400" dirty="0">
                <a:solidFill>
                  <a:schemeClr val="tx2"/>
                </a:solidFill>
              </a:rPr>
              <a:t>More CPU or memory options</a:t>
            </a:r>
          </a:p>
          <a:p>
            <a:pPr marL="1894527" lvl="1" indent="-685800">
              <a:buFont typeface="Arial" panose="020B0604020202020204" pitchFamily="34" charset="0"/>
              <a:buChar char="•"/>
            </a:pPr>
            <a:r>
              <a:rPr lang="en-US" sz="4400" dirty="0">
                <a:solidFill>
                  <a:schemeClr val="tx2"/>
                </a:solidFill>
              </a:rPr>
              <a:t>Run longer than maximum execution time</a:t>
            </a:r>
          </a:p>
          <a:p>
            <a:pPr marL="1894527" lvl="1" indent="-685800">
              <a:buFont typeface="Arial" panose="020B0604020202020204" pitchFamily="34" charset="0"/>
              <a:buChar char="•"/>
            </a:pPr>
            <a:r>
              <a:rPr lang="en-US" sz="4400" dirty="0">
                <a:solidFill>
                  <a:schemeClr val="tx2"/>
                </a:solidFill>
              </a:rPr>
              <a:t>Require features only available on App Service plan</a:t>
            </a:r>
          </a:p>
          <a:p>
            <a:pPr marL="1894527" lvl="1" indent="-685800">
              <a:buFont typeface="Arial" panose="020B0604020202020204" pitchFamily="34" charset="0"/>
              <a:buChar char="•"/>
            </a:pPr>
            <a:r>
              <a:rPr lang="en-US" sz="4400" dirty="0">
                <a:solidFill>
                  <a:schemeClr val="tx2"/>
                </a:solidFill>
              </a:rPr>
              <a:t>Want to run on Linux (on general availability tier)</a:t>
            </a:r>
          </a:p>
        </p:txBody>
      </p:sp>
    </p:spTree>
    <p:extLst>
      <p:ext uri="{BB962C8B-B14F-4D97-AF65-F5344CB8AC3E}">
        <p14:creationId xmlns:p14="http://schemas.microsoft.com/office/powerpoint/2010/main" val="350080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fade">
                                      <p:cBhvr>
                                        <p:cTn id="33" dur="500"/>
                                        <p:tgtEl>
                                          <p:spTgt spid="8">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fade">
                                      <p:cBhvr>
                                        <p:cTn id="36" dur="500"/>
                                        <p:tgtEl>
                                          <p:spTgt spid="8">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animEffect transition="in" filter="fade">
                                      <p:cBhvr>
                                        <p:cTn id="39" dur="500"/>
                                        <p:tgtEl>
                                          <p:spTgt spid="8">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500"/>
                                        <p:tgtEl>
                                          <p:spTgt spid="8">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8">
                                            <p:txEl>
                                              <p:pRg st="5" end="5"/>
                                            </p:txEl>
                                          </p:spTgt>
                                        </p:tgtEl>
                                        <p:attrNameLst>
                                          <p:attrName>style.visibility</p:attrName>
                                        </p:attrNameLst>
                                      </p:cBhvr>
                                      <p:to>
                                        <p:strVal val="visible"/>
                                      </p:to>
                                    </p:set>
                                    <p:animEffect transition="in" filter="fade">
                                      <p:cBhvr>
                                        <p:cTn id="45" dur="500"/>
                                        <p:tgtEl>
                                          <p:spTgt spid="8">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
                                            <p:txEl>
                                              <p:pRg st="6" end="6"/>
                                            </p:txEl>
                                          </p:spTgt>
                                        </p:tgtEl>
                                        <p:attrNameLst>
                                          <p:attrName>style.visibility</p:attrName>
                                        </p:attrNameLst>
                                      </p:cBhvr>
                                      <p:to>
                                        <p:strVal val="visible"/>
                                      </p:to>
                                    </p:set>
                                    <p:animEffect transition="in" filter="fade">
                                      <p:cBhvr>
                                        <p:cTn id="48" dur="500"/>
                                        <p:tgtEl>
                                          <p:spTgt spid="8">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8">
                                            <p:txEl>
                                              <p:pRg st="7" end="7"/>
                                            </p:txEl>
                                          </p:spTgt>
                                        </p:tgtEl>
                                        <p:attrNameLst>
                                          <p:attrName>style.visibility</p:attrName>
                                        </p:attrNameLst>
                                      </p:cBhvr>
                                      <p:to>
                                        <p:strVal val="visible"/>
                                      </p:to>
                                    </p:set>
                                    <p:animEffect transition="in" filter="fade">
                                      <p:cBhvr>
                                        <p:cTn id="51"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Pricing – Consumption Plan Details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77</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964103" y="4608544"/>
            <a:ext cx="22457382" cy="1569660"/>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Gigabyte-second (GB-s) – Combination of memory size and execution time</a:t>
            </a:r>
          </a:p>
          <a:p>
            <a:pPr marL="685800" indent="-685800">
              <a:buFont typeface="Arial" panose="020B0604020202020204" pitchFamily="34" charset="0"/>
              <a:buChar char="•"/>
            </a:pPr>
            <a:r>
              <a:rPr lang="en-US" dirty="0">
                <a:solidFill>
                  <a:schemeClr val="tx2"/>
                </a:solidFill>
              </a:rPr>
              <a:t>Executions – Each time a function is executed</a:t>
            </a:r>
          </a:p>
        </p:txBody>
      </p:sp>
      <p:graphicFrame>
        <p:nvGraphicFramePr>
          <p:cNvPr id="6" name="Table 5">
            <a:extLst>
              <a:ext uri="{FF2B5EF4-FFF2-40B4-BE49-F238E27FC236}">
                <a16:creationId xmlns:a16="http://schemas.microsoft.com/office/drawing/2014/main" id="{EDE8B2A3-B9E4-438F-90A4-B30DC714B949}"/>
              </a:ext>
            </a:extLst>
          </p:cNvPr>
          <p:cNvGraphicFramePr>
            <a:graphicFrameLocks noGrp="1"/>
          </p:cNvGraphicFramePr>
          <p:nvPr/>
        </p:nvGraphicFramePr>
        <p:xfrm>
          <a:off x="790326" y="2133269"/>
          <a:ext cx="22305893" cy="2286000"/>
        </p:xfrm>
        <a:graphic>
          <a:graphicData uri="http://schemas.openxmlformats.org/drawingml/2006/table">
            <a:tbl>
              <a:tblPr firstRow="1" bandRow="1">
                <a:tableStyleId>{5C22544A-7EE6-4342-B048-85BDC9FD1C3A}</a:tableStyleId>
              </a:tblPr>
              <a:tblGrid>
                <a:gridCol w="5419020">
                  <a:extLst>
                    <a:ext uri="{9D8B030D-6E8A-4147-A177-3AD203B41FA5}">
                      <a16:colId xmlns:a16="http://schemas.microsoft.com/office/drawing/2014/main" val="2435073402"/>
                    </a:ext>
                  </a:extLst>
                </a:gridCol>
                <a:gridCol w="9841230">
                  <a:extLst>
                    <a:ext uri="{9D8B030D-6E8A-4147-A177-3AD203B41FA5}">
                      <a16:colId xmlns:a16="http://schemas.microsoft.com/office/drawing/2014/main" val="1609011501"/>
                    </a:ext>
                  </a:extLst>
                </a:gridCol>
                <a:gridCol w="7045643">
                  <a:extLst>
                    <a:ext uri="{9D8B030D-6E8A-4147-A177-3AD203B41FA5}">
                      <a16:colId xmlns:a16="http://schemas.microsoft.com/office/drawing/2014/main" val="2713848774"/>
                    </a:ext>
                  </a:extLst>
                </a:gridCol>
              </a:tblGrid>
              <a:tr h="370840">
                <a:tc>
                  <a:txBody>
                    <a:bodyPr/>
                    <a:lstStyle/>
                    <a:p>
                      <a:r>
                        <a:rPr lang="en-US" sz="4400" dirty="0"/>
                        <a:t>Meter</a:t>
                      </a:r>
                    </a:p>
                  </a:txBody>
                  <a:tcPr/>
                </a:tc>
                <a:tc>
                  <a:txBody>
                    <a:bodyPr/>
                    <a:lstStyle/>
                    <a:p>
                      <a:r>
                        <a:rPr lang="en-US" sz="4400" dirty="0"/>
                        <a:t>Price</a:t>
                      </a:r>
                    </a:p>
                  </a:txBody>
                  <a:tcPr/>
                </a:tc>
                <a:tc>
                  <a:txBody>
                    <a:bodyPr/>
                    <a:lstStyle/>
                    <a:p>
                      <a:r>
                        <a:rPr lang="en-US" sz="4400" dirty="0"/>
                        <a:t>Free Grant</a:t>
                      </a:r>
                    </a:p>
                  </a:txBody>
                  <a:tcPr/>
                </a:tc>
                <a:extLst>
                  <a:ext uri="{0D108BD9-81ED-4DB2-BD59-A6C34878D82A}">
                    <a16:rowId xmlns:a16="http://schemas.microsoft.com/office/drawing/2014/main" val="1439843527"/>
                  </a:ext>
                </a:extLst>
              </a:tr>
              <a:tr h="370840">
                <a:tc>
                  <a:txBody>
                    <a:bodyPr/>
                    <a:lstStyle/>
                    <a:p>
                      <a:r>
                        <a:rPr lang="en-US" sz="4400" dirty="0"/>
                        <a:t>Execution Time</a:t>
                      </a:r>
                    </a:p>
                  </a:txBody>
                  <a:tcPr/>
                </a:tc>
                <a:tc>
                  <a:txBody>
                    <a:bodyPr/>
                    <a:lstStyle/>
                    <a:p>
                      <a:r>
                        <a:rPr lang="en-US" sz="4400" dirty="0"/>
                        <a:t>$0.000016 per Gb-s</a:t>
                      </a:r>
                    </a:p>
                  </a:txBody>
                  <a:tcPr/>
                </a:tc>
                <a:tc>
                  <a:txBody>
                    <a:bodyPr/>
                    <a:lstStyle/>
                    <a:p>
                      <a:r>
                        <a:rPr lang="en-US" sz="4400" dirty="0"/>
                        <a:t>400,000 GB-s</a:t>
                      </a:r>
                    </a:p>
                  </a:txBody>
                  <a:tcPr/>
                </a:tc>
                <a:extLst>
                  <a:ext uri="{0D108BD9-81ED-4DB2-BD59-A6C34878D82A}">
                    <a16:rowId xmlns:a16="http://schemas.microsoft.com/office/drawing/2014/main" val="4116178305"/>
                  </a:ext>
                </a:extLst>
              </a:tr>
              <a:tr h="370840">
                <a:tc>
                  <a:txBody>
                    <a:bodyPr/>
                    <a:lstStyle/>
                    <a:p>
                      <a:r>
                        <a:rPr lang="en-US" sz="4400" dirty="0"/>
                        <a:t>Executions</a:t>
                      </a:r>
                    </a:p>
                  </a:txBody>
                  <a:tcPr/>
                </a:tc>
                <a:tc>
                  <a:txBody>
                    <a:bodyPr/>
                    <a:lstStyle/>
                    <a:p>
                      <a:r>
                        <a:rPr lang="en-US" sz="4400" dirty="0"/>
                        <a:t>$0.20 per million executions</a:t>
                      </a:r>
                    </a:p>
                  </a:txBody>
                  <a:tcPr/>
                </a:tc>
                <a:tc>
                  <a:txBody>
                    <a:bodyPr/>
                    <a:lstStyle/>
                    <a:p>
                      <a:r>
                        <a:rPr lang="en-US" sz="4400" dirty="0"/>
                        <a:t>1 million executions</a:t>
                      </a:r>
                    </a:p>
                  </a:txBody>
                  <a:tcPr/>
                </a:tc>
                <a:extLst>
                  <a:ext uri="{0D108BD9-81ED-4DB2-BD59-A6C34878D82A}">
                    <a16:rowId xmlns:a16="http://schemas.microsoft.com/office/drawing/2014/main" val="1964285094"/>
                  </a:ext>
                </a:extLst>
              </a:tr>
            </a:tbl>
          </a:graphicData>
        </a:graphic>
      </p:graphicFrame>
      <p:sp>
        <p:nvSpPr>
          <p:cNvPr id="8" name="TextBox 7">
            <a:extLst>
              <a:ext uri="{FF2B5EF4-FFF2-40B4-BE49-F238E27FC236}">
                <a16:creationId xmlns:a16="http://schemas.microsoft.com/office/drawing/2014/main" id="{BD98847D-E90E-468F-BEF9-512FD9AF843D}"/>
              </a:ext>
            </a:extLst>
          </p:cNvPr>
          <p:cNvSpPr txBox="1"/>
          <p:nvPr/>
        </p:nvSpPr>
        <p:spPr>
          <a:xfrm>
            <a:off x="714582" y="6183719"/>
            <a:ext cx="3736920" cy="830997"/>
          </a:xfrm>
          <a:prstGeom prst="rect">
            <a:avLst/>
          </a:prstGeom>
          <a:noFill/>
        </p:spPr>
        <p:txBody>
          <a:bodyPr wrap="none" rtlCol="0">
            <a:spAutoFit/>
          </a:bodyPr>
          <a:lstStyle/>
          <a:p>
            <a:r>
              <a:rPr lang="en-US" u="sng" dirty="0">
                <a:solidFill>
                  <a:schemeClr val="bg1"/>
                </a:solidFill>
                <a:latin typeface="Oswald" panose="00000500000000000000" pitchFamily="2" charset="0"/>
              </a:rPr>
              <a:t>Pricing Example</a:t>
            </a:r>
          </a:p>
        </p:txBody>
      </p:sp>
      <p:sp>
        <p:nvSpPr>
          <p:cNvPr id="9" name="TextBox 8">
            <a:extLst>
              <a:ext uri="{FF2B5EF4-FFF2-40B4-BE49-F238E27FC236}">
                <a16:creationId xmlns:a16="http://schemas.microsoft.com/office/drawing/2014/main" id="{BE07C66E-A41F-4187-A7FE-12CB11D39417}"/>
              </a:ext>
            </a:extLst>
          </p:cNvPr>
          <p:cNvSpPr txBox="1"/>
          <p:nvPr/>
        </p:nvSpPr>
        <p:spPr>
          <a:xfrm>
            <a:off x="790326" y="6903799"/>
            <a:ext cx="21412593" cy="6309420"/>
          </a:xfrm>
          <a:prstGeom prst="rect">
            <a:avLst/>
          </a:prstGeom>
          <a:noFill/>
        </p:spPr>
        <p:txBody>
          <a:bodyPr wrap="none" rtlCol="0">
            <a:spAutoFit/>
          </a:bodyPr>
          <a:lstStyle/>
          <a:p>
            <a:pPr marL="685800" indent="-685800">
              <a:buFont typeface="Arial" panose="020B0604020202020204" pitchFamily="34" charset="0"/>
              <a:buChar char="•"/>
            </a:pPr>
            <a:r>
              <a:rPr lang="en-US" sz="4400" dirty="0">
                <a:solidFill>
                  <a:schemeClr val="bg1"/>
                </a:solidFill>
              </a:rPr>
              <a:t>Execution Time</a:t>
            </a:r>
          </a:p>
          <a:p>
            <a:pPr marL="1894527" lvl="1" indent="-685800">
              <a:buFont typeface="Arial" panose="020B0604020202020204" pitchFamily="34" charset="0"/>
              <a:buChar char="•"/>
            </a:pPr>
            <a:r>
              <a:rPr lang="en-US" sz="4400" dirty="0">
                <a:solidFill>
                  <a:schemeClr val="bg1"/>
                </a:solidFill>
              </a:rPr>
              <a:t>3 million executions x 1 second per execution = 3 million seconds</a:t>
            </a:r>
          </a:p>
          <a:p>
            <a:pPr marL="1894527" lvl="1" indent="-685800">
              <a:buFont typeface="Arial" panose="020B0604020202020204" pitchFamily="34" charset="0"/>
              <a:buChar char="•"/>
            </a:pPr>
            <a:r>
              <a:rPr lang="en-US" sz="4400" dirty="0">
                <a:solidFill>
                  <a:schemeClr val="bg1"/>
                </a:solidFill>
              </a:rPr>
              <a:t>Resource consumption of 512-Mb </a:t>
            </a:r>
            <a:r>
              <a:rPr lang="en-US" sz="4400" dirty="0">
                <a:solidFill>
                  <a:schemeClr val="bg1"/>
                </a:solidFill>
                <a:sym typeface="Wingdings" panose="05000000000000000000" pitchFamily="2" charset="2"/>
              </a:rPr>
              <a:t> 1.5 million GB-s</a:t>
            </a:r>
          </a:p>
          <a:p>
            <a:pPr marL="1894527" lvl="1" indent="-685800">
              <a:buFont typeface="Arial" panose="020B0604020202020204" pitchFamily="34" charset="0"/>
              <a:buChar char="•"/>
            </a:pPr>
            <a:r>
              <a:rPr lang="en-US" sz="4400" dirty="0">
                <a:solidFill>
                  <a:schemeClr val="bg1"/>
                </a:solidFill>
                <a:sym typeface="Wingdings" panose="05000000000000000000" pitchFamily="2" charset="2"/>
              </a:rPr>
              <a:t>1.5 million GB-s minus grant of 400,000 Gb-s = 1.1 million Gb-s</a:t>
            </a:r>
          </a:p>
          <a:p>
            <a:pPr marL="1894527" lvl="1" indent="-685800">
              <a:buFont typeface="Arial" panose="020B0604020202020204" pitchFamily="34" charset="0"/>
              <a:buChar char="•"/>
            </a:pPr>
            <a:r>
              <a:rPr lang="en-US" sz="4400" dirty="0">
                <a:solidFill>
                  <a:schemeClr val="bg1"/>
                </a:solidFill>
                <a:sym typeface="Wingdings" panose="05000000000000000000" pitchFamily="2" charset="2"/>
              </a:rPr>
              <a:t>Execution Total = $17.60</a:t>
            </a:r>
          </a:p>
          <a:p>
            <a:pPr marL="685800" indent="-685800">
              <a:buFont typeface="Arial" panose="020B0604020202020204" pitchFamily="34" charset="0"/>
              <a:buChar char="•"/>
            </a:pPr>
            <a:r>
              <a:rPr lang="en-US" sz="4400" dirty="0">
                <a:solidFill>
                  <a:schemeClr val="bg1"/>
                </a:solidFill>
                <a:sym typeface="Wingdings" panose="05000000000000000000" pitchFamily="2" charset="2"/>
              </a:rPr>
              <a:t>Executions</a:t>
            </a:r>
          </a:p>
          <a:p>
            <a:pPr marL="1894527" lvl="1" indent="-685800">
              <a:buFont typeface="Arial" panose="020B0604020202020204" pitchFamily="34" charset="0"/>
              <a:buChar char="•"/>
            </a:pPr>
            <a:r>
              <a:rPr lang="en-US" sz="4400" dirty="0">
                <a:solidFill>
                  <a:schemeClr val="bg1"/>
                </a:solidFill>
                <a:sym typeface="Wingdings" panose="05000000000000000000" pitchFamily="2" charset="2"/>
              </a:rPr>
              <a:t>3 million executions minus grant of 1 million executions = 2 million executions</a:t>
            </a:r>
          </a:p>
          <a:p>
            <a:pPr marL="1894527" lvl="1" indent="-685800">
              <a:buFont typeface="Arial" panose="020B0604020202020204" pitchFamily="34" charset="0"/>
              <a:buChar char="•"/>
            </a:pPr>
            <a:r>
              <a:rPr lang="en-US" sz="4400" dirty="0">
                <a:solidFill>
                  <a:schemeClr val="bg1"/>
                </a:solidFill>
                <a:sym typeface="Wingdings" panose="05000000000000000000" pitchFamily="2" charset="2"/>
              </a:rPr>
              <a:t>2 million transactions at 20 cents per million = $0.40</a:t>
            </a:r>
          </a:p>
          <a:p>
            <a:pPr marL="685800" indent="-685800">
              <a:buFont typeface="Arial" panose="020B0604020202020204" pitchFamily="34" charset="0"/>
              <a:buChar char="•"/>
            </a:pPr>
            <a:r>
              <a:rPr lang="en-US" sz="4400" dirty="0">
                <a:solidFill>
                  <a:schemeClr val="bg1"/>
                </a:solidFill>
                <a:sym typeface="Wingdings" panose="05000000000000000000" pitchFamily="2" charset="2"/>
              </a:rPr>
              <a:t>Grand Total: $18.00</a:t>
            </a:r>
            <a:endParaRPr lang="en-US" sz="4400" dirty="0">
              <a:solidFill>
                <a:schemeClr val="bg1"/>
              </a:solidFill>
            </a:endParaRPr>
          </a:p>
        </p:txBody>
      </p:sp>
    </p:spTree>
    <p:extLst>
      <p:ext uri="{BB962C8B-B14F-4D97-AF65-F5344CB8AC3E}">
        <p14:creationId xmlns:p14="http://schemas.microsoft.com/office/powerpoint/2010/main" val="2665133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500"/>
                                        <p:tgtEl>
                                          <p:spTgt spid="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4" end="4"/>
                                            </p:txEl>
                                          </p:spTgt>
                                        </p:tgtEl>
                                        <p:attrNameLst>
                                          <p:attrName>style.visibility</p:attrName>
                                        </p:attrNameLst>
                                      </p:cBhvr>
                                      <p:to>
                                        <p:strVal val="visible"/>
                                      </p:to>
                                    </p:set>
                                    <p:animEffect transition="in" filter="fade">
                                      <p:cBhvr>
                                        <p:cTn id="30" dur="500"/>
                                        <p:tgtEl>
                                          <p:spTgt spid="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animEffect transition="in" filter="fade">
                                      <p:cBhvr>
                                        <p:cTn id="35" dur="500"/>
                                        <p:tgtEl>
                                          <p:spTgt spid="9">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6" end="6"/>
                                            </p:txEl>
                                          </p:spTgt>
                                        </p:tgtEl>
                                        <p:attrNameLst>
                                          <p:attrName>style.visibility</p:attrName>
                                        </p:attrNameLst>
                                      </p:cBhvr>
                                      <p:to>
                                        <p:strVal val="visible"/>
                                      </p:to>
                                    </p:set>
                                    <p:animEffect transition="in" filter="fade">
                                      <p:cBhvr>
                                        <p:cTn id="38" dur="500"/>
                                        <p:tgtEl>
                                          <p:spTgt spid="9">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Effect transition="in" filter="fade">
                                      <p:cBhvr>
                                        <p:cTn id="43" dur="500"/>
                                        <p:tgtEl>
                                          <p:spTgt spid="9">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8" end="8"/>
                                            </p:txEl>
                                          </p:spTgt>
                                        </p:tgtEl>
                                        <p:attrNameLst>
                                          <p:attrName>style.visibility</p:attrName>
                                        </p:attrNameLst>
                                      </p:cBhvr>
                                      <p:to>
                                        <p:strVal val="visible"/>
                                      </p:to>
                                    </p:set>
                                    <p:animEffect transition="in" filter="fade">
                                      <p:cBhvr>
                                        <p:cTn id="48"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Best Practices</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From Zero to Serverless</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12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The absolute minimum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79</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Functions </a:t>
            </a:r>
            <a:r>
              <a:rPr lang="en-US" sz="7200" i="1" dirty="0">
                <a:solidFill>
                  <a:schemeClr val="tx2"/>
                </a:solidFill>
              </a:rPr>
              <a:t>should</a:t>
            </a:r>
            <a:r>
              <a:rPr lang="en-US" sz="7200" dirty="0">
                <a:solidFill>
                  <a:schemeClr val="tx2"/>
                </a:solidFill>
              </a:rPr>
              <a:t> do one thing</a:t>
            </a:r>
          </a:p>
          <a:p>
            <a:pPr marL="685800" indent="-685800">
              <a:buFont typeface="Arial" panose="020B0604020202020204" pitchFamily="34" charset="0"/>
              <a:buChar char="•"/>
            </a:pPr>
            <a:r>
              <a:rPr lang="en-US" sz="7200" dirty="0">
                <a:solidFill>
                  <a:schemeClr val="tx2"/>
                </a:solidFill>
              </a:rPr>
              <a:t>Functions </a:t>
            </a:r>
            <a:r>
              <a:rPr lang="en-US" sz="7200" i="1" dirty="0">
                <a:solidFill>
                  <a:schemeClr val="tx2"/>
                </a:solidFill>
              </a:rPr>
              <a:t>should</a:t>
            </a:r>
            <a:r>
              <a:rPr lang="en-US" sz="7200" dirty="0">
                <a:solidFill>
                  <a:schemeClr val="tx2"/>
                </a:solidFill>
              </a:rPr>
              <a:t> be idempotent</a:t>
            </a:r>
          </a:p>
          <a:p>
            <a:pPr marL="685800" indent="-685800">
              <a:buFont typeface="Arial" panose="020B0604020202020204" pitchFamily="34" charset="0"/>
              <a:buChar char="•"/>
            </a:pPr>
            <a:r>
              <a:rPr lang="en-US" sz="7200" dirty="0">
                <a:solidFill>
                  <a:schemeClr val="tx2"/>
                </a:solidFill>
              </a:rPr>
              <a:t>Functions </a:t>
            </a:r>
            <a:r>
              <a:rPr lang="en-US" sz="7200" i="1" dirty="0">
                <a:solidFill>
                  <a:schemeClr val="tx2"/>
                </a:solidFill>
              </a:rPr>
              <a:t>should</a:t>
            </a:r>
            <a:r>
              <a:rPr lang="en-US" sz="7200" dirty="0">
                <a:solidFill>
                  <a:schemeClr val="tx2"/>
                </a:solidFill>
              </a:rPr>
              <a:t> finish as quickly as possible</a:t>
            </a:r>
          </a:p>
        </p:txBody>
      </p:sp>
    </p:spTree>
    <p:extLst>
      <p:ext uri="{BB962C8B-B14F-4D97-AF65-F5344CB8AC3E}">
        <p14:creationId xmlns:p14="http://schemas.microsoft.com/office/powerpoint/2010/main" val="379761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What is Serverless?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714582" y="2964266"/>
            <a:ext cx="11613227" cy="2123658"/>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Applications that significantly or fully depend on services (in the cloud) to manage server-side logic and state</a:t>
            </a:r>
          </a:p>
        </p:txBody>
      </p:sp>
      <p:sp>
        <p:nvSpPr>
          <p:cNvPr id="6" name="Rectangle 5">
            <a:extLst>
              <a:ext uri="{FF2B5EF4-FFF2-40B4-BE49-F238E27FC236}">
                <a16:creationId xmlns:a16="http://schemas.microsoft.com/office/drawing/2014/main" id="{16FB94B1-3315-48F1-977D-85844C7EA6F5}"/>
              </a:ext>
            </a:extLst>
          </p:cNvPr>
          <p:cNvSpPr/>
          <p:nvPr/>
        </p:nvSpPr>
        <p:spPr>
          <a:xfrm>
            <a:off x="714582" y="2133270"/>
            <a:ext cx="2027162" cy="830997"/>
          </a:xfrm>
          <a:prstGeom prst="rect">
            <a:avLst/>
          </a:prstGeom>
        </p:spPr>
        <p:txBody>
          <a:bodyPr wrap="square">
            <a:spAutoFit/>
          </a:bodyPr>
          <a:lstStyle/>
          <a:p>
            <a:r>
              <a:rPr lang="en-US" dirty="0">
                <a:solidFill>
                  <a:schemeClr val="accent1"/>
                </a:solidFill>
                <a:latin typeface="Oswald" panose="00000500000000000000" pitchFamily="2" charset="0"/>
              </a:rPr>
              <a:t>Area #1</a:t>
            </a:r>
          </a:p>
        </p:txBody>
      </p:sp>
      <p:sp>
        <p:nvSpPr>
          <p:cNvPr id="7" name="Rectangle 6">
            <a:extLst>
              <a:ext uri="{FF2B5EF4-FFF2-40B4-BE49-F238E27FC236}">
                <a16:creationId xmlns:a16="http://schemas.microsoft.com/office/drawing/2014/main" id="{8B1EF6B4-B4DE-4AEE-9669-B847AA09AE09}"/>
              </a:ext>
            </a:extLst>
          </p:cNvPr>
          <p:cNvSpPr/>
          <p:nvPr/>
        </p:nvSpPr>
        <p:spPr>
          <a:xfrm>
            <a:off x="12777859" y="2133269"/>
            <a:ext cx="11478212" cy="830997"/>
          </a:xfrm>
          <a:prstGeom prst="rect">
            <a:avLst/>
          </a:prstGeom>
        </p:spPr>
        <p:txBody>
          <a:bodyPr wrap="square">
            <a:spAutoFit/>
          </a:bodyPr>
          <a:lstStyle/>
          <a:p>
            <a:r>
              <a:rPr lang="en-US" dirty="0">
                <a:solidFill>
                  <a:schemeClr val="accent1"/>
                </a:solidFill>
                <a:latin typeface="Oswald" panose="00000500000000000000" pitchFamily="2" charset="0"/>
              </a:rPr>
              <a:t>Area #2</a:t>
            </a:r>
          </a:p>
        </p:txBody>
      </p:sp>
      <p:sp>
        <p:nvSpPr>
          <p:cNvPr id="8" name="TextBox 7">
            <a:extLst>
              <a:ext uri="{FF2B5EF4-FFF2-40B4-BE49-F238E27FC236}">
                <a16:creationId xmlns:a16="http://schemas.microsoft.com/office/drawing/2014/main" id="{E9301D0F-26F7-4268-90E5-1B262F8F3189}"/>
              </a:ext>
            </a:extLst>
          </p:cNvPr>
          <p:cNvSpPr txBox="1"/>
          <p:nvPr/>
        </p:nvSpPr>
        <p:spPr>
          <a:xfrm>
            <a:off x="12753665" y="2964266"/>
            <a:ext cx="11613227" cy="2800767"/>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Application run in stateless compute containers that are event-triggered, ephemeral, and fully managed by a 3</a:t>
            </a:r>
            <a:r>
              <a:rPr lang="en-US" sz="4400" baseline="30000" dirty="0">
                <a:solidFill>
                  <a:schemeClr val="tx2"/>
                </a:solidFill>
              </a:rPr>
              <a:t>rd</a:t>
            </a:r>
            <a:r>
              <a:rPr lang="en-US" sz="4400" dirty="0">
                <a:solidFill>
                  <a:schemeClr val="tx2"/>
                </a:solidFill>
              </a:rPr>
              <a:t> party</a:t>
            </a:r>
          </a:p>
        </p:txBody>
      </p:sp>
      <p:sp>
        <p:nvSpPr>
          <p:cNvPr id="9" name="Rectangle 8">
            <a:extLst>
              <a:ext uri="{FF2B5EF4-FFF2-40B4-BE49-F238E27FC236}">
                <a16:creationId xmlns:a16="http://schemas.microsoft.com/office/drawing/2014/main" id="{68E326F2-7C6C-4CCB-8342-9B9832EFE3B4}"/>
              </a:ext>
            </a:extLst>
          </p:cNvPr>
          <p:cNvSpPr/>
          <p:nvPr/>
        </p:nvSpPr>
        <p:spPr>
          <a:xfrm>
            <a:off x="4631954" y="2133269"/>
            <a:ext cx="6840760" cy="830997"/>
          </a:xfrm>
          <a:prstGeom prst="rect">
            <a:avLst/>
          </a:prstGeom>
        </p:spPr>
        <p:txBody>
          <a:bodyPr wrap="square">
            <a:spAutoFit/>
          </a:bodyPr>
          <a:lstStyle/>
          <a:p>
            <a:r>
              <a:rPr lang="en-US" dirty="0">
                <a:solidFill>
                  <a:schemeClr val="accent2"/>
                </a:solidFill>
                <a:latin typeface="Oswald" panose="00000500000000000000" pitchFamily="2" charset="0"/>
              </a:rPr>
              <a:t>Backend as a Service (BaaS)</a:t>
            </a:r>
          </a:p>
        </p:txBody>
      </p:sp>
      <p:sp>
        <p:nvSpPr>
          <p:cNvPr id="10" name="Rectangle 9">
            <a:extLst>
              <a:ext uri="{FF2B5EF4-FFF2-40B4-BE49-F238E27FC236}">
                <a16:creationId xmlns:a16="http://schemas.microsoft.com/office/drawing/2014/main" id="{09AEE7B1-3F07-4746-A0B8-CF54DA685CE3}"/>
              </a:ext>
            </a:extLst>
          </p:cNvPr>
          <p:cNvSpPr/>
          <p:nvPr/>
        </p:nvSpPr>
        <p:spPr>
          <a:xfrm>
            <a:off x="16448015" y="2133268"/>
            <a:ext cx="6840760" cy="830997"/>
          </a:xfrm>
          <a:prstGeom prst="rect">
            <a:avLst/>
          </a:prstGeom>
        </p:spPr>
        <p:txBody>
          <a:bodyPr wrap="square">
            <a:spAutoFit/>
          </a:bodyPr>
          <a:lstStyle/>
          <a:p>
            <a:r>
              <a:rPr lang="en-US" dirty="0">
                <a:solidFill>
                  <a:schemeClr val="accent2"/>
                </a:solidFill>
                <a:latin typeface="Oswald" panose="00000500000000000000" pitchFamily="2" charset="0"/>
              </a:rPr>
              <a:t>Functions as a Service (</a:t>
            </a:r>
            <a:r>
              <a:rPr lang="en-US" dirty="0" err="1">
                <a:solidFill>
                  <a:schemeClr val="accent2"/>
                </a:solidFill>
                <a:latin typeface="Oswald" panose="00000500000000000000" pitchFamily="2" charset="0"/>
              </a:rPr>
              <a:t>FaaS</a:t>
            </a:r>
            <a:r>
              <a:rPr lang="en-US" dirty="0">
                <a:solidFill>
                  <a:schemeClr val="accent2"/>
                </a:solidFill>
                <a:latin typeface="Oswald" panose="00000500000000000000" pitchFamily="2" charset="0"/>
              </a:rPr>
              <a:t>)</a:t>
            </a:r>
          </a:p>
        </p:txBody>
      </p:sp>
    </p:spTree>
    <p:extLst>
      <p:ext uri="{BB962C8B-B14F-4D97-AF65-F5344CB8AC3E}">
        <p14:creationId xmlns:p14="http://schemas.microsoft.com/office/powerpoint/2010/main" val="37882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000"/>
                                        <p:tgtEl>
                                          <p:spTgt spid="7"/>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General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80</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1200329"/>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Avoid long running functions</a:t>
            </a:r>
          </a:p>
        </p:txBody>
      </p:sp>
    </p:spTree>
    <p:extLst>
      <p:ext uri="{BB962C8B-B14F-4D97-AF65-F5344CB8AC3E}">
        <p14:creationId xmlns:p14="http://schemas.microsoft.com/office/powerpoint/2010/main" val="348512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General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81</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2308324"/>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Avoid long running functions</a:t>
            </a:r>
          </a:p>
          <a:p>
            <a:pPr marL="685800" indent="-685800">
              <a:buFont typeface="Arial" panose="020B0604020202020204" pitchFamily="34" charset="0"/>
              <a:buChar char="•"/>
            </a:pPr>
            <a:r>
              <a:rPr lang="en-US" sz="7200" dirty="0">
                <a:solidFill>
                  <a:schemeClr val="tx2"/>
                </a:solidFill>
              </a:rPr>
              <a:t>Cross function communication</a:t>
            </a:r>
          </a:p>
        </p:txBody>
      </p:sp>
    </p:spTree>
    <p:extLst>
      <p:ext uri="{BB962C8B-B14F-4D97-AF65-F5344CB8AC3E}">
        <p14:creationId xmlns:p14="http://schemas.microsoft.com/office/powerpoint/2010/main" val="578956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General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82</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Avoid long running functions</a:t>
            </a:r>
          </a:p>
          <a:p>
            <a:pPr marL="685800" indent="-685800">
              <a:buFont typeface="Arial" panose="020B0604020202020204" pitchFamily="34" charset="0"/>
              <a:buChar char="•"/>
            </a:pPr>
            <a:r>
              <a:rPr lang="en-US" sz="7200" dirty="0">
                <a:solidFill>
                  <a:schemeClr val="tx2"/>
                </a:solidFill>
              </a:rPr>
              <a:t>Cross function communication</a:t>
            </a:r>
          </a:p>
          <a:p>
            <a:pPr marL="685800" indent="-685800">
              <a:buFont typeface="Arial" panose="020B0604020202020204" pitchFamily="34" charset="0"/>
              <a:buChar char="•"/>
            </a:pPr>
            <a:r>
              <a:rPr lang="en-US" sz="7200" dirty="0">
                <a:solidFill>
                  <a:schemeClr val="tx2"/>
                </a:solidFill>
              </a:rPr>
              <a:t>Write functions to be stateless</a:t>
            </a:r>
          </a:p>
        </p:txBody>
      </p:sp>
    </p:spTree>
    <p:extLst>
      <p:ext uri="{BB962C8B-B14F-4D97-AF65-F5344CB8AC3E}">
        <p14:creationId xmlns:p14="http://schemas.microsoft.com/office/powerpoint/2010/main" val="1458711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General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83</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4524315"/>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Avoid long running functions</a:t>
            </a:r>
          </a:p>
          <a:p>
            <a:pPr marL="685800" indent="-685800">
              <a:buFont typeface="Arial" panose="020B0604020202020204" pitchFamily="34" charset="0"/>
              <a:buChar char="•"/>
            </a:pPr>
            <a:r>
              <a:rPr lang="en-US" sz="7200" dirty="0">
                <a:solidFill>
                  <a:schemeClr val="tx2"/>
                </a:solidFill>
              </a:rPr>
              <a:t>Cross function communication</a:t>
            </a:r>
          </a:p>
          <a:p>
            <a:pPr marL="685800" indent="-685800">
              <a:buFont typeface="Arial" panose="020B0604020202020204" pitchFamily="34" charset="0"/>
              <a:buChar char="•"/>
            </a:pPr>
            <a:r>
              <a:rPr lang="en-US" sz="7200" dirty="0">
                <a:solidFill>
                  <a:schemeClr val="tx2"/>
                </a:solidFill>
              </a:rPr>
              <a:t>Write functions to be stateless</a:t>
            </a:r>
          </a:p>
          <a:p>
            <a:pPr marL="685800" indent="-685800">
              <a:buFont typeface="Arial" panose="020B0604020202020204" pitchFamily="34" charset="0"/>
              <a:buChar char="•"/>
            </a:pPr>
            <a:r>
              <a:rPr lang="en-US" sz="7200" dirty="0">
                <a:solidFill>
                  <a:schemeClr val="tx2"/>
                </a:solidFill>
              </a:rPr>
              <a:t>Write defensive functions</a:t>
            </a:r>
          </a:p>
        </p:txBody>
      </p:sp>
    </p:spTree>
    <p:extLst>
      <p:ext uri="{BB962C8B-B14F-4D97-AF65-F5344CB8AC3E}">
        <p14:creationId xmlns:p14="http://schemas.microsoft.com/office/powerpoint/2010/main" val="2578696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Scalability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84</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2308324"/>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Do not mix test and production code in the same function app</a:t>
            </a:r>
          </a:p>
        </p:txBody>
      </p:sp>
    </p:spTree>
    <p:extLst>
      <p:ext uri="{BB962C8B-B14F-4D97-AF65-F5344CB8AC3E}">
        <p14:creationId xmlns:p14="http://schemas.microsoft.com/office/powerpoint/2010/main" val="407216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Scalability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85</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Do not mix test and production code in the same function app</a:t>
            </a:r>
          </a:p>
          <a:p>
            <a:pPr marL="685800" indent="-685800">
              <a:buFont typeface="Arial" panose="020B0604020202020204" pitchFamily="34" charset="0"/>
              <a:buChar char="•"/>
            </a:pPr>
            <a:r>
              <a:rPr lang="en-US" sz="7200" dirty="0">
                <a:solidFill>
                  <a:schemeClr val="tx2"/>
                </a:solidFill>
              </a:rPr>
              <a:t>Use </a:t>
            </a:r>
            <a:r>
              <a:rPr lang="en-US" sz="7200" dirty="0" err="1">
                <a:solidFill>
                  <a:schemeClr val="tx2"/>
                </a:solidFill>
              </a:rPr>
              <a:t>async</a:t>
            </a:r>
            <a:r>
              <a:rPr lang="en-US" sz="7200" dirty="0">
                <a:solidFill>
                  <a:schemeClr val="tx2"/>
                </a:solidFill>
              </a:rPr>
              <a:t> code but avoid blocking calls</a:t>
            </a:r>
          </a:p>
        </p:txBody>
      </p:sp>
    </p:spTree>
    <p:extLst>
      <p:ext uri="{BB962C8B-B14F-4D97-AF65-F5344CB8AC3E}">
        <p14:creationId xmlns:p14="http://schemas.microsoft.com/office/powerpoint/2010/main" val="238969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Scalability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86</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4524315"/>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Do not mix test and production code in the same function app</a:t>
            </a:r>
          </a:p>
          <a:p>
            <a:pPr marL="685800" indent="-685800">
              <a:buFont typeface="Arial" panose="020B0604020202020204" pitchFamily="34" charset="0"/>
              <a:buChar char="•"/>
            </a:pPr>
            <a:r>
              <a:rPr lang="en-US" sz="7200" dirty="0">
                <a:solidFill>
                  <a:schemeClr val="tx2"/>
                </a:solidFill>
              </a:rPr>
              <a:t>Use </a:t>
            </a:r>
            <a:r>
              <a:rPr lang="en-US" sz="7200" dirty="0" err="1">
                <a:solidFill>
                  <a:schemeClr val="tx2"/>
                </a:solidFill>
              </a:rPr>
              <a:t>async</a:t>
            </a:r>
            <a:r>
              <a:rPr lang="en-US" sz="7200" dirty="0">
                <a:solidFill>
                  <a:schemeClr val="tx2"/>
                </a:solidFill>
              </a:rPr>
              <a:t> code but avoid blocking calls</a:t>
            </a:r>
          </a:p>
          <a:p>
            <a:pPr marL="685800" indent="-685800">
              <a:buFont typeface="Arial" panose="020B0604020202020204" pitchFamily="34" charset="0"/>
              <a:buChar char="•"/>
            </a:pPr>
            <a:r>
              <a:rPr lang="en-US" sz="7200" dirty="0">
                <a:solidFill>
                  <a:schemeClr val="tx2"/>
                </a:solidFill>
              </a:rPr>
              <a:t>Receive messages in batch whenever possible</a:t>
            </a:r>
          </a:p>
        </p:txBody>
      </p:sp>
    </p:spTree>
    <p:extLst>
      <p:ext uri="{BB962C8B-B14F-4D97-AF65-F5344CB8AC3E}">
        <p14:creationId xmlns:p14="http://schemas.microsoft.com/office/powerpoint/2010/main" val="3524578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Scalability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87</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6740307"/>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Do not mix test and production code in the same function app</a:t>
            </a:r>
          </a:p>
          <a:p>
            <a:pPr marL="685800" indent="-685800">
              <a:buFont typeface="Arial" panose="020B0604020202020204" pitchFamily="34" charset="0"/>
              <a:buChar char="•"/>
            </a:pPr>
            <a:r>
              <a:rPr lang="en-US" sz="7200" dirty="0">
                <a:solidFill>
                  <a:schemeClr val="tx2"/>
                </a:solidFill>
              </a:rPr>
              <a:t>Use </a:t>
            </a:r>
            <a:r>
              <a:rPr lang="en-US" sz="7200" dirty="0" err="1">
                <a:solidFill>
                  <a:schemeClr val="tx2"/>
                </a:solidFill>
              </a:rPr>
              <a:t>async</a:t>
            </a:r>
            <a:r>
              <a:rPr lang="en-US" sz="7200" dirty="0">
                <a:solidFill>
                  <a:schemeClr val="tx2"/>
                </a:solidFill>
              </a:rPr>
              <a:t> code but avoid blocking calls</a:t>
            </a:r>
          </a:p>
          <a:p>
            <a:pPr marL="685800" indent="-685800">
              <a:buFont typeface="Arial" panose="020B0604020202020204" pitchFamily="34" charset="0"/>
              <a:buChar char="•"/>
            </a:pPr>
            <a:r>
              <a:rPr lang="en-US" sz="7200" dirty="0">
                <a:solidFill>
                  <a:schemeClr val="tx2"/>
                </a:solidFill>
              </a:rPr>
              <a:t>Receive messages in batch whenever possible</a:t>
            </a:r>
          </a:p>
          <a:p>
            <a:pPr marL="685800" indent="-685800">
              <a:buFont typeface="Arial" panose="020B0604020202020204" pitchFamily="34" charset="0"/>
              <a:buChar char="•"/>
            </a:pPr>
            <a:r>
              <a:rPr lang="en-US" sz="7200" dirty="0">
                <a:solidFill>
                  <a:schemeClr val="tx2"/>
                </a:solidFill>
              </a:rPr>
              <a:t>Configure host behaviors to better handle concurrency</a:t>
            </a:r>
          </a:p>
        </p:txBody>
      </p:sp>
    </p:spTree>
    <p:extLst>
      <p:ext uri="{BB962C8B-B14F-4D97-AF65-F5344CB8AC3E}">
        <p14:creationId xmlns:p14="http://schemas.microsoft.com/office/powerpoint/2010/main" val="1075268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Where to get started</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88</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4524315"/>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Start small, replace 1 API or background processing item</a:t>
            </a:r>
          </a:p>
          <a:p>
            <a:pPr marL="685800" indent="-685800">
              <a:buFont typeface="Arial" panose="020B0604020202020204" pitchFamily="34" charset="0"/>
              <a:buChar char="•"/>
            </a:pPr>
            <a:r>
              <a:rPr lang="en-US" sz="7200" dirty="0">
                <a:solidFill>
                  <a:schemeClr val="tx2"/>
                </a:solidFill>
              </a:rPr>
              <a:t>Integration is a great place, often it’s a new layer on top of old layers</a:t>
            </a:r>
          </a:p>
        </p:txBody>
      </p:sp>
    </p:spTree>
    <p:extLst>
      <p:ext uri="{BB962C8B-B14F-4D97-AF65-F5344CB8AC3E}">
        <p14:creationId xmlns:p14="http://schemas.microsoft.com/office/powerpoint/2010/main" val="369332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6B2FA3F-5B7D-4050-93CD-1C5BDF51158B}"/>
              </a:ext>
            </a:extLst>
          </p:cNvPr>
          <p:cNvSpPr/>
          <p:nvPr/>
        </p:nvSpPr>
        <p:spPr bwMode="auto">
          <a:xfrm>
            <a:off x="0" y="0"/>
            <a:ext cx="24385588" cy="3123379"/>
          </a:xfrm>
          <a:prstGeom prst="rect">
            <a:avLst/>
          </a:prstGeom>
          <a:solidFill>
            <a:srgbClr val="242A30"/>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ángulo: esquinas redondeadas 2">
            <a:extLst>
              <a:ext uri="{FF2B5EF4-FFF2-40B4-BE49-F238E27FC236}">
                <a16:creationId xmlns:a16="http://schemas.microsoft.com/office/drawing/2014/main" id="{FC87B0B5-0F43-416A-8421-A8585C1A1B64}"/>
              </a:ext>
            </a:extLst>
          </p:cNvPr>
          <p:cNvSpPr/>
          <p:nvPr/>
        </p:nvSpPr>
        <p:spPr bwMode="auto">
          <a:xfrm>
            <a:off x="1391594" y="1187452"/>
            <a:ext cx="792806" cy="748475"/>
          </a:xfrm>
          <a:prstGeom prst="roundRect">
            <a:avLst>
              <a:gd name="adj" fmla="val 2557"/>
            </a:avLst>
          </a:prstGeom>
          <a:solidFill>
            <a:schemeClr val="accent1"/>
          </a:solidFill>
          <a:ln>
            <a:noFill/>
          </a:ln>
          <a:extLst/>
        </p:spPr>
        <p:txBody>
          <a:bodyPr lIns="0" tIns="0" rIns="0" bIns="0" rtlCol="0" anchor="ctr"/>
          <a:lstStyle/>
          <a:p>
            <a:pPr marL="0" marR="0" lvl="0" indent="0" algn="ctr" defTabSz="1828891" rtl="0" eaLnBrk="1" fontAlgn="auto" latinLnBrk="0" hangingPunct="1">
              <a:lnSpc>
                <a:spcPct val="100000"/>
              </a:lnSpc>
              <a:spcBef>
                <a:spcPts val="0"/>
              </a:spcBef>
              <a:spcAft>
                <a:spcPts val="0"/>
              </a:spcAft>
              <a:buClrTx/>
              <a:buSzTx/>
              <a:buFontTx/>
              <a:buNone/>
              <a:tabLst/>
              <a:defRPr/>
            </a:pPr>
            <a:r>
              <a:rPr kumimoji="0" lang="es-SV" altLang="es-SV" sz="3200" b="0" i="0" u="none" strike="noStrike" kern="1200" cap="none" spc="0" normalizeH="0" baseline="0" noProof="0" dirty="0">
                <a:ln>
                  <a:noFill/>
                </a:ln>
                <a:solidFill>
                  <a:srgbClr val="FFFFFF"/>
                </a:solidFill>
                <a:effectLst/>
                <a:uLnTx/>
                <a:uFillTx/>
                <a:latin typeface="Font Awesome 5 Free Solid" panose="02000503000000000000" pitchFamily="50" charset="0"/>
              </a:rPr>
              <a:t></a:t>
            </a:r>
          </a:p>
        </p:txBody>
      </p:sp>
      <p:sp>
        <p:nvSpPr>
          <p:cNvPr id="4" name="Textbox 1">
            <a:extLst>
              <a:ext uri="{FF2B5EF4-FFF2-40B4-BE49-F238E27FC236}">
                <a16:creationId xmlns:a16="http://schemas.microsoft.com/office/drawing/2014/main" id="{2D1ED853-29ED-4A92-B604-B64B2CEBC515}"/>
              </a:ext>
            </a:extLst>
          </p:cNvPr>
          <p:cNvSpPr/>
          <p:nvPr/>
        </p:nvSpPr>
        <p:spPr>
          <a:xfrm>
            <a:off x="2483794" y="977985"/>
            <a:ext cx="7200800" cy="1167408"/>
          </a:xfrm>
          <a:prstGeom prst="rect">
            <a:avLst/>
          </a:prstGeom>
        </p:spPr>
        <p:txBody>
          <a:bodyPr wrap="square" lIns="241719" tIns="120859" rIns="241719" bIns="120859">
            <a:spAutoFit/>
          </a:bodyPr>
          <a:lstStyle/>
          <a:p>
            <a:pPr marL="0" marR="0" lvl="0" indent="0" algn="l" defTabSz="241747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Oswald" panose="020B0604020202020204" charset="0"/>
                <a:ea typeface="Roboto Light" panose="02000000000000000000" pitchFamily="2" charset="0"/>
                <a:cs typeface="Roboto Light" panose="02000000000000000000" pitchFamily="2" charset="0"/>
              </a:rPr>
              <a:t>Questions</a:t>
            </a:r>
            <a:endParaRPr kumimoji="0" lang="en-US" sz="6000" b="0" i="0" u="none" strike="noStrike" kern="1200" cap="none" spc="0" normalizeH="0" baseline="0" noProof="0" dirty="0">
              <a:ln>
                <a:noFill/>
              </a:ln>
              <a:solidFill>
                <a:srgbClr val="FFFFFF"/>
              </a:solidFill>
              <a:effectLst/>
              <a:uLnTx/>
              <a:uFillTx/>
              <a:latin typeface="Oswald" panose="020B0604020202020204" charset="0"/>
              <a:ea typeface="Roboto Light" panose="02000000000000000000" pitchFamily="2" charset="0"/>
              <a:cs typeface="Roboto Light" panose="02000000000000000000" pitchFamily="2" charset="0"/>
            </a:endParaRPr>
          </a:p>
        </p:txBody>
      </p:sp>
      <p:sp>
        <p:nvSpPr>
          <p:cNvPr id="18" name="Textbox 1">
            <a:extLst>
              <a:ext uri="{FF2B5EF4-FFF2-40B4-BE49-F238E27FC236}">
                <a16:creationId xmlns:a16="http://schemas.microsoft.com/office/drawing/2014/main" id="{568B5C9B-7FF2-49F9-A712-54CB4CD72106}"/>
              </a:ext>
            </a:extLst>
          </p:cNvPr>
          <p:cNvSpPr/>
          <p:nvPr/>
        </p:nvSpPr>
        <p:spPr>
          <a:xfrm>
            <a:off x="8547389" y="3663438"/>
            <a:ext cx="14575484" cy="9202236"/>
          </a:xfrm>
          <a:prstGeom prst="rect">
            <a:avLst/>
          </a:prstGeom>
        </p:spPr>
        <p:txBody>
          <a:bodyPr wrap="square" lIns="241719" tIns="120859" rIns="241719" bIns="120859">
            <a:spAutoFit/>
          </a:bodyPr>
          <a:lstStyle/>
          <a:p>
            <a:pPr marL="0" marR="0" lvl="0" indent="0" algn="just" defTabSz="2417470" rtl="0" eaLnBrk="1" fontAlgn="auto" latinLnBrk="0" hangingPunct="1">
              <a:lnSpc>
                <a:spcPct val="150000"/>
              </a:lnSpc>
              <a:spcBef>
                <a:spcPts val="0"/>
              </a:spcBef>
              <a:spcAft>
                <a:spcPts val="0"/>
              </a:spcAft>
              <a:buClrTx/>
              <a:buSzTx/>
              <a:buFontTx/>
              <a:buNone/>
              <a:tabLst/>
              <a:defRPr/>
            </a:pPr>
            <a:r>
              <a:rPr kumimoji="0" lang="es-SV" altLang="es-SV" sz="6600" b="0" i="0" u="none" strike="noStrike" kern="1200" cap="none" spc="0" normalizeH="0" baseline="0" noProof="0" dirty="0">
                <a:ln>
                  <a:noFill/>
                </a:ln>
                <a:solidFill>
                  <a:srgbClr val="FFFFFF"/>
                </a:solidFill>
                <a:effectLst/>
                <a:uLnTx/>
                <a:uFillTx/>
                <a:latin typeface="Font Awesome 5 Free Regular" panose="02000503000000000000" pitchFamily="50" charset="0"/>
              </a:rPr>
              <a:t></a:t>
            </a:r>
            <a:r>
              <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 chadgreen@chadgreen.com</a:t>
            </a:r>
          </a:p>
          <a:p>
            <a:pPr marL="0" marR="0" lvl="0" indent="0" algn="just" defTabSz="2417470" rtl="0" eaLnBrk="1" fontAlgn="auto" latinLnBrk="0" hangingPunct="1">
              <a:lnSpc>
                <a:spcPct val="150000"/>
              </a:lnSpc>
              <a:spcBef>
                <a:spcPts val="0"/>
              </a:spcBef>
              <a:spcAft>
                <a:spcPts val="0"/>
              </a:spcAft>
              <a:buClrTx/>
              <a:buSzTx/>
              <a:buFontTx/>
              <a:buNone/>
              <a:tabLst/>
              <a:defRPr/>
            </a:pPr>
            <a:r>
              <a:rPr kumimoji="0" lang="es-SV" altLang="es-SV" sz="6600" b="0" i="0" u="none" strike="noStrike" kern="1200" cap="none" spc="0" normalizeH="0" baseline="0" noProof="0" dirty="0">
                <a:ln>
                  <a:noFill/>
                </a:ln>
                <a:solidFill>
                  <a:srgbClr val="FFFFFF"/>
                </a:solidFill>
                <a:effectLst/>
                <a:uLnTx/>
                <a:uFillTx/>
                <a:latin typeface="Font Awesome 5 Brands Regular" panose="02000503000000000000" pitchFamily="50" charset="0"/>
              </a:rPr>
              <a:t></a:t>
            </a:r>
            <a:r>
              <a:rPr kumimoji="0" lang="es-SV" altLang="es-SV" sz="6600" b="0" i="0" u="none" strike="noStrike" kern="1200" cap="none" spc="0" normalizeH="0" baseline="0" noProof="0" dirty="0">
                <a:ln>
                  <a:noFill/>
                </a:ln>
                <a:solidFill>
                  <a:srgbClr val="333333"/>
                </a:solidFill>
                <a:effectLst/>
                <a:uLnTx/>
                <a:uFillTx/>
                <a:latin typeface="FontAwesome" pitchFamily="2" charset="0"/>
                <a:ea typeface="+mn-ea"/>
                <a:cs typeface="+mn-cs"/>
              </a:rPr>
              <a:t> </a:t>
            </a:r>
            <a:r>
              <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chadgreen.com</a:t>
            </a:r>
          </a:p>
          <a:p>
            <a:pPr marL="0" marR="0" lvl="0" indent="0" algn="just" defTabSz="2417470" rtl="0" eaLnBrk="1" fontAlgn="auto" latinLnBrk="0" hangingPunct="1">
              <a:lnSpc>
                <a:spcPct val="150000"/>
              </a:lnSpc>
              <a:spcBef>
                <a:spcPts val="0"/>
              </a:spcBef>
              <a:spcAft>
                <a:spcPts val="0"/>
              </a:spcAft>
              <a:buClrTx/>
              <a:buSzTx/>
              <a:buFontTx/>
              <a:buNone/>
              <a:tabLst/>
              <a:defRPr/>
            </a:pPr>
            <a:r>
              <a:rPr kumimoji="0" lang="es-SV" altLang="es-SV" sz="6600" b="0" i="0" u="none" strike="noStrike" kern="1200" cap="none" spc="0" normalizeH="0" baseline="0" noProof="0" dirty="0">
                <a:ln>
                  <a:noFill/>
                </a:ln>
                <a:solidFill>
                  <a:srgbClr val="FFFFFF"/>
                </a:solidFill>
                <a:effectLst/>
                <a:uLnTx/>
                <a:uFillTx/>
                <a:latin typeface="Font Awesome 5 Brands Regular" panose="02000503000000000000" pitchFamily="50" charset="0"/>
              </a:rPr>
              <a:t></a:t>
            </a:r>
            <a:r>
              <a:rPr kumimoji="0" lang="es-SV" altLang="es-SV" sz="6600" b="0" i="0" u="none" strike="noStrike" kern="1200" cap="none" spc="0" normalizeH="0" baseline="0" noProof="0" dirty="0">
                <a:ln>
                  <a:noFill/>
                </a:ln>
                <a:solidFill>
                  <a:prstClr val="black"/>
                </a:solidFill>
                <a:effectLst/>
                <a:uLnTx/>
                <a:uFillTx/>
                <a:latin typeface="Arial"/>
                <a:ea typeface="+mn-ea"/>
                <a:cs typeface="+mn-cs"/>
              </a:rPr>
              <a:t> </a:t>
            </a:r>
            <a:r>
              <a:rPr kumimoji="0" lang="en-US" sz="6600" b="0" i="0" u="none" strike="noStrike" kern="1200" cap="none" spc="0" normalizeH="0" baseline="0" noProof="0" dirty="0" err="1">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ChadGreen</a:t>
            </a:r>
            <a:endPar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endParaRPr>
          </a:p>
          <a:p>
            <a:pPr marL="0" marR="0" lvl="0" indent="0" algn="just" defTabSz="2417470" rtl="0" eaLnBrk="1" fontAlgn="auto" latinLnBrk="0" hangingPunct="1">
              <a:lnSpc>
                <a:spcPct val="150000"/>
              </a:lnSpc>
              <a:spcBef>
                <a:spcPts val="0"/>
              </a:spcBef>
              <a:spcAft>
                <a:spcPts val="0"/>
              </a:spcAft>
              <a:buClrTx/>
              <a:buSzTx/>
              <a:buFontTx/>
              <a:buNone/>
              <a:tabLst/>
              <a:defRPr/>
            </a:pPr>
            <a:r>
              <a:rPr kumimoji="0" lang="es-SV" altLang="es-SV" sz="6600" b="0" i="0" u="none" strike="noStrike" kern="1200" cap="none" spc="0" normalizeH="0" baseline="0" noProof="0" dirty="0">
                <a:ln>
                  <a:noFill/>
                </a:ln>
                <a:solidFill>
                  <a:srgbClr val="FFFFFF"/>
                </a:solidFill>
                <a:effectLst/>
                <a:uLnTx/>
                <a:uFillTx/>
                <a:latin typeface="Font Awesome 5 Brands Regular" panose="02000503000000000000" pitchFamily="50" charset="0"/>
              </a:rPr>
              <a:t></a:t>
            </a:r>
            <a:r>
              <a:rPr kumimoji="0" lang="es-SV" altLang="es-SV" sz="6600" b="0" i="0" u="none" strike="noStrike" kern="1200" cap="none" spc="0" normalizeH="0" baseline="0" noProof="0" dirty="0">
                <a:ln>
                  <a:noFill/>
                </a:ln>
                <a:solidFill>
                  <a:prstClr val="black"/>
                </a:solidFill>
                <a:effectLst/>
                <a:uLnTx/>
                <a:uFillTx/>
                <a:latin typeface="Arial"/>
                <a:ea typeface="+mn-ea"/>
                <a:cs typeface="+mn-cs"/>
              </a:rPr>
              <a:t> </a:t>
            </a:r>
            <a:r>
              <a:rPr kumimoji="0" lang="en-US" sz="6600" b="0" i="0" u="none" strike="noStrike" kern="1200" cap="none" spc="0" normalizeH="0" baseline="0" noProof="0" dirty="0" err="1">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ChadwickEGreen</a:t>
            </a:r>
            <a:endPar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endParaRPr>
          </a:p>
          <a:p>
            <a:pPr marL="0" marR="0" lvl="0" indent="0" algn="just" defTabSz="2417470" rtl="0" eaLnBrk="1" fontAlgn="auto" latinLnBrk="0" hangingPunct="1">
              <a:lnSpc>
                <a:spcPct val="150000"/>
              </a:lnSpc>
              <a:spcBef>
                <a:spcPts val="0"/>
              </a:spcBef>
              <a:spcAft>
                <a:spcPts val="0"/>
              </a:spcAft>
              <a:buClrTx/>
              <a:buSzTx/>
              <a:buFontTx/>
              <a:buNone/>
              <a:tabLst/>
              <a:defRPr/>
            </a:pPr>
            <a:endPar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endParaRPr>
          </a:p>
          <a:p>
            <a:pPr algn="just">
              <a:lnSpc>
                <a:spcPct val="150000"/>
              </a:lnSpc>
              <a:defRPr/>
            </a:pPr>
            <a:r>
              <a:rPr lang="en-US" dirty="0">
                <a:solidFill>
                  <a:schemeClr val="bg1"/>
                </a:solidFill>
                <a:latin typeface="Font Awesome 5 Brands Regular" panose="02000503000000000000" pitchFamily="50" charset="0"/>
              </a:rPr>
              <a:t></a:t>
            </a:r>
            <a:r>
              <a:rPr kumimoji="0" lang="en-US" sz="6600" b="0" i="0" u="none" strike="noStrike" kern="1200" cap="none" spc="0" normalizeH="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 </a:t>
            </a:r>
            <a:r>
              <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bit.ly</a:t>
            </a:r>
            <a:r>
              <a:rPr lang="en-US" sz="6600">
                <a:solidFill>
                  <a:srgbClr val="FFFFFF"/>
                </a:solidFill>
                <a:latin typeface="Oswald" panose="00000500000000000000" pitchFamily="2" charset="0"/>
                <a:ea typeface="Roboto Light" panose="02000000000000000000" pitchFamily="2" charset="0"/>
                <a:cs typeface="Roboto Light" panose="02000000000000000000" pitchFamily="2" charset="0"/>
              </a:rPr>
              <a:t>/CCruise18</a:t>
            </a:r>
            <a:endPar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endParaRPr>
          </a:p>
        </p:txBody>
      </p:sp>
      <p:pic>
        <p:nvPicPr>
          <p:cNvPr id="6" name="Picture 5">
            <a:extLst>
              <a:ext uri="{FF2B5EF4-FFF2-40B4-BE49-F238E27FC236}">
                <a16:creationId xmlns:a16="http://schemas.microsoft.com/office/drawing/2014/main" id="{6BEFE7F9-D228-4162-84FF-8FA0C8F62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46" y="3663438"/>
            <a:ext cx="7875875" cy="7875875"/>
          </a:xfrm>
          <a:prstGeom prst="rect">
            <a:avLst/>
          </a:prstGeom>
        </p:spPr>
      </p:pic>
    </p:spTree>
    <p:extLst>
      <p:ext uri="{BB962C8B-B14F-4D97-AF65-F5344CB8AC3E}">
        <p14:creationId xmlns:p14="http://schemas.microsoft.com/office/powerpoint/2010/main" val="63021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What is Serverless?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9</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714582" y="2964266"/>
            <a:ext cx="11613227" cy="2123658"/>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Applications that significantly or fully depend on services (in the cloud) to manage server-side logic and state</a:t>
            </a:r>
          </a:p>
        </p:txBody>
      </p:sp>
      <p:sp>
        <p:nvSpPr>
          <p:cNvPr id="6" name="Rectangle 5">
            <a:extLst>
              <a:ext uri="{FF2B5EF4-FFF2-40B4-BE49-F238E27FC236}">
                <a16:creationId xmlns:a16="http://schemas.microsoft.com/office/drawing/2014/main" id="{16FB94B1-3315-48F1-977D-85844C7EA6F5}"/>
              </a:ext>
            </a:extLst>
          </p:cNvPr>
          <p:cNvSpPr/>
          <p:nvPr/>
        </p:nvSpPr>
        <p:spPr>
          <a:xfrm>
            <a:off x="714582" y="2133270"/>
            <a:ext cx="2027162" cy="830997"/>
          </a:xfrm>
          <a:prstGeom prst="rect">
            <a:avLst/>
          </a:prstGeom>
        </p:spPr>
        <p:txBody>
          <a:bodyPr wrap="square">
            <a:spAutoFit/>
          </a:bodyPr>
          <a:lstStyle/>
          <a:p>
            <a:r>
              <a:rPr lang="en-US" dirty="0">
                <a:solidFill>
                  <a:schemeClr val="accent1"/>
                </a:solidFill>
                <a:latin typeface="Oswald" panose="00000500000000000000" pitchFamily="2" charset="0"/>
              </a:rPr>
              <a:t>Area #1</a:t>
            </a:r>
          </a:p>
        </p:txBody>
      </p:sp>
      <p:sp>
        <p:nvSpPr>
          <p:cNvPr id="7" name="Rectangle 6">
            <a:extLst>
              <a:ext uri="{FF2B5EF4-FFF2-40B4-BE49-F238E27FC236}">
                <a16:creationId xmlns:a16="http://schemas.microsoft.com/office/drawing/2014/main" id="{8B1EF6B4-B4DE-4AEE-9669-B847AA09AE09}"/>
              </a:ext>
            </a:extLst>
          </p:cNvPr>
          <p:cNvSpPr/>
          <p:nvPr/>
        </p:nvSpPr>
        <p:spPr>
          <a:xfrm>
            <a:off x="12777859" y="2133269"/>
            <a:ext cx="11478212" cy="830997"/>
          </a:xfrm>
          <a:prstGeom prst="rect">
            <a:avLst/>
          </a:prstGeom>
        </p:spPr>
        <p:txBody>
          <a:bodyPr wrap="square">
            <a:spAutoFit/>
          </a:bodyPr>
          <a:lstStyle/>
          <a:p>
            <a:r>
              <a:rPr lang="en-US" dirty="0">
                <a:solidFill>
                  <a:schemeClr val="accent1"/>
                </a:solidFill>
                <a:latin typeface="Oswald" panose="00000500000000000000" pitchFamily="2" charset="0"/>
              </a:rPr>
              <a:t>Area #2</a:t>
            </a:r>
          </a:p>
        </p:txBody>
      </p:sp>
      <p:sp>
        <p:nvSpPr>
          <p:cNvPr id="8" name="TextBox 7">
            <a:extLst>
              <a:ext uri="{FF2B5EF4-FFF2-40B4-BE49-F238E27FC236}">
                <a16:creationId xmlns:a16="http://schemas.microsoft.com/office/drawing/2014/main" id="{E9301D0F-26F7-4268-90E5-1B262F8F3189}"/>
              </a:ext>
            </a:extLst>
          </p:cNvPr>
          <p:cNvSpPr txBox="1"/>
          <p:nvPr/>
        </p:nvSpPr>
        <p:spPr>
          <a:xfrm>
            <a:off x="12753665" y="2964266"/>
            <a:ext cx="11613227" cy="2800767"/>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Application run in stateless compute containers that are event-triggered, ephemeral, and fully managed by a 3</a:t>
            </a:r>
            <a:r>
              <a:rPr lang="en-US" sz="4400" baseline="30000" dirty="0">
                <a:solidFill>
                  <a:schemeClr val="tx2"/>
                </a:solidFill>
              </a:rPr>
              <a:t>rd</a:t>
            </a:r>
            <a:r>
              <a:rPr lang="en-US" sz="4400" dirty="0">
                <a:solidFill>
                  <a:schemeClr val="tx2"/>
                </a:solidFill>
              </a:rPr>
              <a:t> party</a:t>
            </a:r>
          </a:p>
        </p:txBody>
      </p:sp>
      <p:sp>
        <p:nvSpPr>
          <p:cNvPr id="9" name="Rectangle 8">
            <a:extLst>
              <a:ext uri="{FF2B5EF4-FFF2-40B4-BE49-F238E27FC236}">
                <a16:creationId xmlns:a16="http://schemas.microsoft.com/office/drawing/2014/main" id="{68E326F2-7C6C-4CCB-8342-9B9832EFE3B4}"/>
              </a:ext>
            </a:extLst>
          </p:cNvPr>
          <p:cNvSpPr/>
          <p:nvPr/>
        </p:nvSpPr>
        <p:spPr>
          <a:xfrm>
            <a:off x="4631954" y="2133269"/>
            <a:ext cx="6840760" cy="830997"/>
          </a:xfrm>
          <a:prstGeom prst="rect">
            <a:avLst/>
          </a:prstGeom>
        </p:spPr>
        <p:txBody>
          <a:bodyPr wrap="square">
            <a:spAutoFit/>
          </a:bodyPr>
          <a:lstStyle/>
          <a:p>
            <a:r>
              <a:rPr lang="en-US" dirty="0">
                <a:solidFill>
                  <a:schemeClr val="accent2"/>
                </a:solidFill>
                <a:latin typeface="Oswald" panose="00000500000000000000" pitchFamily="2" charset="0"/>
              </a:rPr>
              <a:t>Backend as a Service (BaaS)</a:t>
            </a:r>
          </a:p>
        </p:txBody>
      </p:sp>
      <p:sp>
        <p:nvSpPr>
          <p:cNvPr id="10" name="Rectangle 9">
            <a:extLst>
              <a:ext uri="{FF2B5EF4-FFF2-40B4-BE49-F238E27FC236}">
                <a16:creationId xmlns:a16="http://schemas.microsoft.com/office/drawing/2014/main" id="{09AEE7B1-3F07-4746-A0B8-CF54DA685CE3}"/>
              </a:ext>
            </a:extLst>
          </p:cNvPr>
          <p:cNvSpPr/>
          <p:nvPr/>
        </p:nvSpPr>
        <p:spPr>
          <a:xfrm>
            <a:off x="16448015" y="2133268"/>
            <a:ext cx="6840760" cy="830997"/>
          </a:xfrm>
          <a:prstGeom prst="rect">
            <a:avLst/>
          </a:prstGeom>
        </p:spPr>
        <p:txBody>
          <a:bodyPr wrap="square">
            <a:spAutoFit/>
          </a:bodyPr>
          <a:lstStyle/>
          <a:p>
            <a:r>
              <a:rPr lang="en-US" dirty="0">
                <a:solidFill>
                  <a:schemeClr val="accent2"/>
                </a:solidFill>
                <a:latin typeface="Oswald" panose="00000500000000000000" pitchFamily="2" charset="0"/>
              </a:rPr>
              <a:t>Functions as a Service (</a:t>
            </a:r>
            <a:r>
              <a:rPr lang="en-US" dirty="0" err="1">
                <a:solidFill>
                  <a:schemeClr val="accent2"/>
                </a:solidFill>
                <a:latin typeface="Oswald" panose="00000500000000000000" pitchFamily="2" charset="0"/>
              </a:rPr>
              <a:t>FaaS</a:t>
            </a:r>
            <a:r>
              <a:rPr lang="en-US" dirty="0">
                <a:solidFill>
                  <a:schemeClr val="accent2"/>
                </a:solidFill>
                <a:latin typeface="Oswald" panose="00000500000000000000" pitchFamily="2" charset="0"/>
              </a:rPr>
              <a:t>)</a:t>
            </a:r>
          </a:p>
        </p:txBody>
      </p:sp>
    </p:spTree>
    <p:extLst>
      <p:ext uri="{BB962C8B-B14F-4D97-AF65-F5344CB8AC3E}">
        <p14:creationId xmlns:p14="http://schemas.microsoft.com/office/powerpoint/2010/main" val="282213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000"/>
                                        <p:tgtEl>
                                          <p:spTgt spid="7"/>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T Services">
  <a:themeElements>
    <a:clrScheme name="makeIT Dark">
      <a:dk1>
        <a:srgbClr val="000000"/>
      </a:dk1>
      <a:lt1>
        <a:srgbClr val="FFFFFF"/>
      </a:lt1>
      <a:dk2>
        <a:srgbClr val="FFFFFF"/>
      </a:dk2>
      <a:lt2>
        <a:srgbClr val="D9D9D9"/>
      </a:lt2>
      <a:accent1>
        <a:srgbClr val="02779C"/>
      </a:accent1>
      <a:accent2>
        <a:srgbClr val="678893"/>
      </a:accent2>
      <a:accent3>
        <a:srgbClr val="EA4D3A"/>
      </a:accent3>
      <a:accent4>
        <a:srgbClr val="12848A"/>
      </a:accent4>
      <a:accent5>
        <a:srgbClr val="014F66"/>
      </a:accent5>
      <a:accent6>
        <a:srgbClr val="192828"/>
      </a:accent6>
      <a:hlink>
        <a:srgbClr val="0563C1"/>
      </a:hlink>
      <a:folHlink>
        <a:srgbClr val="954F72"/>
      </a:folHlink>
    </a:clrScheme>
    <a:fontScheme name="Esenc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enc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spDef>
      <a:spPr bwMode="auto">
        <a:solidFill>
          <a:srgbClr val="05889A"/>
        </a:solidFill>
        <a:ln>
          <a:noFill/>
        </a:ln>
        <a:extLst/>
      </a:spPr>
      <a:bodyPr lIns="0" tIns="0" rIns="0" bIns="0" rtlCol="0" anchor="ctr"/>
      <a:lstStyle>
        <a:defPPr algn="ctr">
          <a:defRPr/>
        </a:defPPr>
      </a:lst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164645</TotalTime>
  <Words>7172</Words>
  <Application>Microsoft Office PowerPoint</Application>
  <PresentationFormat>Custom</PresentationFormat>
  <Paragraphs>835</Paragraphs>
  <Slides>89</Slides>
  <Notes>87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89</vt:i4>
      </vt:variant>
    </vt:vector>
  </HeadingPairs>
  <TitlesOfParts>
    <vt:vector size="105" baseType="lpstr">
      <vt:lpstr>Arial</vt:lpstr>
      <vt:lpstr>Calibri</vt:lpstr>
      <vt:lpstr>Font Awesome 5 Brands Regular</vt:lpstr>
      <vt:lpstr>Font Awesome 5 Free Regular</vt:lpstr>
      <vt:lpstr>Font Awesome 5 Free Solid</vt:lpstr>
      <vt:lpstr>FontAwesome</vt:lpstr>
      <vt:lpstr>Open Sans Condensed</vt:lpstr>
      <vt:lpstr>Oswald</vt:lpstr>
      <vt:lpstr>Oswald bold</vt:lpstr>
      <vt:lpstr>Oswald light</vt:lpstr>
      <vt:lpstr>PT Sans</vt:lpstr>
      <vt:lpstr>Roboto Light</vt:lpstr>
      <vt:lpstr>Roboto Regular</vt:lpstr>
      <vt:lpstr>Segoe UI</vt:lpstr>
      <vt:lpstr>Wingdings</vt:lpstr>
      <vt:lpstr>IT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Banco Central de Reserva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Slidepot</dc:creator>
  <cp:lastModifiedBy>Chad Green</cp:lastModifiedBy>
  <cp:revision>9275</cp:revision>
  <dcterms:created xsi:type="dcterms:W3CDTF">2014-07-01T16:42:18Z</dcterms:created>
  <dcterms:modified xsi:type="dcterms:W3CDTF">2018-10-04T14:38:21Z</dcterms:modified>
</cp:coreProperties>
</file>